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6" r:id="rId10"/>
    <p:sldId id="267" r:id="rId11"/>
    <p:sldId id="270" r:id="rId12"/>
    <p:sldId id="268" r:id="rId13"/>
    <p:sldId id="269" r:id="rId14"/>
    <p:sldId id="271" r:id="rId15"/>
    <p:sldId id="265" r:id="rId16"/>
    <p:sldId id="264" r:id="rId17"/>
    <p:sldId id="272" r:id="rId18"/>
    <p:sldId id="273" r:id="rId19"/>
    <p:sldId id="274" r:id="rId20"/>
    <p:sldId id="275" r:id="rId21"/>
    <p:sldId id="276" r:id="rId22"/>
    <p:sldId id="281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CB9BFE-7B40-4EAD-91D8-3995E8BE0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A05BF6-0A53-4C52-93A4-AD3D2C9B0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C69C5F-8B5A-448C-846E-5D65472F69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B9C39-BB0A-4593-A3A3-99BD6722C3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625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E362DE-AC32-43A6-B132-FCDA1CAE3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965E56-4AEB-4D5A-9E78-4010A8FED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BC65D-7FFE-4D39-A69E-86E0269B1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8CF52-7B7B-4E9A-8893-AD63BD38E2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88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7D2655-6F23-4C7F-B53C-DD0927B68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77AAD1-6498-4D5D-970C-529D7B8D9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DADC18-3085-4E1B-B08A-FEDDD427A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0D5DE-2D01-452C-8374-0F950022D5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41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84F2C4-166B-4142-BC4F-3759A511D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56A884-97B2-4207-A493-FD3192B35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332632-6F93-4222-9A2F-54B756919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2812D-B4D5-4861-83B7-7EF02E4137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210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43BA7-528D-452E-9129-B6485D43E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B53CF7-4465-4B56-BC46-39F21CCF4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9913C3-D98E-4EE2-9775-DCFDC7C59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3A3B2-BFE9-4D64-8CD0-BB28457630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414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4DEA0-A0A9-4766-83EB-D0758888A0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BFE95-1543-4CEF-88F8-23DFF882D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5E6F9-3C94-4B3A-A912-E3421BED0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67CED-091B-4A85-9C5A-9C76F6B214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334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04919C-B2B9-4F3B-904E-1B97AAA5F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652E75-9BDF-4558-932B-16CBA001F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3FB55C-F70C-4FDA-B14B-358A8ECDB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6BABC-BC1C-4632-A546-2D52CBE533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039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905343-F1E3-4EDB-B10E-A4CBA46D9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3BD497-33B0-49C2-A7A9-983F62533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8BFDEA-0037-4A54-BD04-98CF8202E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F1E7D-0542-4BCF-A0B1-5080E9B107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514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6500A9-9F4F-40AE-BB66-12C0BF868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A3D3B6-00D4-4F81-904E-C450FDBAE0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ABE102-D305-4D2F-921A-1B33D264F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42691-271E-48EB-AA6E-3ED9BA18C5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83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D07A5C-6105-48E5-8985-0745BB64A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EAE29-83F9-4CF2-9BB6-9476AE0D6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A0445-723B-49F8-8C59-8167293B5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546FD-8EF6-43DD-AAC4-A78F3BACE5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62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70DAE-4BB9-465B-B65D-69EA619861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12ED4D-C06E-4D05-84E4-88644B448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B1D37-45D9-4CC5-A880-5909CA5993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4D4BA-838F-4685-9214-3484AF32FF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360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C5F3B5-C095-47FF-9423-6C3BBF04B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20F4E5-70C0-4E3A-B8DC-9CAE012AB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CD65B5-D791-464F-94E0-01FBAEF25E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958D91-1F18-4BDD-9A59-0E8462FB72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646CD0-FDE6-40AE-A8F6-68182A10CF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AC0F09-BA57-44F0-9832-909A08966755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1" name="Picture 10" descr="mestre -dizimos">
            <a:extLst>
              <a:ext uri="{FF2B5EF4-FFF2-40B4-BE49-F238E27FC236}">
                <a16:creationId xmlns:a16="http://schemas.microsoft.com/office/drawing/2014/main" id="{667B6878-CFC2-4948-A178-B7B61B86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dízimos mestre">
            <a:extLst>
              <a:ext uri="{FF2B5EF4-FFF2-40B4-BE49-F238E27FC236}">
                <a16:creationId xmlns:a16="http://schemas.microsoft.com/office/drawing/2014/main" id="{24343EE1-63DB-40D8-BAF3-68CC666C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dizimos 01">
            <a:extLst>
              <a:ext uri="{FF2B5EF4-FFF2-40B4-BE49-F238E27FC236}">
                <a16:creationId xmlns:a16="http://schemas.microsoft.com/office/drawing/2014/main" id="{2E2719B7-4E65-4C95-B8B1-084ECAAB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63492E2B-8146-4094-BCA7-1A3577747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algn="ctr" eaLnBrk="1" hangingPunct="1">
              <a:defRPr/>
            </a:pPr>
            <a:endParaRPr lang="pt-BR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“O dízimo é sagrado, reservado por Deus para Si mesmo.</a:t>
            </a:r>
          </a:p>
          <a:p>
            <a:pPr algn="ctr" eaLnBrk="1" hangingPunct="1">
              <a:defRPr/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Tem de ser trazido ao Seu tesouro, para ser empregado em manter os obreiros evangélicos em seu labor”. </a:t>
            </a: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Eu e Meu Senhor, pág. 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F5F16F98-F43A-49F4-9869-A72F97341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algn="ctr" eaLnBrk="1" hangingPunct="1">
              <a:defRPr/>
            </a:pPr>
            <a:endParaRPr lang="pt-BR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“...porém não aparecerás de mãos vazias perante o Senhor; cada um oferecerá na proporção em que possa dar, segundo a bênção que o Senhor seu Deus lhe houver concedido”. </a:t>
            </a: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Deuteronômio 16:16 up. e 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E608A91C-2F09-47D7-84C2-595F21BBA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pt-BR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USADO PARA FIM SANTO –</a:t>
            </a:r>
          </a:p>
          <a:p>
            <a:pPr eaLnBrk="1" hangingPunct="1">
              <a:defRPr/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“Aos filhos de Levi dei todos os dízimos em Israel por herança, pelo serviço que prestam, serviço da tenda da congregação.” </a:t>
            </a: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Números 18:21.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1AABDD70-8ABF-45C8-82BF-7FBD12441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>
              <a:alpha val="60001"/>
            </a:srgbClr>
          </a:solidFill>
        </p:spPr>
        <p:txBody>
          <a:bodyPr/>
          <a:lstStyle/>
          <a:p>
            <a:pPr algn="ctr" eaLnBrk="1" hangingPunct="1">
              <a:defRPr/>
            </a:pPr>
            <a:endParaRPr lang="pt-BR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“O dízimo deve ser unicamente dedicado ao sustento do Ministério do Evangelho...” </a:t>
            </a: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Conselhos sobre Mordomia, págs. 71 e 81.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49678FA6-13F5-49FE-8986-2734C256F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pt-BR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“Alterar a destinação do dízimo é colocar-se no lugar de Deus, ou seja, compareço à presença de Deus com outro deus, e, dessa forma, violando, diretamente, o Mandamento que determina: “</a:t>
            </a:r>
            <a:r>
              <a:rPr lang="pt-BR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Não terás outros deuses diante de Mim”. </a:t>
            </a:r>
            <a:r>
              <a:rPr lang="pt-BR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Êxodo 20:3. - Eu e Meu Senhor, pág. 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E6C17824-AF18-4854-9DB7-00178BFCA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pt-BR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“O dízimo é devolvido a Deus em proporção aos lucros, como reconhecimento de que tudo o que temos e somos é dEle.” </a:t>
            </a: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Eu e Meu Senhor, pág. 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9EAFC283-0537-469C-9684-83D81BEF1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pt-BR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DÍZIMO NÃO SE DESTINA PARA:</a:t>
            </a:r>
          </a:p>
          <a:p>
            <a:pPr eaLnBrk="1" hangingPunct="1">
              <a:defRPr/>
            </a:pPr>
            <a:r>
              <a:rPr lang="pt-BR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Construção de Igrejas</a:t>
            </a: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“A casa do culto é propriedade do Senhor... Mas o fundo para esta obra não deve provir do dízimo.” C.M. pág. 102.</a:t>
            </a:r>
          </a:p>
          <a:p>
            <a:pPr lvl="1" eaLnBrk="1" hangingPunct="1">
              <a:defRPr/>
            </a:pPr>
            <a:endParaRPr lang="pt-BR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7D360E5D-C19F-4C63-A659-E0ECEE226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DÍZIMO NÃO SE DESTINA PARA:</a:t>
            </a:r>
          </a:p>
          <a:p>
            <a:pPr eaLnBrk="1" hangingPunct="1">
              <a:defRPr/>
            </a:pPr>
            <a:r>
              <a:rPr lang="pt-BR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Reforma e manutenção de Igrejas</a:t>
            </a: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“Deverão usar os meios necessários para manter esses edifícios em bom estado.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Mas esse dinheiro não é fornecido pelo dízimo.” M. S. pág. 82., 1904.</a:t>
            </a:r>
          </a:p>
          <a:p>
            <a:pPr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5CA14085-EFB7-4A78-BAE5-757ED8408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pt-BR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DÍZIMO NÃO SE DESTINA PARA:</a:t>
            </a:r>
          </a:p>
          <a:p>
            <a:pPr eaLnBrk="1" hangingPunct="1">
              <a:defRPr/>
            </a:pPr>
            <a:r>
              <a:rPr lang="pt-BR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Ajuda aos pobres</a:t>
            </a: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“O dízimo é separado para uso especial. 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Não deve ser considerado fundo para os pobres.” C. M. pág. 103.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98F68E53-1A2B-407C-916D-DB71C8A79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t-BR" b="1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DÍZIMO NÃO SE DESTINA PARA: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Quaisquer outros fins – “É-me ordenado dizer-lhes que estão cometendo um erro aplicar o dízimo a vários fins, os quais, embora bons em si mesmo, não são aquilo em que o Senhor disse que o dízimo deve ser aplicado.”C.M. pág. 102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831B3656-B53D-4066-B65A-A7E4E177D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229600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algn="ctr" eaLnBrk="1" hangingPunct="1">
              <a:defRPr/>
            </a:pPr>
            <a:endParaRPr lang="pt-BR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“Trazei todos os dízimos à casa do Tesouro, para que haja mantimento na minha casa; e provai-me nisto, diz o Senhor dos Exércitos, se eu não vos abrir as janelas do céu e não derramar sobre vós bênção sem medida.” Malaquias 3:10.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3184BAAF-937A-4931-B7C8-1E1AE0015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111750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QUE ACONTECE QUANDO RETEMOS O DÍZIMO?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“Com maldição sois amaldiçoados, porque a Mim me roubais...” </a:t>
            </a:r>
            <a:r>
              <a:rPr lang="pt-BR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Malaquias 3:9.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“O dízimo de todas as nossas rendas é do Senhor. 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A negligencia ou adiamento desse dever provocará o desagrado divino.” </a:t>
            </a:r>
            <a:r>
              <a:rPr lang="pt-BR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C. M. pág. 98</a:t>
            </a:r>
          </a:p>
          <a:p>
            <a:pPr eaLnBrk="1" hangingPunct="1">
              <a:defRPr/>
            </a:pPr>
            <a:endParaRPr lang="pt-B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91EAC131-3858-4F36-AE99-D173EA2FA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4929188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DÍZIMO ATRASADO DEVE SER RESTITUÍDO?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“Onde quer que tenha havido qualquer negligencia de vossa parte em restituir ao Senhor o que Lhe pertence, arrependei-vos com contrição de alma, e fazei restituição para que Sua maldição não recaia sobre vós.” C.M. pág. 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8FBF295B-41C5-40C3-B493-D8CDAA2DA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752975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/>
              <a:t> </a:t>
            </a: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“Coisa séria é apropriar-se dos bens do Senhor, praticar furto para com Deus; pois, ao fazê-lo, as percepções se tornam pervertidas e o coração endurecido.”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“Defraudar o Senhor, é o maior crime de que um homem pode ser culpado; e ainda assim é esse pecado profunda e amplamente difundido.” </a:t>
            </a: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Livro Mordomia e Prosperidade pág. 86</a:t>
            </a: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011CD68F-F204-45F7-B53F-FD2A7769A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42350" cy="4857750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ORAÇÃO NÃO SUBSTITUI O DÍZIMO ATRASADO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“Por mais freqüente e fervorosas que sejam as orações feitas, jamais serão aceitas por Deus em lugar de vosso dízimo.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A oração não paga as vossas dívidas para com o Senhor.” C. M. pág. 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8983F3D6-72FD-493A-943A-220B7A728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145088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pt-BR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VOCÊ E SEUS BENS PERTENCEM A DEUS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Salmo 24:1; 50:10; Ageu 2:8 – “minha é a terra e os que nela vivem, meus são todos os animais e minha é a prata e o ouro”. </a:t>
            </a:r>
          </a:p>
          <a:p>
            <a:pPr eaLnBrk="1" hangingPunct="1">
              <a:defRPr/>
            </a:pPr>
            <a:endParaRPr lang="pt-BR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92C4E31E-32BE-4F41-85A9-6245ABF8E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“Nosso Pai Celeste não instituiu um plano de doação sistemática com o intuito de enriquecer-Se, mas para que o mesmo fosse uma grande benção ao homem.” C. M. pág. 67 e 68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04662C91-7756-437C-8501-A95724DA8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145088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pt-BR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“O PROPÓSITO SUPREMO DO DÍZIMO É DESENVOLVER O CARÁTER E PROVAR NOSSA LEALDADE A DEUS” </a:t>
            </a:r>
            <a:r>
              <a:rPr lang="pt-BR" sz="1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Eu e Meu Senhor.</a:t>
            </a:r>
          </a:p>
          <a:p>
            <a:pPr eaLnBrk="1" hangingPunct="1"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“Tornai-vos para Mim e Eu tornarei para vós, diz o Senhor dos Exércitos.</a:t>
            </a:r>
          </a:p>
          <a:p>
            <a:pPr eaLnBrk="1" hangingPunct="1"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Mas vós dizeis: Em que havemos de tornar?</a:t>
            </a:r>
          </a:p>
          <a:p>
            <a:pPr eaLnBrk="1" hangingPunct="1"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Trazei todos os dízimos à casa do tesouro para que haja mantimento na Minha casa, e depois fazei prova de Mim, diz o Senhor dos Exércitos”. Malaquias 3:7 e 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EB1137A9-BC8E-4F93-8C07-26807281E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073650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“Jamais devemos esquecer de que somos colocados sob prova, no mundo, a fim de determinar nossa habilidade para a vida futura.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Nenhum daqueles cujo caráter estiver maculado com a nódoa imunda do egoísmo poderá entrar no céu.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Portanto, Deus nos prova aqui, concedendo-nos posses temporais para que o uso que disso fizermos possa revelar se nos poderão ser confiadas as riquezas eternas”. C. M. pág.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098F2A96-8EF7-4058-B29B-EE8213EA5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“Deus não espera menos de nós do que do povo antigamente.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A grande obra da salvação das almas precisa ser levada avante.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Pelo dízimo, ofertas e dádivas que Ele fez provisão para esta obra.” Parábolas de Jesus pág. 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534A5AED-DAC9-4EF2-9DB0-780FB8C1D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29600" cy="4525963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“Furtar ou roubar dos homens, paga-se nesta vida; furtar ou roubar de Deus, paga-se com a vida.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O que fazemos revela o caráter que estamos desenvolvendo.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Deus prova cada individuo, não para ver o quanto tem, mas para ver o que faz com o que possui.” </a:t>
            </a: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Eu e Meu Senhor pág. 72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1FE00DB4-DA98-4D2A-A0C2-C912E8720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484313"/>
            <a:ext cx="7775575" cy="4103687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pt-BR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DÍZIMO É SANTO –</a:t>
            </a: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Levítico 27:30 – “Também todas as dízimas da terra, tanto dos cereais do campo como dos frutos das árvores, são do Senhor; santas são ao Senhor.” Levíticos 27:30.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DDB84743-77D8-42A7-BBF3-BA5AB728B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111750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“A entrega total a Deus é o resultado do amor individual a Ele.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A Mordomia, ou seja, o uso sábio e sem egoísmo da vida, demonstra o grau em que uma pessoa se tem rendido a Deus.” </a:t>
            </a: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Eu e Meu Senhor, pág. 72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“Dízimo não é questão financeira: é questão espiritual. É uma questão de fé na palavra e nas promessas divinas”. </a:t>
            </a: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Eu e Meu Senhor pág. 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A2B02F9E-6A1B-40C9-9A6B-83CB2301A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92400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“Daí, pois, a Deus o que é de Deus, ou seja, Seus dízimos, Seu tempo, Suas aptidões, vós mesmos.” </a:t>
            </a:r>
            <a:r>
              <a:rPr lang="pt-BR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Eu e Meu Senhor pág. 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D946264B-8881-410C-BDFE-D5E55EF6D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640763" cy="5289550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DÍZIMO –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u="sng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Jardim do Éden</a:t>
            </a: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“Da árvore da ciência do bem e do mal, não lhes permitiu comer... Reservou-a como lembrança constante de que Ele é o proprietário de todas as coisas...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Dá-se o mesmo com as reivindicações de Deus a nosso respeito.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Ele deposita Seus recursos nas mãos dos homens, porém requer a décima parte... Pela obediência escrupulosa dessa ordem, reconhecemos que todas as coisas pertencem ao Senhor.” Test. Sel. Vol. III, pág. 37.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63F8757D-389F-4A27-A7B8-DA9E0C1D7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pt-BR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pt-BR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SIGNIFICADO DO DÍZIMO –</a:t>
            </a:r>
          </a:p>
          <a:p>
            <a:pPr eaLnBrk="1" hangingPunct="1"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Aponta a Deus como o legítimo proprietário.</a:t>
            </a:r>
          </a:p>
          <a:p>
            <a:pPr eaLnBrk="1" hangingPunct="1"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“Do Senhor é a Terra e a sua plenitude, o mundo e aqueles que nele habitam.” Salmo 24:1.</a:t>
            </a:r>
          </a:p>
          <a:p>
            <a:pPr eaLnBrk="1" hangingPunct="1"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“Os dízimos dados a Deus são um reconhecimento do direito que Deus tem sobre nós pela criação...” Test. Sel. Vol.III, pág. 77.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3B2C9816-5B1E-4D35-99A5-E84C5F716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40763" cy="504031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“Pertencemos a Deus: somos seus filhos e filhas – Seus pela criação e Seus pelo dom de Seu filho unigênito, para nossa redenção.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Não sois de vós mesmo... Fostes comprados por bom preço; glorificai a Deus no vosso corpo, e no vosso espírito, os quais pertencem a Deus; o coração, a virtude, e as afeições pertencem a Deus; do Senhor é o dinheiro que manuseamos.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Todo bem que recebemos e gozamos resulta da benevolência divina.” Conselhos sobre Mordomia, pág. 72.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CD6E22E4-48C6-4CAA-8A28-3B649C699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pt-BR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PERTENCE A DEUS – 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“...todas as dízimas... São do Senhor...” Levíticos 27:30.</a:t>
            </a:r>
          </a:p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“Deus põe Sua mão sobre o dízimo,... e diz: “Isto é Meu”. – </a:t>
            </a: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Conselhos Sobre Mordomia, pág. 46.</a:t>
            </a:r>
          </a:p>
          <a:p>
            <a:pPr eaLnBrk="1" hangingPunct="1">
              <a:defRPr/>
            </a:pPr>
            <a:endParaRPr lang="pt-BR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EF0586C6-DEDD-483F-B961-C96B0B5EA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pt-BR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Nós não damos o dízimo.</a:t>
            </a:r>
          </a:p>
          <a:p>
            <a:pPr eaLnBrk="1" hangingPunct="1">
              <a:defRPr/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Nós o devolvemos, porque ele não nos pertence.</a:t>
            </a:r>
          </a:p>
          <a:p>
            <a:pPr eaLnBrk="1" hangingPunct="1">
              <a:defRPr/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É propriedade do Senhor.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3A137EBB-EB30-483D-8BA3-585B96758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  <a:solidFill>
            <a:srgbClr val="FFFF99">
              <a:alpha val="60001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pt-BR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DEVE SER LEVADO?</a:t>
            </a:r>
          </a:p>
          <a:p>
            <a:pPr eaLnBrk="1" hangingPunct="1">
              <a:defRPr/>
            </a:pPr>
            <a:r>
              <a:rPr 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“Trazei todos os dízimos à casa do tesouro, para que haja mantimento na minha casa...” Malaquias 3:10.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1530</Words>
  <Application>Microsoft Office PowerPoint</Application>
  <PresentationFormat>Apresentação na tela (4:3)</PresentationFormat>
  <Paragraphs>87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União Nordeste Brasileira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Elena Ciseski</dc:creator>
  <cp:keywords>www.4tons.com.br</cp:keywords>
  <dc:description>COMÉRCIO PROIBIDO. USO PESSOAL</dc:description>
  <cp:lastModifiedBy>UCB - Marcelo Augusto de Carvalho</cp:lastModifiedBy>
  <cp:revision>35</cp:revision>
  <dcterms:created xsi:type="dcterms:W3CDTF">2007-06-04T14:30:28Z</dcterms:created>
  <dcterms:modified xsi:type="dcterms:W3CDTF">2020-12-17T12:55:25Z</dcterms:modified>
</cp:coreProperties>
</file>