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2" r:id="rId2"/>
    <p:sldId id="288" r:id="rId3"/>
    <p:sldId id="305" r:id="rId4"/>
    <p:sldId id="311" r:id="rId5"/>
    <p:sldId id="312" r:id="rId6"/>
    <p:sldId id="313" r:id="rId7"/>
    <p:sldId id="314" r:id="rId8"/>
    <p:sldId id="274" r:id="rId9"/>
    <p:sldId id="280" r:id="rId10"/>
    <p:sldId id="278" r:id="rId11"/>
    <p:sldId id="273" r:id="rId12"/>
    <p:sldId id="283" r:id="rId13"/>
    <p:sldId id="299" r:id="rId14"/>
    <p:sldId id="315" r:id="rId15"/>
    <p:sldId id="290" r:id="rId16"/>
    <p:sldId id="284" r:id="rId17"/>
    <p:sldId id="285" r:id="rId18"/>
    <p:sldId id="286" r:id="rId19"/>
    <p:sldId id="287" r:id="rId20"/>
    <p:sldId id="289" r:id="rId21"/>
    <p:sldId id="276" r:id="rId22"/>
    <p:sldId id="277" r:id="rId23"/>
    <p:sldId id="275" r:id="rId24"/>
    <p:sldId id="308" r:id="rId25"/>
    <p:sldId id="306" r:id="rId26"/>
    <p:sldId id="307" r:id="rId27"/>
    <p:sldId id="291" r:id="rId28"/>
    <p:sldId id="309" r:id="rId29"/>
    <p:sldId id="282" r:id="rId30"/>
    <p:sldId id="265" r:id="rId31"/>
    <p:sldId id="298" r:id="rId32"/>
    <p:sldId id="316" r:id="rId33"/>
    <p:sldId id="296" r:id="rId34"/>
    <p:sldId id="304" r:id="rId35"/>
    <p:sldId id="317" r:id="rId36"/>
    <p:sldId id="318" r:id="rId37"/>
    <p:sldId id="263" r:id="rId38"/>
    <p:sldId id="297" r:id="rId39"/>
    <p:sldId id="293" r:id="rId40"/>
    <p:sldId id="257" r:id="rId41"/>
    <p:sldId id="258" r:id="rId42"/>
    <p:sldId id="294" r:id="rId43"/>
    <p:sldId id="295" r:id="rId44"/>
    <p:sldId id="279" r:id="rId45"/>
    <p:sldId id="319" r:id="rId46"/>
    <p:sldId id="264" r:id="rId47"/>
    <p:sldId id="256" r:id="rId48"/>
    <p:sldId id="320" r:id="rId49"/>
    <p:sldId id="300" r:id="rId50"/>
    <p:sldId id="292" r:id="rId51"/>
    <p:sldId id="303" r:id="rId52"/>
    <p:sldId id="281" r:id="rId53"/>
    <p:sldId id="301" r:id="rId54"/>
    <p:sldId id="261" r:id="rId55"/>
  </p:sldIdLst>
  <p:sldSz cx="9144000" cy="6858000" type="screen4x3"/>
  <p:notesSz cx="6858000" cy="9144000"/>
  <p:embeddedFontLst>
    <p:embeddedFont>
      <p:font typeface="Arial Black" panose="020B0A04020102020204" pitchFamily="34" charset="0"/>
      <p:regular r:id="rId56"/>
      <p:bold r:id="rId57"/>
      <p:italic r:id="rId58"/>
    </p:embeddedFont>
    <p:embeddedFont>
      <p:font typeface="Impact" panose="020B0806030902050204" pitchFamily="34" charset="0"/>
      <p:regular r:id="rId59"/>
    </p:embeddedFont>
  </p:embeddedFontLst>
  <p:defaultTextStyle>
    <a:defPPr>
      <a:defRPr lang="pt-BR"/>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33"/>
    <a:srgbClr val="FF0000"/>
    <a:srgbClr val="0000FF"/>
    <a:srgbClr val="FFFF66"/>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2" d="100"/>
          <a:sy n="62" d="100"/>
        </p:scale>
        <p:origin x="1400" y="5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3.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4.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2.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a:t>Clique para editar o estilo do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a:t>Clique para editar o estilo do subtítulo mestre</a:t>
            </a:r>
          </a:p>
        </p:txBody>
      </p:sp>
      <p:sp>
        <p:nvSpPr>
          <p:cNvPr id="4" name="Rectangle 4">
            <a:extLst>
              <a:ext uri="{FF2B5EF4-FFF2-40B4-BE49-F238E27FC236}">
                <a16:creationId xmlns:a16="http://schemas.microsoft.com/office/drawing/2014/main" id="{C23FCF02-FED1-4213-82A1-CA83B60B7609}"/>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3B11C1FA-C068-4771-9827-C4B1406EC8DC}"/>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4A27E707-50F1-4953-B3D7-11163E892413}"/>
              </a:ext>
            </a:extLst>
          </p:cNvPr>
          <p:cNvSpPr>
            <a:spLocks noGrp="1" noChangeArrowheads="1"/>
          </p:cNvSpPr>
          <p:nvPr>
            <p:ph type="sldNum" sz="quarter" idx="12"/>
          </p:nvPr>
        </p:nvSpPr>
        <p:spPr>
          <a:ln/>
        </p:spPr>
        <p:txBody>
          <a:bodyPr/>
          <a:lstStyle>
            <a:lvl1pPr>
              <a:defRPr/>
            </a:lvl1pPr>
          </a:lstStyle>
          <a:p>
            <a:fld id="{B51E5C4C-695F-43D9-8BFD-7B6CC2173517}" type="slidenum">
              <a:rPr lang="pt-BR" altLang="pt-BR"/>
              <a:pPr/>
              <a:t>‹nº›</a:t>
            </a:fld>
            <a:endParaRPr lang="pt-BR" altLang="pt-BR"/>
          </a:p>
        </p:txBody>
      </p:sp>
    </p:spTree>
    <p:extLst>
      <p:ext uri="{BB962C8B-B14F-4D97-AF65-F5344CB8AC3E}">
        <p14:creationId xmlns:p14="http://schemas.microsoft.com/office/powerpoint/2010/main" val="36552029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46FFC872-B9F0-465F-9F9B-A3D7DDE2899A}"/>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D3B75073-9EE3-4707-A432-E4DBFB38E982}"/>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A4673269-C19D-4058-8CE8-4F969DFD7379}"/>
              </a:ext>
            </a:extLst>
          </p:cNvPr>
          <p:cNvSpPr>
            <a:spLocks noGrp="1" noChangeArrowheads="1"/>
          </p:cNvSpPr>
          <p:nvPr>
            <p:ph type="sldNum" sz="quarter" idx="12"/>
          </p:nvPr>
        </p:nvSpPr>
        <p:spPr>
          <a:ln/>
        </p:spPr>
        <p:txBody>
          <a:bodyPr/>
          <a:lstStyle>
            <a:lvl1pPr>
              <a:defRPr/>
            </a:lvl1pPr>
          </a:lstStyle>
          <a:p>
            <a:fld id="{A85E1D39-9791-4F2D-A428-9D8FB32F7CAA}" type="slidenum">
              <a:rPr lang="pt-BR" altLang="pt-BR"/>
              <a:pPr/>
              <a:t>‹nº›</a:t>
            </a:fld>
            <a:endParaRPr lang="pt-BR" altLang="pt-BR"/>
          </a:p>
        </p:txBody>
      </p:sp>
    </p:spTree>
    <p:extLst>
      <p:ext uri="{BB962C8B-B14F-4D97-AF65-F5344CB8AC3E}">
        <p14:creationId xmlns:p14="http://schemas.microsoft.com/office/powerpoint/2010/main" val="2829095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a:t>Clique para editar o estilo do título mestre</a:t>
            </a: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19603975-DF55-4190-AF3A-7DB9EE0D27EE}"/>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1A4737C8-54DF-46F3-9AEB-287AE26417D7}"/>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E6976528-C161-4597-8EC9-6A04214399C2}"/>
              </a:ext>
            </a:extLst>
          </p:cNvPr>
          <p:cNvSpPr>
            <a:spLocks noGrp="1" noChangeArrowheads="1"/>
          </p:cNvSpPr>
          <p:nvPr>
            <p:ph type="sldNum" sz="quarter" idx="12"/>
          </p:nvPr>
        </p:nvSpPr>
        <p:spPr>
          <a:ln/>
        </p:spPr>
        <p:txBody>
          <a:bodyPr/>
          <a:lstStyle>
            <a:lvl1pPr>
              <a:defRPr/>
            </a:lvl1pPr>
          </a:lstStyle>
          <a:p>
            <a:fld id="{039E0ED0-EDFB-45B1-8B6E-60C5AE9AB498}" type="slidenum">
              <a:rPr lang="pt-BR" altLang="pt-BR"/>
              <a:pPr/>
              <a:t>‹nº›</a:t>
            </a:fld>
            <a:endParaRPr lang="pt-BR" altLang="pt-BR"/>
          </a:p>
        </p:txBody>
      </p:sp>
    </p:spTree>
    <p:extLst>
      <p:ext uri="{BB962C8B-B14F-4D97-AF65-F5344CB8AC3E}">
        <p14:creationId xmlns:p14="http://schemas.microsoft.com/office/powerpoint/2010/main" val="3873236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idx="1"/>
          </p:nvPr>
        </p:nvSpPr>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Rectangle 4">
            <a:extLst>
              <a:ext uri="{FF2B5EF4-FFF2-40B4-BE49-F238E27FC236}">
                <a16:creationId xmlns:a16="http://schemas.microsoft.com/office/drawing/2014/main" id="{BBFC57FD-E8CB-437A-B57B-AB33C099E1FC}"/>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6E90C98F-CB5D-4DF4-9A3E-5C2AEF014BB1}"/>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99A62700-3429-473E-8248-E946B4AD5C61}"/>
              </a:ext>
            </a:extLst>
          </p:cNvPr>
          <p:cNvSpPr>
            <a:spLocks noGrp="1" noChangeArrowheads="1"/>
          </p:cNvSpPr>
          <p:nvPr>
            <p:ph type="sldNum" sz="quarter" idx="12"/>
          </p:nvPr>
        </p:nvSpPr>
        <p:spPr>
          <a:ln/>
        </p:spPr>
        <p:txBody>
          <a:bodyPr/>
          <a:lstStyle>
            <a:lvl1pPr>
              <a:defRPr/>
            </a:lvl1pPr>
          </a:lstStyle>
          <a:p>
            <a:fld id="{CB387BB5-5B89-4413-A4FD-5A6DDE371324}" type="slidenum">
              <a:rPr lang="pt-BR" altLang="pt-BR"/>
              <a:pPr/>
              <a:t>‹nº›</a:t>
            </a:fld>
            <a:endParaRPr lang="pt-BR" altLang="pt-BR"/>
          </a:p>
        </p:txBody>
      </p:sp>
    </p:spTree>
    <p:extLst>
      <p:ext uri="{BB962C8B-B14F-4D97-AF65-F5344CB8AC3E}">
        <p14:creationId xmlns:p14="http://schemas.microsoft.com/office/powerpoint/2010/main" val="4230653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a:t>Clique para editar o estilo do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a:t>Clique para editar os estilos do texto mestre</a:t>
            </a:r>
          </a:p>
        </p:txBody>
      </p:sp>
      <p:sp>
        <p:nvSpPr>
          <p:cNvPr id="4" name="Rectangle 4">
            <a:extLst>
              <a:ext uri="{FF2B5EF4-FFF2-40B4-BE49-F238E27FC236}">
                <a16:creationId xmlns:a16="http://schemas.microsoft.com/office/drawing/2014/main" id="{7F91EA8E-17A2-404E-A049-322D67B68433}"/>
              </a:ext>
            </a:extLst>
          </p:cNvPr>
          <p:cNvSpPr>
            <a:spLocks noGrp="1" noChangeArrowheads="1"/>
          </p:cNvSpPr>
          <p:nvPr>
            <p:ph type="dt" sz="half" idx="10"/>
          </p:nvPr>
        </p:nvSpPr>
        <p:spPr>
          <a:ln/>
        </p:spPr>
        <p:txBody>
          <a:bodyPr/>
          <a:lstStyle>
            <a:lvl1pPr>
              <a:defRPr/>
            </a:lvl1pPr>
          </a:lstStyle>
          <a:p>
            <a:pPr>
              <a:defRPr/>
            </a:pPr>
            <a:endParaRPr lang="pt-BR"/>
          </a:p>
        </p:txBody>
      </p:sp>
      <p:sp>
        <p:nvSpPr>
          <p:cNvPr id="5" name="Rectangle 5">
            <a:extLst>
              <a:ext uri="{FF2B5EF4-FFF2-40B4-BE49-F238E27FC236}">
                <a16:creationId xmlns:a16="http://schemas.microsoft.com/office/drawing/2014/main" id="{009B2CAE-A41C-46A5-830E-34105F5B5D1E}"/>
              </a:ext>
            </a:extLst>
          </p:cNvPr>
          <p:cNvSpPr>
            <a:spLocks noGrp="1" noChangeArrowheads="1"/>
          </p:cNvSpPr>
          <p:nvPr>
            <p:ph type="ftr" sz="quarter" idx="11"/>
          </p:nvPr>
        </p:nvSpPr>
        <p:spPr>
          <a:ln/>
        </p:spPr>
        <p:txBody>
          <a:bodyPr/>
          <a:lstStyle>
            <a:lvl1pPr>
              <a:defRPr/>
            </a:lvl1pPr>
          </a:lstStyle>
          <a:p>
            <a:pPr>
              <a:defRPr/>
            </a:pPr>
            <a:endParaRPr lang="pt-BR"/>
          </a:p>
        </p:txBody>
      </p:sp>
      <p:sp>
        <p:nvSpPr>
          <p:cNvPr id="6" name="Rectangle 6">
            <a:extLst>
              <a:ext uri="{FF2B5EF4-FFF2-40B4-BE49-F238E27FC236}">
                <a16:creationId xmlns:a16="http://schemas.microsoft.com/office/drawing/2014/main" id="{3E0346FD-2F59-4A72-B0B6-EEF192FF8709}"/>
              </a:ext>
            </a:extLst>
          </p:cNvPr>
          <p:cNvSpPr>
            <a:spLocks noGrp="1" noChangeArrowheads="1"/>
          </p:cNvSpPr>
          <p:nvPr>
            <p:ph type="sldNum" sz="quarter" idx="12"/>
          </p:nvPr>
        </p:nvSpPr>
        <p:spPr>
          <a:ln/>
        </p:spPr>
        <p:txBody>
          <a:bodyPr/>
          <a:lstStyle>
            <a:lvl1pPr>
              <a:defRPr/>
            </a:lvl1pPr>
          </a:lstStyle>
          <a:p>
            <a:fld id="{C4C95253-7205-4790-B15D-411CF25F0C7A}" type="slidenum">
              <a:rPr lang="pt-BR" altLang="pt-BR"/>
              <a:pPr/>
              <a:t>‹nº›</a:t>
            </a:fld>
            <a:endParaRPr lang="pt-BR" altLang="pt-BR"/>
          </a:p>
        </p:txBody>
      </p:sp>
    </p:spTree>
    <p:extLst>
      <p:ext uri="{BB962C8B-B14F-4D97-AF65-F5344CB8AC3E}">
        <p14:creationId xmlns:p14="http://schemas.microsoft.com/office/powerpoint/2010/main" val="363742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4">
            <a:extLst>
              <a:ext uri="{FF2B5EF4-FFF2-40B4-BE49-F238E27FC236}">
                <a16:creationId xmlns:a16="http://schemas.microsoft.com/office/drawing/2014/main" id="{063914C6-E099-47DA-B7E0-FC562BA5C121}"/>
              </a:ext>
            </a:extLst>
          </p:cNvPr>
          <p:cNvSpPr>
            <a:spLocks noGrp="1" noChangeArrowheads="1"/>
          </p:cNvSpPr>
          <p:nvPr>
            <p:ph type="dt" sz="half" idx="10"/>
          </p:nvPr>
        </p:nvSpPr>
        <p:spPr>
          <a:ln/>
        </p:spPr>
        <p:txBody>
          <a:bodyPr/>
          <a:lstStyle>
            <a:lvl1pPr>
              <a:defRPr/>
            </a:lvl1pPr>
          </a:lstStyle>
          <a:p>
            <a:pPr>
              <a:defRPr/>
            </a:pPr>
            <a:endParaRPr lang="pt-BR"/>
          </a:p>
        </p:txBody>
      </p:sp>
      <p:sp>
        <p:nvSpPr>
          <p:cNvPr id="6" name="Rectangle 5">
            <a:extLst>
              <a:ext uri="{FF2B5EF4-FFF2-40B4-BE49-F238E27FC236}">
                <a16:creationId xmlns:a16="http://schemas.microsoft.com/office/drawing/2014/main" id="{1583CA58-04B2-4181-8414-E43AADC708BB}"/>
              </a:ext>
            </a:extLst>
          </p:cNvPr>
          <p:cNvSpPr>
            <a:spLocks noGrp="1" noChangeArrowheads="1"/>
          </p:cNvSpPr>
          <p:nvPr>
            <p:ph type="ftr" sz="quarter" idx="11"/>
          </p:nvPr>
        </p:nvSpPr>
        <p:spPr>
          <a:ln/>
        </p:spPr>
        <p:txBody>
          <a:bodyPr/>
          <a:lstStyle>
            <a:lvl1pPr>
              <a:defRPr/>
            </a:lvl1pPr>
          </a:lstStyle>
          <a:p>
            <a:pPr>
              <a:defRPr/>
            </a:pPr>
            <a:endParaRPr lang="pt-BR"/>
          </a:p>
        </p:txBody>
      </p:sp>
      <p:sp>
        <p:nvSpPr>
          <p:cNvPr id="7" name="Rectangle 6">
            <a:extLst>
              <a:ext uri="{FF2B5EF4-FFF2-40B4-BE49-F238E27FC236}">
                <a16:creationId xmlns:a16="http://schemas.microsoft.com/office/drawing/2014/main" id="{C5487CC6-FA14-418A-85CF-28FE7346C4F1}"/>
              </a:ext>
            </a:extLst>
          </p:cNvPr>
          <p:cNvSpPr>
            <a:spLocks noGrp="1" noChangeArrowheads="1"/>
          </p:cNvSpPr>
          <p:nvPr>
            <p:ph type="sldNum" sz="quarter" idx="12"/>
          </p:nvPr>
        </p:nvSpPr>
        <p:spPr>
          <a:ln/>
        </p:spPr>
        <p:txBody>
          <a:bodyPr/>
          <a:lstStyle>
            <a:lvl1pPr>
              <a:defRPr/>
            </a:lvl1pPr>
          </a:lstStyle>
          <a:p>
            <a:fld id="{31963825-99C8-455C-A00F-B7DDB8778B96}" type="slidenum">
              <a:rPr lang="pt-BR" altLang="pt-BR"/>
              <a:pPr/>
              <a:t>‹nº›</a:t>
            </a:fld>
            <a:endParaRPr lang="pt-BR" altLang="pt-BR"/>
          </a:p>
        </p:txBody>
      </p:sp>
    </p:spTree>
    <p:extLst>
      <p:ext uri="{BB962C8B-B14F-4D97-AF65-F5344CB8AC3E}">
        <p14:creationId xmlns:p14="http://schemas.microsoft.com/office/powerpoint/2010/main" val="154280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estilo do título mestre</a:t>
            </a: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Rectangle 4">
            <a:extLst>
              <a:ext uri="{FF2B5EF4-FFF2-40B4-BE49-F238E27FC236}">
                <a16:creationId xmlns:a16="http://schemas.microsoft.com/office/drawing/2014/main" id="{6CD1608B-8574-4EAC-8B61-85ED36BFF4BE}"/>
              </a:ext>
            </a:extLst>
          </p:cNvPr>
          <p:cNvSpPr>
            <a:spLocks noGrp="1" noChangeArrowheads="1"/>
          </p:cNvSpPr>
          <p:nvPr>
            <p:ph type="dt" sz="half" idx="10"/>
          </p:nvPr>
        </p:nvSpPr>
        <p:spPr>
          <a:ln/>
        </p:spPr>
        <p:txBody>
          <a:bodyPr/>
          <a:lstStyle>
            <a:lvl1pPr>
              <a:defRPr/>
            </a:lvl1pPr>
          </a:lstStyle>
          <a:p>
            <a:pPr>
              <a:defRPr/>
            </a:pPr>
            <a:endParaRPr lang="pt-BR"/>
          </a:p>
        </p:txBody>
      </p:sp>
      <p:sp>
        <p:nvSpPr>
          <p:cNvPr id="8" name="Rectangle 5">
            <a:extLst>
              <a:ext uri="{FF2B5EF4-FFF2-40B4-BE49-F238E27FC236}">
                <a16:creationId xmlns:a16="http://schemas.microsoft.com/office/drawing/2014/main" id="{2AC4DF77-D359-415D-A713-FAD789EF5574}"/>
              </a:ext>
            </a:extLst>
          </p:cNvPr>
          <p:cNvSpPr>
            <a:spLocks noGrp="1" noChangeArrowheads="1"/>
          </p:cNvSpPr>
          <p:nvPr>
            <p:ph type="ftr" sz="quarter" idx="11"/>
          </p:nvPr>
        </p:nvSpPr>
        <p:spPr>
          <a:ln/>
        </p:spPr>
        <p:txBody>
          <a:bodyPr/>
          <a:lstStyle>
            <a:lvl1pPr>
              <a:defRPr/>
            </a:lvl1pPr>
          </a:lstStyle>
          <a:p>
            <a:pPr>
              <a:defRPr/>
            </a:pPr>
            <a:endParaRPr lang="pt-BR"/>
          </a:p>
        </p:txBody>
      </p:sp>
      <p:sp>
        <p:nvSpPr>
          <p:cNvPr id="9" name="Rectangle 6">
            <a:extLst>
              <a:ext uri="{FF2B5EF4-FFF2-40B4-BE49-F238E27FC236}">
                <a16:creationId xmlns:a16="http://schemas.microsoft.com/office/drawing/2014/main" id="{250F8043-4390-4253-AB77-63AA3F47459A}"/>
              </a:ext>
            </a:extLst>
          </p:cNvPr>
          <p:cNvSpPr>
            <a:spLocks noGrp="1" noChangeArrowheads="1"/>
          </p:cNvSpPr>
          <p:nvPr>
            <p:ph type="sldNum" sz="quarter" idx="12"/>
          </p:nvPr>
        </p:nvSpPr>
        <p:spPr>
          <a:ln/>
        </p:spPr>
        <p:txBody>
          <a:bodyPr/>
          <a:lstStyle>
            <a:lvl1pPr>
              <a:defRPr/>
            </a:lvl1pPr>
          </a:lstStyle>
          <a:p>
            <a:fld id="{2668A89C-A020-4F4F-91EE-91535E3211F2}" type="slidenum">
              <a:rPr lang="pt-BR" altLang="pt-BR"/>
              <a:pPr/>
              <a:t>‹nº›</a:t>
            </a:fld>
            <a:endParaRPr lang="pt-BR" altLang="pt-BR"/>
          </a:p>
        </p:txBody>
      </p:sp>
    </p:spTree>
    <p:extLst>
      <p:ext uri="{BB962C8B-B14F-4D97-AF65-F5344CB8AC3E}">
        <p14:creationId xmlns:p14="http://schemas.microsoft.com/office/powerpoint/2010/main" val="3170120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estilo do título mestre</a:t>
            </a:r>
          </a:p>
        </p:txBody>
      </p:sp>
      <p:sp>
        <p:nvSpPr>
          <p:cNvPr id="3" name="Rectangle 4">
            <a:extLst>
              <a:ext uri="{FF2B5EF4-FFF2-40B4-BE49-F238E27FC236}">
                <a16:creationId xmlns:a16="http://schemas.microsoft.com/office/drawing/2014/main" id="{6433B8F2-B377-4231-A4C9-4A647E0BAC7D}"/>
              </a:ext>
            </a:extLst>
          </p:cNvPr>
          <p:cNvSpPr>
            <a:spLocks noGrp="1" noChangeArrowheads="1"/>
          </p:cNvSpPr>
          <p:nvPr>
            <p:ph type="dt" sz="half" idx="10"/>
          </p:nvPr>
        </p:nvSpPr>
        <p:spPr>
          <a:ln/>
        </p:spPr>
        <p:txBody>
          <a:bodyPr/>
          <a:lstStyle>
            <a:lvl1pPr>
              <a:defRPr/>
            </a:lvl1pPr>
          </a:lstStyle>
          <a:p>
            <a:pPr>
              <a:defRPr/>
            </a:pPr>
            <a:endParaRPr lang="pt-BR"/>
          </a:p>
        </p:txBody>
      </p:sp>
      <p:sp>
        <p:nvSpPr>
          <p:cNvPr id="4" name="Rectangle 5">
            <a:extLst>
              <a:ext uri="{FF2B5EF4-FFF2-40B4-BE49-F238E27FC236}">
                <a16:creationId xmlns:a16="http://schemas.microsoft.com/office/drawing/2014/main" id="{5516DC1F-9C16-4162-A4DA-0315176798FE}"/>
              </a:ext>
            </a:extLst>
          </p:cNvPr>
          <p:cNvSpPr>
            <a:spLocks noGrp="1" noChangeArrowheads="1"/>
          </p:cNvSpPr>
          <p:nvPr>
            <p:ph type="ftr" sz="quarter" idx="11"/>
          </p:nvPr>
        </p:nvSpPr>
        <p:spPr>
          <a:ln/>
        </p:spPr>
        <p:txBody>
          <a:bodyPr/>
          <a:lstStyle>
            <a:lvl1pPr>
              <a:defRPr/>
            </a:lvl1pPr>
          </a:lstStyle>
          <a:p>
            <a:pPr>
              <a:defRPr/>
            </a:pPr>
            <a:endParaRPr lang="pt-BR"/>
          </a:p>
        </p:txBody>
      </p:sp>
      <p:sp>
        <p:nvSpPr>
          <p:cNvPr id="5" name="Rectangle 6">
            <a:extLst>
              <a:ext uri="{FF2B5EF4-FFF2-40B4-BE49-F238E27FC236}">
                <a16:creationId xmlns:a16="http://schemas.microsoft.com/office/drawing/2014/main" id="{C7ED4277-2476-4CEB-8DA6-79CBD542E899}"/>
              </a:ext>
            </a:extLst>
          </p:cNvPr>
          <p:cNvSpPr>
            <a:spLocks noGrp="1" noChangeArrowheads="1"/>
          </p:cNvSpPr>
          <p:nvPr>
            <p:ph type="sldNum" sz="quarter" idx="12"/>
          </p:nvPr>
        </p:nvSpPr>
        <p:spPr>
          <a:ln/>
        </p:spPr>
        <p:txBody>
          <a:bodyPr/>
          <a:lstStyle>
            <a:lvl1pPr>
              <a:defRPr/>
            </a:lvl1pPr>
          </a:lstStyle>
          <a:p>
            <a:fld id="{4B5DD56E-91EE-48ED-A2DB-BB39965DDA14}" type="slidenum">
              <a:rPr lang="pt-BR" altLang="pt-BR"/>
              <a:pPr/>
              <a:t>‹nº›</a:t>
            </a:fld>
            <a:endParaRPr lang="pt-BR" altLang="pt-BR"/>
          </a:p>
        </p:txBody>
      </p:sp>
    </p:spTree>
    <p:extLst>
      <p:ext uri="{BB962C8B-B14F-4D97-AF65-F5344CB8AC3E}">
        <p14:creationId xmlns:p14="http://schemas.microsoft.com/office/powerpoint/2010/main" val="760377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4C9470D5-E8C8-4078-BE4C-AE9CB5ACEB13}"/>
              </a:ext>
            </a:extLst>
          </p:cNvPr>
          <p:cNvSpPr>
            <a:spLocks noGrp="1" noChangeArrowheads="1"/>
          </p:cNvSpPr>
          <p:nvPr>
            <p:ph type="dt" sz="half" idx="10"/>
          </p:nvPr>
        </p:nvSpPr>
        <p:spPr>
          <a:ln/>
        </p:spPr>
        <p:txBody>
          <a:bodyPr/>
          <a:lstStyle>
            <a:lvl1pPr>
              <a:defRPr/>
            </a:lvl1pPr>
          </a:lstStyle>
          <a:p>
            <a:pPr>
              <a:defRPr/>
            </a:pPr>
            <a:endParaRPr lang="pt-BR"/>
          </a:p>
        </p:txBody>
      </p:sp>
      <p:sp>
        <p:nvSpPr>
          <p:cNvPr id="3" name="Rectangle 5">
            <a:extLst>
              <a:ext uri="{FF2B5EF4-FFF2-40B4-BE49-F238E27FC236}">
                <a16:creationId xmlns:a16="http://schemas.microsoft.com/office/drawing/2014/main" id="{E1532FD0-0030-4A5F-85C8-6F4B1AEDF8E2}"/>
              </a:ext>
            </a:extLst>
          </p:cNvPr>
          <p:cNvSpPr>
            <a:spLocks noGrp="1" noChangeArrowheads="1"/>
          </p:cNvSpPr>
          <p:nvPr>
            <p:ph type="ftr" sz="quarter" idx="11"/>
          </p:nvPr>
        </p:nvSpPr>
        <p:spPr>
          <a:ln/>
        </p:spPr>
        <p:txBody>
          <a:bodyPr/>
          <a:lstStyle>
            <a:lvl1pPr>
              <a:defRPr/>
            </a:lvl1pPr>
          </a:lstStyle>
          <a:p>
            <a:pPr>
              <a:defRPr/>
            </a:pPr>
            <a:endParaRPr lang="pt-BR"/>
          </a:p>
        </p:txBody>
      </p:sp>
      <p:sp>
        <p:nvSpPr>
          <p:cNvPr id="4" name="Rectangle 6">
            <a:extLst>
              <a:ext uri="{FF2B5EF4-FFF2-40B4-BE49-F238E27FC236}">
                <a16:creationId xmlns:a16="http://schemas.microsoft.com/office/drawing/2014/main" id="{EA1EAD0C-C4AF-4A56-ADF8-66BA001BCD9F}"/>
              </a:ext>
            </a:extLst>
          </p:cNvPr>
          <p:cNvSpPr>
            <a:spLocks noGrp="1" noChangeArrowheads="1"/>
          </p:cNvSpPr>
          <p:nvPr>
            <p:ph type="sldNum" sz="quarter" idx="12"/>
          </p:nvPr>
        </p:nvSpPr>
        <p:spPr>
          <a:ln/>
        </p:spPr>
        <p:txBody>
          <a:bodyPr/>
          <a:lstStyle>
            <a:lvl1pPr>
              <a:defRPr/>
            </a:lvl1pPr>
          </a:lstStyle>
          <a:p>
            <a:fld id="{AB35F2E9-A0A9-4D59-A3C1-6255234492D3}" type="slidenum">
              <a:rPr lang="pt-BR" altLang="pt-BR"/>
              <a:pPr/>
              <a:t>‹nº›</a:t>
            </a:fld>
            <a:endParaRPr lang="pt-BR" altLang="pt-BR"/>
          </a:p>
        </p:txBody>
      </p:sp>
    </p:spTree>
    <p:extLst>
      <p:ext uri="{BB962C8B-B14F-4D97-AF65-F5344CB8AC3E}">
        <p14:creationId xmlns:p14="http://schemas.microsoft.com/office/powerpoint/2010/main" val="1797882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estilo do título mestre</a:t>
            </a: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a:extLst>
              <a:ext uri="{FF2B5EF4-FFF2-40B4-BE49-F238E27FC236}">
                <a16:creationId xmlns:a16="http://schemas.microsoft.com/office/drawing/2014/main" id="{B81C4384-1491-4276-9F27-808466CC2028}"/>
              </a:ext>
            </a:extLst>
          </p:cNvPr>
          <p:cNvSpPr>
            <a:spLocks noGrp="1" noChangeArrowheads="1"/>
          </p:cNvSpPr>
          <p:nvPr>
            <p:ph type="dt" sz="half" idx="10"/>
          </p:nvPr>
        </p:nvSpPr>
        <p:spPr>
          <a:ln/>
        </p:spPr>
        <p:txBody>
          <a:bodyPr/>
          <a:lstStyle>
            <a:lvl1pPr>
              <a:defRPr/>
            </a:lvl1pPr>
          </a:lstStyle>
          <a:p>
            <a:pPr>
              <a:defRPr/>
            </a:pPr>
            <a:endParaRPr lang="pt-BR"/>
          </a:p>
        </p:txBody>
      </p:sp>
      <p:sp>
        <p:nvSpPr>
          <p:cNvPr id="6" name="Rectangle 5">
            <a:extLst>
              <a:ext uri="{FF2B5EF4-FFF2-40B4-BE49-F238E27FC236}">
                <a16:creationId xmlns:a16="http://schemas.microsoft.com/office/drawing/2014/main" id="{B32DE1BA-5806-4FE8-99C3-196114BDBD6E}"/>
              </a:ext>
            </a:extLst>
          </p:cNvPr>
          <p:cNvSpPr>
            <a:spLocks noGrp="1" noChangeArrowheads="1"/>
          </p:cNvSpPr>
          <p:nvPr>
            <p:ph type="ftr" sz="quarter" idx="11"/>
          </p:nvPr>
        </p:nvSpPr>
        <p:spPr>
          <a:ln/>
        </p:spPr>
        <p:txBody>
          <a:bodyPr/>
          <a:lstStyle>
            <a:lvl1pPr>
              <a:defRPr/>
            </a:lvl1pPr>
          </a:lstStyle>
          <a:p>
            <a:pPr>
              <a:defRPr/>
            </a:pPr>
            <a:endParaRPr lang="pt-BR"/>
          </a:p>
        </p:txBody>
      </p:sp>
      <p:sp>
        <p:nvSpPr>
          <p:cNvPr id="7" name="Rectangle 6">
            <a:extLst>
              <a:ext uri="{FF2B5EF4-FFF2-40B4-BE49-F238E27FC236}">
                <a16:creationId xmlns:a16="http://schemas.microsoft.com/office/drawing/2014/main" id="{E0114ABC-AD06-4A8F-9339-7859842F72DD}"/>
              </a:ext>
            </a:extLst>
          </p:cNvPr>
          <p:cNvSpPr>
            <a:spLocks noGrp="1" noChangeArrowheads="1"/>
          </p:cNvSpPr>
          <p:nvPr>
            <p:ph type="sldNum" sz="quarter" idx="12"/>
          </p:nvPr>
        </p:nvSpPr>
        <p:spPr>
          <a:ln/>
        </p:spPr>
        <p:txBody>
          <a:bodyPr/>
          <a:lstStyle>
            <a:lvl1pPr>
              <a:defRPr/>
            </a:lvl1pPr>
          </a:lstStyle>
          <a:p>
            <a:fld id="{EBE63397-A576-4FE8-8B14-7D302B6A9BE9}" type="slidenum">
              <a:rPr lang="pt-BR" altLang="pt-BR"/>
              <a:pPr/>
              <a:t>‹nº›</a:t>
            </a:fld>
            <a:endParaRPr lang="pt-BR" altLang="pt-BR"/>
          </a:p>
        </p:txBody>
      </p:sp>
    </p:spTree>
    <p:extLst>
      <p:ext uri="{BB962C8B-B14F-4D97-AF65-F5344CB8AC3E}">
        <p14:creationId xmlns:p14="http://schemas.microsoft.com/office/powerpoint/2010/main" val="2132086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estilo do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do texto mestre</a:t>
            </a:r>
          </a:p>
        </p:txBody>
      </p:sp>
      <p:sp>
        <p:nvSpPr>
          <p:cNvPr id="5" name="Rectangle 4">
            <a:extLst>
              <a:ext uri="{FF2B5EF4-FFF2-40B4-BE49-F238E27FC236}">
                <a16:creationId xmlns:a16="http://schemas.microsoft.com/office/drawing/2014/main" id="{4CE3C4A8-5AC8-4C20-800B-19B7E5C06465}"/>
              </a:ext>
            </a:extLst>
          </p:cNvPr>
          <p:cNvSpPr>
            <a:spLocks noGrp="1" noChangeArrowheads="1"/>
          </p:cNvSpPr>
          <p:nvPr>
            <p:ph type="dt" sz="half" idx="10"/>
          </p:nvPr>
        </p:nvSpPr>
        <p:spPr>
          <a:ln/>
        </p:spPr>
        <p:txBody>
          <a:bodyPr/>
          <a:lstStyle>
            <a:lvl1pPr>
              <a:defRPr/>
            </a:lvl1pPr>
          </a:lstStyle>
          <a:p>
            <a:pPr>
              <a:defRPr/>
            </a:pPr>
            <a:endParaRPr lang="pt-BR"/>
          </a:p>
        </p:txBody>
      </p:sp>
      <p:sp>
        <p:nvSpPr>
          <p:cNvPr id="6" name="Rectangle 5">
            <a:extLst>
              <a:ext uri="{FF2B5EF4-FFF2-40B4-BE49-F238E27FC236}">
                <a16:creationId xmlns:a16="http://schemas.microsoft.com/office/drawing/2014/main" id="{57BCD388-11F6-422E-828D-8D959B4127F0}"/>
              </a:ext>
            </a:extLst>
          </p:cNvPr>
          <p:cNvSpPr>
            <a:spLocks noGrp="1" noChangeArrowheads="1"/>
          </p:cNvSpPr>
          <p:nvPr>
            <p:ph type="ftr" sz="quarter" idx="11"/>
          </p:nvPr>
        </p:nvSpPr>
        <p:spPr>
          <a:ln/>
        </p:spPr>
        <p:txBody>
          <a:bodyPr/>
          <a:lstStyle>
            <a:lvl1pPr>
              <a:defRPr/>
            </a:lvl1pPr>
          </a:lstStyle>
          <a:p>
            <a:pPr>
              <a:defRPr/>
            </a:pPr>
            <a:endParaRPr lang="pt-BR"/>
          </a:p>
        </p:txBody>
      </p:sp>
      <p:sp>
        <p:nvSpPr>
          <p:cNvPr id="7" name="Rectangle 6">
            <a:extLst>
              <a:ext uri="{FF2B5EF4-FFF2-40B4-BE49-F238E27FC236}">
                <a16:creationId xmlns:a16="http://schemas.microsoft.com/office/drawing/2014/main" id="{C96FF0E0-733F-47AA-99A7-3ABDEB2E8AD3}"/>
              </a:ext>
            </a:extLst>
          </p:cNvPr>
          <p:cNvSpPr>
            <a:spLocks noGrp="1" noChangeArrowheads="1"/>
          </p:cNvSpPr>
          <p:nvPr>
            <p:ph type="sldNum" sz="quarter" idx="12"/>
          </p:nvPr>
        </p:nvSpPr>
        <p:spPr>
          <a:ln/>
        </p:spPr>
        <p:txBody>
          <a:bodyPr/>
          <a:lstStyle>
            <a:lvl1pPr>
              <a:defRPr/>
            </a:lvl1pPr>
          </a:lstStyle>
          <a:p>
            <a:fld id="{2F996564-1F31-4D6F-A10C-1510AD50F216}" type="slidenum">
              <a:rPr lang="pt-BR" altLang="pt-BR"/>
              <a:pPr/>
              <a:t>‹nº›</a:t>
            </a:fld>
            <a:endParaRPr lang="pt-BR" altLang="pt-BR"/>
          </a:p>
        </p:txBody>
      </p:sp>
    </p:spTree>
    <p:extLst>
      <p:ext uri="{BB962C8B-B14F-4D97-AF65-F5344CB8AC3E}">
        <p14:creationId xmlns:p14="http://schemas.microsoft.com/office/powerpoint/2010/main" val="3825457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0547BDE-8592-4EFE-9E56-0766BD6EA27F}"/>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pt-BR" altLang="pt-BR"/>
              <a:t>Clique para editar o estilo do título mestre</a:t>
            </a:r>
          </a:p>
        </p:txBody>
      </p:sp>
      <p:sp>
        <p:nvSpPr>
          <p:cNvPr id="1027" name="Rectangle 3">
            <a:extLst>
              <a:ext uri="{FF2B5EF4-FFF2-40B4-BE49-F238E27FC236}">
                <a16:creationId xmlns:a16="http://schemas.microsoft.com/office/drawing/2014/main" id="{A643E319-53E0-4FF6-AD25-9E4D50A3DC84}"/>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pt-BR"/>
              <a:t>Clique para editar os estilos do texto mestre</a:t>
            </a:r>
          </a:p>
          <a:p>
            <a:pPr lvl="1"/>
            <a:r>
              <a:rPr lang="pt-BR" altLang="pt-BR"/>
              <a:t>Segundo nível</a:t>
            </a:r>
          </a:p>
          <a:p>
            <a:pPr lvl="2"/>
            <a:r>
              <a:rPr lang="pt-BR" altLang="pt-BR"/>
              <a:t>Terceiro nível</a:t>
            </a:r>
          </a:p>
          <a:p>
            <a:pPr lvl="3"/>
            <a:r>
              <a:rPr lang="pt-BR" altLang="pt-BR"/>
              <a:t>Quarto nível</a:t>
            </a:r>
          </a:p>
          <a:p>
            <a:pPr lvl="4"/>
            <a:r>
              <a:rPr lang="pt-BR" altLang="pt-BR"/>
              <a:t>Quinto nível</a:t>
            </a:r>
          </a:p>
        </p:txBody>
      </p:sp>
      <p:sp>
        <p:nvSpPr>
          <p:cNvPr id="1028" name="Rectangle 4">
            <a:extLst>
              <a:ext uri="{FF2B5EF4-FFF2-40B4-BE49-F238E27FC236}">
                <a16:creationId xmlns:a16="http://schemas.microsoft.com/office/drawing/2014/main" id="{13222A51-B335-4925-9390-A76A739C4260}"/>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pt-BR"/>
          </a:p>
        </p:txBody>
      </p:sp>
      <p:sp>
        <p:nvSpPr>
          <p:cNvPr id="1029" name="Rectangle 5">
            <a:extLst>
              <a:ext uri="{FF2B5EF4-FFF2-40B4-BE49-F238E27FC236}">
                <a16:creationId xmlns:a16="http://schemas.microsoft.com/office/drawing/2014/main" id="{9816AA77-29DB-4A6B-A0D4-0B8B33C9ADC3}"/>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pt-BR"/>
          </a:p>
        </p:txBody>
      </p:sp>
      <p:sp>
        <p:nvSpPr>
          <p:cNvPr id="1030" name="Rectangle 6">
            <a:extLst>
              <a:ext uri="{FF2B5EF4-FFF2-40B4-BE49-F238E27FC236}">
                <a16:creationId xmlns:a16="http://schemas.microsoft.com/office/drawing/2014/main" id="{7E36BE8C-85C7-40CD-B28C-A47B3342F693}"/>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BF968AF6-2A7A-4119-8E0C-AE7A81BCDCB7}" type="slidenum">
              <a:rPr lang="pt-BR" altLang="pt-BR"/>
              <a:pPr/>
              <a:t>‹nº›</a:t>
            </a:fld>
            <a:endParaRPr lang="pt-BR" alt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oferta">
            <a:extLst>
              <a:ext uri="{FF2B5EF4-FFF2-40B4-BE49-F238E27FC236}">
                <a16:creationId xmlns:a16="http://schemas.microsoft.com/office/drawing/2014/main" id="{8DF53C0D-1693-438C-8ABE-EE7150A54B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WordArt 5">
            <a:extLst>
              <a:ext uri="{FF2B5EF4-FFF2-40B4-BE49-F238E27FC236}">
                <a16:creationId xmlns:a16="http://schemas.microsoft.com/office/drawing/2014/main" id="{106DE2CB-DE8B-4594-BCDF-D682FDFCDD51}"/>
              </a:ext>
            </a:extLst>
          </p:cNvPr>
          <p:cNvSpPr>
            <a:spLocks noChangeArrowheads="1" noChangeShapeType="1" noTextEdit="1"/>
          </p:cNvSpPr>
          <p:nvPr/>
        </p:nvSpPr>
        <p:spPr bwMode="auto">
          <a:xfrm>
            <a:off x="2051050" y="1268413"/>
            <a:ext cx="5832475" cy="831850"/>
          </a:xfrm>
          <a:prstGeom prst="rect">
            <a:avLst/>
          </a:prstGeom>
        </p:spPr>
        <p:txBody>
          <a:bodyPr wrap="none" fromWordArt="1">
            <a:prstTxWarp prst="textDeflateBottom">
              <a:avLst>
                <a:gd name="adj" fmla="val 76472"/>
              </a:avLst>
            </a:prstTxWarp>
            <a:scene3d>
              <a:camera prst="legacyPerspectiveFront">
                <a:rot lat="19799998" lon="19439996" rev="0"/>
              </a:camera>
              <a:lightRig rig="legacyNormal2" dir="t"/>
            </a:scene3d>
            <a:sp3d extrusionH="354000" prstMaterial="legacyMatte">
              <a:extrusionClr>
                <a:srgbClr val="939676"/>
              </a:extrusionClr>
              <a:contourClr>
                <a:srgbClr val="707070"/>
              </a:contourClr>
            </a:sp3d>
          </a:bodyPr>
          <a:lstStyle/>
          <a:p>
            <a:pPr algn="ctr"/>
            <a:r>
              <a:rPr lang="pt-BR" sz="3600" kern="10">
                <a:ln w="9525">
                  <a:round/>
                  <a:headEnd/>
                  <a:tailEnd/>
                </a:ln>
                <a:gradFill rotWithShape="1">
                  <a:gsLst>
                    <a:gs pos="0">
                      <a:srgbClr val="707070"/>
                    </a:gs>
                    <a:gs pos="50000">
                      <a:srgbClr val="FFFFFF"/>
                    </a:gs>
                    <a:gs pos="100000">
                      <a:srgbClr val="707070"/>
                    </a:gs>
                  </a:gsLst>
                  <a:lin ang="2700000" scaled="1"/>
                </a:gradFill>
                <a:latin typeface="Impact" panose="020B0806030902050204" pitchFamily="34" charset="0"/>
              </a:rPr>
              <a:t>DÍZIMOS E OFERTAS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aterra2">
            <a:extLst>
              <a:ext uri="{FF2B5EF4-FFF2-40B4-BE49-F238E27FC236}">
                <a16:creationId xmlns:a16="http://schemas.microsoft.com/office/drawing/2014/main" id="{191B4A7C-CB9D-4CF6-9FEA-1A8AB97877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a terra3">
            <a:extLst>
              <a:ext uri="{FF2B5EF4-FFF2-40B4-BE49-F238E27FC236}">
                <a16:creationId xmlns:a16="http://schemas.microsoft.com/office/drawing/2014/main" id="{AB8B231B-B477-417B-9FFC-F7EDB503E7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Deus criou">
            <a:extLst>
              <a:ext uri="{FF2B5EF4-FFF2-40B4-BE49-F238E27FC236}">
                <a16:creationId xmlns:a16="http://schemas.microsoft.com/office/drawing/2014/main" id="{860424FC-ED83-49D4-881C-5435774A54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5">
            <a:extLst>
              <a:ext uri="{FF2B5EF4-FFF2-40B4-BE49-F238E27FC236}">
                <a16:creationId xmlns:a16="http://schemas.microsoft.com/office/drawing/2014/main" id="{956F1BC0-45D1-42A2-8FC2-CD7AFA651F93}"/>
              </a:ext>
            </a:extLst>
          </p:cNvPr>
          <p:cNvSpPr txBox="1">
            <a:spLocks noChangeArrowheads="1"/>
          </p:cNvSpPr>
          <p:nvPr/>
        </p:nvSpPr>
        <p:spPr bwMode="auto">
          <a:xfrm>
            <a:off x="4067175" y="0"/>
            <a:ext cx="3529013"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3200">
                <a:latin typeface="Arial Black" panose="020B0A04020102020204" pitchFamily="34" charset="0"/>
              </a:rPr>
              <a:t>É Deus que nos concede bens e riquezas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riquezas">
            <a:extLst>
              <a:ext uri="{FF2B5EF4-FFF2-40B4-BE49-F238E27FC236}">
                <a16:creationId xmlns:a16="http://schemas.microsoft.com/office/drawing/2014/main" id="{BB8198D3-9330-4A93-813F-72E775FDE1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0502047X2">
            <a:extLst>
              <a:ext uri="{FF2B5EF4-FFF2-40B4-BE49-F238E27FC236}">
                <a16:creationId xmlns:a16="http://schemas.microsoft.com/office/drawing/2014/main" id="{2DD80A47-EE44-4836-A590-889F5412B1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5">
            <a:extLst>
              <a:ext uri="{FF2B5EF4-FFF2-40B4-BE49-F238E27FC236}">
                <a16:creationId xmlns:a16="http://schemas.microsoft.com/office/drawing/2014/main" id="{3D5C39C4-E788-49E5-BB4C-2F5D7025FCBA}"/>
              </a:ext>
            </a:extLst>
          </p:cNvPr>
          <p:cNvSpPr txBox="1">
            <a:spLocks noChangeArrowheads="1"/>
          </p:cNvSpPr>
          <p:nvPr/>
        </p:nvSpPr>
        <p:spPr bwMode="auto">
          <a:xfrm>
            <a:off x="0" y="1773238"/>
            <a:ext cx="91440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3200">
                <a:solidFill>
                  <a:schemeClr val="bg1"/>
                </a:solidFill>
                <a:latin typeface="Arial Black" panose="020B0A04020102020204" pitchFamily="34" charset="0"/>
              </a:rPr>
              <a:t>Tiago 1: 17 – “Toda boa dádiva e todo dom perfeito vêm do Alto, descendo do Pai das luzes, em Quem não há mudança, nem sombra de variação.”</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dizof">
            <a:extLst>
              <a:ext uri="{FF2B5EF4-FFF2-40B4-BE49-F238E27FC236}">
                <a16:creationId xmlns:a16="http://schemas.microsoft.com/office/drawing/2014/main" id="{A7C179CD-A1B0-46CC-B64B-9BAF99C0EB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dez por cento">
            <a:extLst>
              <a:ext uri="{FF2B5EF4-FFF2-40B4-BE49-F238E27FC236}">
                <a16:creationId xmlns:a16="http://schemas.microsoft.com/office/drawing/2014/main" id="{D6F8E371-8EED-4544-BCE0-AD9642FA8F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5">
            <a:extLst>
              <a:ext uri="{FF2B5EF4-FFF2-40B4-BE49-F238E27FC236}">
                <a16:creationId xmlns:a16="http://schemas.microsoft.com/office/drawing/2014/main" id="{E29CF42F-FA08-464B-94A6-94A39AB8548E}"/>
              </a:ext>
            </a:extLst>
          </p:cNvPr>
          <p:cNvSpPr txBox="1">
            <a:spLocks noChangeArrowheads="1"/>
          </p:cNvSpPr>
          <p:nvPr/>
        </p:nvSpPr>
        <p:spPr bwMode="auto">
          <a:xfrm>
            <a:off x="3348038" y="404813"/>
            <a:ext cx="2139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3600">
                <a:solidFill>
                  <a:srgbClr val="DDDDDD"/>
                </a:solidFill>
                <a:latin typeface="Arial Black" panose="020B0A04020102020204" pitchFamily="34" charset="0"/>
              </a:rPr>
              <a:t>Dízimos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descr="dinheiro3">
            <a:extLst>
              <a:ext uri="{FF2B5EF4-FFF2-40B4-BE49-F238E27FC236}">
                <a16:creationId xmlns:a16="http://schemas.microsoft.com/office/drawing/2014/main" id="{275593D5-D31E-44A4-9356-F2394D76CE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Text Box 5">
            <a:extLst>
              <a:ext uri="{FF2B5EF4-FFF2-40B4-BE49-F238E27FC236}">
                <a16:creationId xmlns:a16="http://schemas.microsoft.com/office/drawing/2014/main" id="{C106554E-2F43-43A6-AFCE-B4F841A0CFF0}"/>
              </a:ext>
            </a:extLst>
          </p:cNvPr>
          <p:cNvSpPr txBox="1">
            <a:spLocks noChangeArrowheads="1"/>
          </p:cNvSpPr>
          <p:nvPr/>
        </p:nvSpPr>
        <p:spPr bwMode="auto">
          <a:xfrm>
            <a:off x="735013" y="5303838"/>
            <a:ext cx="8408987" cy="155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3200">
                <a:latin typeface="Arial Black" panose="020B0A04020102020204" pitchFamily="34" charset="0"/>
              </a:rPr>
              <a:t>Deus pede a 10ª parte das coisas materiais que adquirimos. É a devolução daquilo que Lhe pertence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diz2">
            <a:extLst>
              <a:ext uri="{FF2B5EF4-FFF2-40B4-BE49-F238E27FC236}">
                <a16:creationId xmlns:a16="http://schemas.microsoft.com/office/drawing/2014/main" id="{A56101CD-0672-4B6A-BF3F-34B72709C9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diz4">
            <a:extLst>
              <a:ext uri="{FF2B5EF4-FFF2-40B4-BE49-F238E27FC236}">
                <a16:creationId xmlns:a16="http://schemas.microsoft.com/office/drawing/2014/main" id="{9A78C306-4388-4217-B4C5-D5311A83E3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diz">
            <a:extLst>
              <a:ext uri="{FF2B5EF4-FFF2-40B4-BE49-F238E27FC236}">
                <a16:creationId xmlns:a16="http://schemas.microsoft.com/office/drawing/2014/main" id="{A3EB1AC9-6C58-4DBA-88E3-07254D6E2E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dizimo">
            <a:extLst>
              <a:ext uri="{FF2B5EF4-FFF2-40B4-BE49-F238E27FC236}">
                <a16:creationId xmlns:a16="http://schemas.microsoft.com/office/drawing/2014/main" id="{EA42723F-CE67-46CB-867A-1318CBB6F1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Text Box 5">
            <a:extLst>
              <a:ext uri="{FF2B5EF4-FFF2-40B4-BE49-F238E27FC236}">
                <a16:creationId xmlns:a16="http://schemas.microsoft.com/office/drawing/2014/main" id="{323FD486-7A11-4C38-84F1-2DA572A92178}"/>
              </a:ext>
            </a:extLst>
          </p:cNvPr>
          <p:cNvSpPr txBox="1">
            <a:spLocks noChangeArrowheads="1"/>
          </p:cNvSpPr>
          <p:nvPr/>
        </p:nvSpPr>
        <p:spPr bwMode="auto">
          <a:xfrm>
            <a:off x="0" y="1647825"/>
            <a:ext cx="34925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3200">
                <a:latin typeface="Arial Black" panose="020B0A04020102020204" pitchFamily="34" charset="0"/>
              </a:rPr>
              <a:t>Antigamente, o povo dizimava o trigo, a uva, os animais,etc.</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4" descr="abraao e melquisedeq">
            <a:extLst>
              <a:ext uri="{FF2B5EF4-FFF2-40B4-BE49-F238E27FC236}">
                <a16:creationId xmlns:a16="http://schemas.microsoft.com/office/drawing/2014/main" id="{2AF35B83-79C7-4EAA-A174-63CF2C7811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5">
            <a:extLst>
              <a:ext uri="{FF2B5EF4-FFF2-40B4-BE49-F238E27FC236}">
                <a16:creationId xmlns:a16="http://schemas.microsoft.com/office/drawing/2014/main" id="{0C144B6E-F5DC-4018-B868-F96F2F9A6682}"/>
              </a:ext>
            </a:extLst>
          </p:cNvPr>
          <p:cNvSpPr txBox="1">
            <a:spLocks noChangeArrowheads="1"/>
          </p:cNvSpPr>
          <p:nvPr/>
        </p:nvSpPr>
        <p:spPr bwMode="auto">
          <a:xfrm>
            <a:off x="5508625" y="3429000"/>
            <a:ext cx="3635375"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pt-BR" altLang="pt-BR" sz="3200">
                <a:solidFill>
                  <a:srgbClr val="FFFF66"/>
                </a:solidFill>
                <a:latin typeface="Arial Black" panose="020B0A04020102020204" pitchFamily="34" charset="0"/>
              </a:rPr>
              <a:t>Abraão devolveu o dízimo à Melquisedeque-sacerdote de Salém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4" descr="abraao">
            <a:extLst>
              <a:ext uri="{FF2B5EF4-FFF2-40B4-BE49-F238E27FC236}">
                <a16:creationId xmlns:a16="http://schemas.microsoft.com/office/drawing/2014/main" id="{983476EB-1040-4D14-A661-7D2C70EE22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abraao2">
            <a:extLst>
              <a:ext uri="{FF2B5EF4-FFF2-40B4-BE49-F238E27FC236}">
                <a16:creationId xmlns:a16="http://schemas.microsoft.com/office/drawing/2014/main" id="{7564B441-5B23-4C49-A76D-33721E07B0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jaco">
            <a:extLst>
              <a:ext uri="{FF2B5EF4-FFF2-40B4-BE49-F238E27FC236}">
                <a16:creationId xmlns:a16="http://schemas.microsoft.com/office/drawing/2014/main" id="{5C0B69E6-7448-4408-AC08-3E1D947A97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5">
            <a:extLst>
              <a:ext uri="{FF2B5EF4-FFF2-40B4-BE49-F238E27FC236}">
                <a16:creationId xmlns:a16="http://schemas.microsoft.com/office/drawing/2014/main" id="{50757E8D-58D4-45D0-B8B7-64330C820C85}"/>
              </a:ext>
            </a:extLst>
          </p:cNvPr>
          <p:cNvSpPr txBox="1">
            <a:spLocks noChangeArrowheads="1"/>
          </p:cNvSpPr>
          <p:nvPr/>
        </p:nvSpPr>
        <p:spPr bwMode="auto">
          <a:xfrm>
            <a:off x="303213" y="496888"/>
            <a:ext cx="2973387"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3200">
                <a:solidFill>
                  <a:srgbClr val="FFFF66"/>
                </a:solidFill>
                <a:latin typeface="Arial Black" panose="020B0A04020102020204" pitchFamily="34" charset="0"/>
              </a:rPr>
              <a:t>Jacó, neto de Abraão era também fiel dizimista</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jaco2">
            <a:extLst>
              <a:ext uri="{FF2B5EF4-FFF2-40B4-BE49-F238E27FC236}">
                <a16:creationId xmlns:a16="http://schemas.microsoft.com/office/drawing/2014/main" id="{4FCC26C8-FBF8-4413-A261-E1CFB8C3F6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jaco3">
            <a:extLst>
              <a:ext uri="{FF2B5EF4-FFF2-40B4-BE49-F238E27FC236}">
                <a16:creationId xmlns:a16="http://schemas.microsoft.com/office/drawing/2014/main" id="{F9AE105B-B14C-4C3F-B19D-0AB166A30D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moises_027">
            <a:extLst>
              <a:ext uri="{FF2B5EF4-FFF2-40B4-BE49-F238E27FC236}">
                <a16:creationId xmlns:a16="http://schemas.microsoft.com/office/drawing/2014/main" id="{39AE881E-8B8E-4557-989C-1EFC2C96D8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Text Box 5">
            <a:extLst>
              <a:ext uri="{FF2B5EF4-FFF2-40B4-BE49-F238E27FC236}">
                <a16:creationId xmlns:a16="http://schemas.microsoft.com/office/drawing/2014/main" id="{705CF117-3277-40E6-9D07-77BF074A51E2}"/>
              </a:ext>
            </a:extLst>
          </p:cNvPr>
          <p:cNvSpPr txBox="1">
            <a:spLocks noChangeArrowheads="1"/>
          </p:cNvSpPr>
          <p:nvPr/>
        </p:nvSpPr>
        <p:spPr bwMode="auto">
          <a:xfrm>
            <a:off x="0" y="0"/>
            <a:ext cx="8985250"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3200">
                <a:solidFill>
                  <a:srgbClr val="0000FF"/>
                </a:solidFill>
                <a:latin typeface="Arial Black" panose="020B0A04020102020204" pitchFamily="34" charset="0"/>
              </a:rPr>
              <a:t>O povo de Israel deveria dizimar.</a:t>
            </a:r>
          </a:p>
          <a:p>
            <a:pPr algn="ctr" eaLnBrk="1" hangingPunct="1"/>
            <a:r>
              <a:rPr lang="pt-BR" altLang="pt-BR" sz="3200">
                <a:solidFill>
                  <a:srgbClr val="FF0000"/>
                </a:solidFill>
                <a:latin typeface="Arial Black" panose="020B0A04020102020204" pitchFamily="34" charset="0"/>
              </a:rPr>
              <a:t>Números 18: 24</a:t>
            </a:r>
            <a:r>
              <a:rPr lang="pt-BR" altLang="pt-BR" sz="3200">
                <a:solidFill>
                  <a:srgbClr val="0000FF"/>
                </a:solidFill>
                <a:latin typeface="Arial Black" panose="020B0A04020102020204" pitchFamily="34" charset="0"/>
              </a:rPr>
              <a:t> – “Porque os dízimos que os filhos de Israel oferecerem ao Senhor em oferta alçada, Eu os tenho dado por herança aos levitas; porquanto Eu lhes disse que nenhuma herança teriam entre os filhos de Israel.”</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descr="Jesus">
            <a:extLst>
              <a:ext uri="{FF2B5EF4-FFF2-40B4-BE49-F238E27FC236}">
                <a16:creationId xmlns:a16="http://schemas.microsoft.com/office/drawing/2014/main" id="{0E8BC881-16C5-48FA-B11A-9D2566F65F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Text Box 5">
            <a:extLst>
              <a:ext uri="{FF2B5EF4-FFF2-40B4-BE49-F238E27FC236}">
                <a16:creationId xmlns:a16="http://schemas.microsoft.com/office/drawing/2014/main" id="{33B3DDFB-38E9-4C0D-9EDF-FB96C4612358}"/>
              </a:ext>
            </a:extLst>
          </p:cNvPr>
          <p:cNvSpPr txBox="1">
            <a:spLocks noChangeArrowheads="1"/>
          </p:cNvSpPr>
          <p:nvPr/>
        </p:nvSpPr>
        <p:spPr bwMode="auto">
          <a:xfrm>
            <a:off x="303213" y="1588"/>
            <a:ext cx="6838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3600">
                <a:solidFill>
                  <a:schemeClr val="bg1"/>
                </a:solidFill>
                <a:latin typeface="Arial Black" panose="020B0A04020102020204" pitchFamily="34" charset="0"/>
              </a:rPr>
              <a:t>Jesus falou sobre o dízimo</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4" descr="decima parte">
            <a:extLst>
              <a:ext uri="{FF2B5EF4-FFF2-40B4-BE49-F238E27FC236}">
                <a16:creationId xmlns:a16="http://schemas.microsoft.com/office/drawing/2014/main" id="{06ED1DC8-D491-48B1-B9E6-0AA3D69765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Logo_Mordomia">
            <a:extLst>
              <a:ext uri="{FF2B5EF4-FFF2-40B4-BE49-F238E27FC236}">
                <a16:creationId xmlns:a16="http://schemas.microsoft.com/office/drawing/2014/main" id="{22A3FE28-3CB6-48CA-9914-71EA1B88EF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19300"/>
            <a:ext cx="91440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5">
            <a:extLst>
              <a:ext uri="{FF2B5EF4-FFF2-40B4-BE49-F238E27FC236}">
                <a16:creationId xmlns:a16="http://schemas.microsoft.com/office/drawing/2014/main" id="{BB70A001-BCEC-4915-BA54-E4F638EF6A18}"/>
              </a:ext>
            </a:extLst>
          </p:cNvPr>
          <p:cNvSpPr txBox="1">
            <a:spLocks noChangeArrowheads="1"/>
          </p:cNvSpPr>
          <p:nvPr/>
        </p:nvSpPr>
        <p:spPr bwMode="auto">
          <a:xfrm>
            <a:off x="879475" y="146050"/>
            <a:ext cx="66103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3600">
                <a:latin typeface="Arial Black" panose="020B0A04020102020204" pitchFamily="34" charset="0"/>
              </a:rPr>
              <a:t>O que é mordomia cristã?</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oferta1">
            <a:extLst>
              <a:ext uri="{FF2B5EF4-FFF2-40B4-BE49-F238E27FC236}">
                <a16:creationId xmlns:a16="http://schemas.microsoft.com/office/drawing/2014/main" id="{C1D78C06-FD93-4AD0-B275-53B1988134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5">
            <a:extLst>
              <a:ext uri="{FF2B5EF4-FFF2-40B4-BE49-F238E27FC236}">
                <a16:creationId xmlns:a16="http://schemas.microsoft.com/office/drawing/2014/main" id="{2FCEDD88-CE70-458A-855A-B079D7F05602}"/>
              </a:ext>
            </a:extLst>
          </p:cNvPr>
          <p:cNvSpPr txBox="1">
            <a:spLocks noChangeArrowheads="1"/>
          </p:cNvSpPr>
          <p:nvPr/>
        </p:nvSpPr>
        <p:spPr bwMode="auto">
          <a:xfrm>
            <a:off x="4048125" y="2449513"/>
            <a:ext cx="5095875"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pt-BR" altLang="pt-BR" sz="3600">
                <a:solidFill>
                  <a:schemeClr val="bg1"/>
                </a:solidFill>
                <a:latin typeface="Arial Black" panose="020B0A04020102020204" pitchFamily="34" charset="0"/>
              </a:rPr>
              <a:t>O dinheiro do dízimo deve ser empregado em que?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sustento2">
            <a:extLst>
              <a:ext uri="{FF2B5EF4-FFF2-40B4-BE49-F238E27FC236}">
                <a16:creationId xmlns:a16="http://schemas.microsoft.com/office/drawing/2014/main" id="{C0F61FE7-B365-4675-9F6A-8D4C8487AE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396413" cy="704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 Box 5">
            <a:extLst>
              <a:ext uri="{FF2B5EF4-FFF2-40B4-BE49-F238E27FC236}">
                <a16:creationId xmlns:a16="http://schemas.microsoft.com/office/drawing/2014/main" id="{7D5C120C-A788-48C4-8FEB-F82E61C021C9}"/>
              </a:ext>
            </a:extLst>
          </p:cNvPr>
          <p:cNvSpPr txBox="1">
            <a:spLocks noChangeArrowheads="1"/>
          </p:cNvSpPr>
          <p:nvPr/>
        </p:nvSpPr>
        <p:spPr bwMode="auto">
          <a:xfrm>
            <a:off x="3184525" y="207963"/>
            <a:ext cx="5959475"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pt-BR" altLang="pt-BR" sz="3200">
                <a:solidFill>
                  <a:schemeClr val="bg1"/>
                </a:solidFill>
                <a:latin typeface="Arial Black" panose="020B0A04020102020204" pitchFamily="34" charset="0"/>
              </a:rPr>
              <a:t>Deve ser utilizado para fins sagrados: Usado para </a:t>
            </a:r>
            <a:r>
              <a:rPr lang="pt-BR" altLang="pt-BR" sz="3200" u="sng">
                <a:solidFill>
                  <a:schemeClr val="bg1"/>
                </a:solidFill>
                <a:latin typeface="Arial Black" panose="020B0A04020102020204" pitchFamily="34" charset="0"/>
              </a:rPr>
              <a:t>sustentar o Ministério</a:t>
            </a:r>
            <a:r>
              <a:rPr lang="pt-BR" altLang="pt-BR" sz="3200">
                <a:solidFill>
                  <a:schemeClr val="bg1"/>
                </a:solidFill>
                <a:latin typeface="Arial Black" panose="020B0A04020102020204" pitchFamily="34" charset="0"/>
              </a:rPr>
              <a:t> da pregação do Evangelho na Igreja.</a:t>
            </a:r>
          </a:p>
        </p:txBody>
      </p:sp>
      <p:sp>
        <p:nvSpPr>
          <p:cNvPr id="32772" name="Text Box 6">
            <a:extLst>
              <a:ext uri="{FF2B5EF4-FFF2-40B4-BE49-F238E27FC236}">
                <a16:creationId xmlns:a16="http://schemas.microsoft.com/office/drawing/2014/main" id="{BC87EC51-2063-4AC8-A56E-1770DE806E4E}"/>
              </a:ext>
            </a:extLst>
          </p:cNvPr>
          <p:cNvSpPr txBox="1">
            <a:spLocks noChangeArrowheads="1"/>
          </p:cNvSpPr>
          <p:nvPr/>
        </p:nvSpPr>
        <p:spPr bwMode="auto">
          <a:xfrm>
            <a:off x="0" y="5484813"/>
            <a:ext cx="9144000"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2800">
                <a:solidFill>
                  <a:schemeClr val="bg1"/>
                </a:solidFill>
                <a:latin typeface="Arial Black" panose="020B0A04020102020204" pitchFamily="34" charset="0"/>
              </a:rPr>
              <a:t>Heb. 7: 5 – “E os que dentre os filhos de Levi recebem o sacerdócio têm ordem, segundo a lei, de tomar os dízimos do povo...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moises_008">
            <a:extLst>
              <a:ext uri="{FF2B5EF4-FFF2-40B4-BE49-F238E27FC236}">
                <a16:creationId xmlns:a16="http://schemas.microsoft.com/office/drawing/2014/main" id="{7600C106-247B-4FEB-BAF9-FC0B57F31A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5">
            <a:extLst>
              <a:ext uri="{FF2B5EF4-FFF2-40B4-BE49-F238E27FC236}">
                <a16:creationId xmlns:a16="http://schemas.microsoft.com/office/drawing/2014/main" id="{C05C0378-F4B1-4F98-A444-CD7794FFD8A5}"/>
              </a:ext>
            </a:extLst>
          </p:cNvPr>
          <p:cNvSpPr txBox="1">
            <a:spLocks noChangeArrowheads="1"/>
          </p:cNvSpPr>
          <p:nvPr/>
        </p:nvSpPr>
        <p:spPr bwMode="auto">
          <a:xfrm>
            <a:off x="0" y="430213"/>
            <a:ext cx="9144000" cy="594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3200">
                <a:solidFill>
                  <a:srgbClr val="0000FF"/>
                </a:solidFill>
                <a:latin typeface="Arial Black" panose="020B0A04020102020204" pitchFamily="34" charset="0"/>
              </a:rPr>
              <a:t>Núm. 18: 24, 28, 30</a:t>
            </a:r>
            <a:r>
              <a:rPr lang="pt-BR" altLang="pt-BR" sz="3200">
                <a:solidFill>
                  <a:schemeClr val="bg1"/>
                </a:solidFill>
                <a:latin typeface="Arial Black" panose="020B0A04020102020204" pitchFamily="34" charset="0"/>
              </a:rPr>
              <a:t> – </a:t>
            </a:r>
            <a:r>
              <a:rPr lang="pt-BR" altLang="pt-BR" sz="3200">
                <a:solidFill>
                  <a:srgbClr val="0000FF"/>
                </a:solidFill>
                <a:latin typeface="Arial Black" panose="020B0A04020102020204" pitchFamily="34" charset="0"/>
              </a:rPr>
              <a:t>“Porque os dízimos que os </a:t>
            </a:r>
            <a:r>
              <a:rPr lang="pt-BR" altLang="pt-BR" sz="3200">
                <a:solidFill>
                  <a:schemeClr val="bg1"/>
                </a:solidFill>
                <a:latin typeface="Arial Black" panose="020B0A04020102020204" pitchFamily="34" charset="0"/>
              </a:rPr>
              <a:t>filhos de Israel oferecerem ao Senhor em oferta alçada, Eu os tenho dado por herança aos levitas... Assim fareis ao Senhor uma oferta alçada de todos os vossos dízimos, que receberdes dos filhos de Israel; e desses dízimos dareis a oferta alçada do Senhor a Arão, o sacerdote. Portant</a:t>
            </a:r>
            <a:r>
              <a:rPr lang="pt-BR" altLang="pt-BR" sz="3200">
                <a:solidFill>
                  <a:srgbClr val="0000FF"/>
                </a:solidFill>
                <a:latin typeface="Arial Black" panose="020B0A04020102020204" pitchFamily="34" charset="0"/>
              </a:rPr>
              <a:t>o</a:t>
            </a:r>
            <a:r>
              <a:rPr lang="pt-BR" altLang="pt-BR" sz="3200">
                <a:solidFill>
                  <a:schemeClr val="bg1"/>
                </a:solidFill>
                <a:latin typeface="Arial Black" panose="020B0A04020102020204" pitchFamily="34" charset="0"/>
              </a:rPr>
              <a:t> lhes dirás: Quando fizerdes oferta a</a:t>
            </a:r>
            <a:r>
              <a:rPr lang="pt-BR" altLang="pt-BR" sz="3200">
                <a:solidFill>
                  <a:srgbClr val="0000FF"/>
                </a:solidFill>
                <a:latin typeface="Arial Black" panose="020B0A04020102020204" pitchFamily="34" charset="0"/>
              </a:rPr>
              <a:t>l</a:t>
            </a:r>
            <a:r>
              <a:rPr lang="pt-BR" altLang="pt-BR" sz="3200">
                <a:solidFill>
                  <a:schemeClr val="bg1"/>
                </a:solidFill>
                <a:latin typeface="Arial Black" panose="020B0A04020102020204" pitchFamily="34" charset="0"/>
              </a:rPr>
              <a:t>çada do melhor dos dízimos, será ela computada aos levitas...”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sustento do evangelho">
            <a:extLst>
              <a:ext uri="{FF2B5EF4-FFF2-40B4-BE49-F238E27FC236}">
                <a16:creationId xmlns:a16="http://schemas.microsoft.com/office/drawing/2014/main" id="{C242E7E5-DDC4-400B-9F60-1438FBCF67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ofertas">
            <a:extLst>
              <a:ext uri="{FF2B5EF4-FFF2-40B4-BE49-F238E27FC236}">
                <a16:creationId xmlns:a16="http://schemas.microsoft.com/office/drawing/2014/main" id="{699C6143-DFE8-4699-A88F-9A1F53AE4B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5">
            <a:extLst>
              <a:ext uri="{FF2B5EF4-FFF2-40B4-BE49-F238E27FC236}">
                <a16:creationId xmlns:a16="http://schemas.microsoft.com/office/drawing/2014/main" id="{F5C14D1C-C779-4FEB-8CC5-F9FC0499EC17}"/>
              </a:ext>
            </a:extLst>
          </p:cNvPr>
          <p:cNvSpPr txBox="1">
            <a:spLocks noChangeArrowheads="1"/>
          </p:cNvSpPr>
          <p:nvPr/>
        </p:nvSpPr>
        <p:spPr bwMode="auto">
          <a:xfrm>
            <a:off x="323850" y="0"/>
            <a:ext cx="25320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3200">
                <a:latin typeface="Arial Black" panose="020B0A04020102020204" pitchFamily="34" charset="0"/>
              </a:rPr>
              <a:t>As Ofertas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dízimos">
            <a:extLst>
              <a:ext uri="{FF2B5EF4-FFF2-40B4-BE49-F238E27FC236}">
                <a16:creationId xmlns:a16="http://schemas.microsoft.com/office/drawing/2014/main" id="{E3E27699-E9B2-4EBE-9A67-6348D91BD3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30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5">
            <a:extLst>
              <a:ext uri="{FF2B5EF4-FFF2-40B4-BE49-F238E27FC236}">
                <a16:creationId xmlns:a16="http://schemas.microsoft.com/office/drawing/2014/main" id="{2107965E-4A7F-49F8-AC1B-BB0C3589884D}"/>
              </a:ext>
            </a:extLst>
          </p:cNvPr>
          <p:cNvSpPr txBox="1">
            <a:spLocks noChangeArrowheads="1"/>
          </p:cNvSpPr>
          <p:nvPr/>
        </p:nvSpPr>
        <p:spPr bwMode="auto">
          <a:xfrm>
            <a:off x="2679700" y="5307013"/>
            <a:ext cx="64643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3200">
                <a:latin typeface="Arial Black" panose="020B0A04020102020204" pitchFamily="34" charset="0"/>
              </a:rPr>
              <a:t>As ofertas são voluntárias; para manutenção da Igreja</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descr="geral">
            <a:extLst>
              <a:ext uri="{FF2B5EF4-FFF2-40B4-BE49-F238E27FC236}">
                <a16:creationId xmlns:a16="http://schemas.microsoft.com/office/drawing/2014/main" id="{14CD87D0-B3CB-44F2-8909-4586EE631D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4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5">
            <a:extLst>
              <a:ext uri="{FF2B5EF4-FFF2-40B4-BE49-F238E27FC236}">
                <a16:creationId xmlns:a16="http://schemas.microsoft.com/office/drawing/2014/main" id="{938F7489-60F7-409F-9DA2-3A6DDA3B61A6}"/>
              </a:ext>
            </a:extLst>
          </p:cNvPr>
          <p:cNvSpPr txBox="1">
            <a:spLocks noChangeArrowheads="1"/>
          </p:cNvSpPr>
          <p:nvPr/>
        </p:nvSpPr>
        <p:spPr bwMode="auto">
          <a:xfrm>
            <a:off x="303213" y="207963"/>
            <a:ext cx="8840787" cy="642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3200">
                <a:solidFill>
                  <a:srgbClr val="FF9933"/>
                </a:solidFill>
                <a:latin typeface="Arial Black" panose="020B0A04020102020204" pitchFamily="34" charset="0"/>
              </a:rPr>
              <a:t>Êx. 36: 2-7</a:t>
            </a:r>
            <a:r>
              <a:rPr lang="pt-BR" altLang="pt-BR" sz="3200">
                <a:latin typeface="Arial Black" panose="020B0A04020102020204" pitchFamily="34" charset="0"/>
              </a:rPr>
              <a:t> – “... e receberam de Moisés toda a oferta alçada, que os filhos de Israel tinham para a obra do serviço do santuário, para fazê-la; e ainda eles lhe traziam cada manhã</a:t>
            </a:r>
          </a:p>
          <a:p>
            <a:pPr eaLnBrk="1" hangingPunct="1"/>
            <a:endParaRPr lang="pt-BR" altLang="pt-BR" sz="3200">
              <a:latin typeface="Arial Black" panose="020B0A04020102020204" pitchFamily="34" charset="0"/>
            </a:endParaRPr>
          </a:p>
          <a:p>
            <a:pPr eaLnBrk="1" hangingPunct="1"/>
            <a:endParaRPr lang="pt-BR" altLang="pt-BR" sz="3200">
              <a:latin typeface="Arial Black" panose="020B0A04020102020204" pitchFamily="34" charset="0"/>
            </a:endParaRPr>
          </a:p>
          <a:p>
            <a:pPr eaLnBrk="1" hangingPunct="1"/>
            <a:endParaRPr lang="pt-BR" altLang="pt-BR" sz="3200">
              <a:latin typeface="Arial Black" panose="020B0A04020102020204" pitchFamily="34" charset="0"/>
            </a:endParaRPr>
          </a:p>
          <a:p>
            <a:pPr eaLnBrk="1" hangingPunct="1"/>
            <a:endParaRPr lang="pt-BR" altLang="pt-BR" sz="3200">
              <a:latin typeface="Arial Black" panose="020B0A04020102020204" pitchFamily="34" charset="0"/>
            </a:endParaRPr>
          </a:p>
          <a:p>
            <a:pPr eaLnBrk="1" hangingPunct="1"/>
            <a:r>
              <a:rPr lang="pt-BR" altLang="pt-BR" sz="3200">
                <a:latin typeface="Arial Black" panose="020B0A04020102020204" pitchFamily="34" charset="0"/>
              </a:rPr>
              <a:t> ofertas voluntárias... e disseram a Moisés: O povo traz muito mais do que é necessário para o serviço da obra que o Senhor ordenou se fizesse.”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oferta2">
            <a:extLst>
              <a:ext uri="{FF2B5EF4-FFF2-40B4-BE49-F238E27FC236}">
                <a16:creationId xmlns:a16="http://schemas.microsoft.com/office/drawing/2014/main" id="{31F3F3D3-18D8-4E8C-A50B-56B8088CD1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5" name="Text Box 5">
            <a:extLst>
              <a:ext uri="{FF2B5EF4-FFF2-40B4-BE49-F238E27FC236}">
                <a16:creationId xmlns:a16="http://schemas.microsoft.com/office/drawing/2014/main" id="{D5427B6E-39DF-4B99-896A-247B5813B920}"/>
              </a:ext>
            </a:extLst>
          </p:cNvPr>
          <p:cNvSpPr txBox="1">
            <a:spLocks noChangeArrowheads="1"/>
          </p:cNvSpPr>
          <p:nvPr/>
        </p:nvSpPr>
        <p:spPr bwMode="auto">
          <a:xfrm>
            <a:off x="2843213" y="0"/>
            <a:ext cx="6300787"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3200">
                <a:solidFill>
                  <a:srgbClr val="0000FF"/>
                </a:solidFill>
                <a:latin typeface="Arial Black" panose="020B0A04020102020204" pitchFamily="34" charset="0"/>
              </a:rPr>
              <a:t>As ofertas devem ser doadas de acordo com o desejo do nosso     	coração e com as bênçãos de Deus</a:t>
            </a:r>
          </a:p>
        </p:txBody>
      </p:sp>
      <p:sp>
        <p:nvSpPr>
          <p:cNvPr id="38916" name="Text Box 6">
            <a:extLst>
              <a:ext uri="{FF2B5EF4-FFF2-40B4-BE49-F238E27FC236}">
                <a16:creationId xmlns:a16="http://schemas.microsoft.com/office/drawing/2014/main" id="{A55E3509-9336-4AE3-A814-7D42FF689B30}"/>
              </a:ext>
            </a:extLst>
          </p:cNvPr>
          <p:cNvSpPr txBox="1">
            <a:spLocks noChangeArrowheads="1"/>
          </p:cNvSpPr>
          <p:nvPr/>
        </p:nvSpPr>
        <p:spPr bwMode="auto">
          <a:xfrm>
            <a:off x="4767263" y="3776663"/>
            <a:ext cx="4376737" cy="308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pt-BR" altLang="pt-BR" sz="2800">
                <a:solidFill>
                  <a:srgbClr val="0000FF"/>
                </a:solidFill>
                <a:latin typeface="Arial Black" panose="020B0A04020102020204" pitchFamily="34" charset="0"/>
              </a:rPr>
              <a:t>Deut. 16: 17</a:t>
            </a:r>
            <a:r>
              <a:rPr lang="pt-BR" altLang="pt-BR" sz="2800">
                <a:latin typeface="Arial Black" panose="020B0A04020102020204" pitchFamily="34" charset="0"/>
              </a:rPr>
              <a:t> - ...” cada qual oferecerá conforme puder, conforme a bênção que o Senhor teu Deus lhe houver dado.” E </a:t>
            </a:r>
            <a:r>
              <a:rPr lang="pt-BR" altLang="pt-BR" sz="2800">
                <a:solidFill>
                  <a:srgbClr val="0000FF"/>
                </a:solidFill>
                <a:latin typeface="Arial Black" panose="020B0A04020102020204" pitchFamily="34" charset="0"/>
              </a:rPr>
              <a:t>I Cor. 16: 2</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sem dinheiro">
            <a:extLst>
              <a:ext uri="{FF2B5EF4-FFF2-40B4-BE49-F238E27FC236}">
                <a16:creationId xmlns:a16="http://schemas.microsoft.com/office/drawing/2014/main" id="{49E71A62-0806-40AF-8A1B-D6DE3C2133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6927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ext Box 5">
            <a:extLst>
              <a:ext uri="{FF2B5EF4-FFF2-40B4-BE49-F238E27FC236}">
                <a16:creationId xmlns:a16="http://schemas.microsoft.com/office/drawing/2014/main" id="{5EA43339-30BC-4026-A0EB-AED9C1F25F2D}"/>
              </a:ext>
            </a:extLst>
          </p:cNvPr>
          <p:cNvSpPr txBox="1">
            <a:spLocks noChangeArrowheads="1"/>
          </p:cNvSpPr>
          <p:nvPr/>
        </p:nvSpPr>
        <p:spPr bwMode="auto">
          <a:xfrm>
            <a:off x="5343525" y="639763"/>
            <a:ext cx="3800475"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pt-BR" altLang="pt-BR" sz="3200">
                <a:latin typeface="Arial Black" panose="020B0A04020102020204" pitchFamily="34" charset="0"/>
              </a:rPr>
              <a:t>Ninguém deverá dizer: “não tenho dinheiro, não posso dizimar!”</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umreal">
            <a:extLst>
              <a:ext uri="{FF2B5EF4-FFF2-40B4-BE49-F238E27FC236}">
                <a16:creationId xmlns:a16="http://schemas.microsoft.com/office/drawing/2014/main" id="{E5D36518-7750-49C2-8F31-AB041F8EFB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003800" cy="680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5">
            <a:extLst>
              <a:ext uri="{FF2B5EF4-FFF2-40B4-BE49-F238E27FC236}">
                <a16:creationId xmlns:a16="http://schemas.microsoft.com/office/drawing/2014/main" id="{06D55953-F48E-4492-A08E-4C92C22A6F41}"/>
              </a:ext>
            </a:extLst>
          </p:cNvPr>
          <p:cNvSpPr txBox="1">
            <a:spLocks noChangeArrowheads="1"/>
          </p:cNvSpPr>
          <p:nvPr/>
        </p:nvSpPr>
        <p:spPr bwMode="auto">
          <a:xfrm>
            <a:off x="4572000" y="0"/>
            <a:ext cx="4572000" cy="607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pt-BR" altLang="pt-BR" sz="2800">
                <a:solidFill>
                  <a:srgbClr val="FF9933"/>
                </a:solidFill>
                <a:latin typeface="Arial Black" panose="020B0A04020102020204" pitchFamily="34" charset="0"/>
              </a:rPr>
              <a:t>Mar. 12: 41-44-</a:t>
            </a:r>
            <a:r>
              <a:rPr lang="pt-BR" altLang="pt-BR" sz="2800">
                <a:latin typeface="Arial Black" panose="020B0A04020102020204" pitchFamily="34" charset="0"/>
              </a:rPr>
              <a:t> “E chamando Ele os Seus discípulos, disse-lhes: Em verdade vos digo que esta pobre viúva deu mais do que todos os que deitavam ofertas no cofre;</a:t>
            </a:r>
          </a:p>
          <a:p>
            <a:pPr algn="r" eaLnBrk="1" hangingPunct="1"/>
            <a:r>
              <a:rPr lang="pt-BR" altLang="pt-BR" sz="2800">
                <a:latin typeface="Arial Black" panose="020B0A04020102020204" pitchFamily="34" charset="0"/>
              </a:rPr>
              <a:t>porque todos deram daquilo que lhes sobrava; mas esta, da sua pobreza, deu tudo o que tinha, mesmo todo o seu sustento.”</a:t>
            </a:r>
          </a:p>
        </p:txBody>
      </p:sp>
      <p:sp>
        <p:nvSpPr>
          <p:cNvPr id="40964" name="Text Box 6">
            <a:extLst>
              <a:ext uri="{FF2B5EF4-FFF2-40B4-BE49-F238E27FC236}">
                <a16:creationId xmlns:a16="http://schemas.microsoft.com/office/drawing/2014/main" id="{7CA20CBC-179F-4C8C-AAF1-1A1F80DBCCE0}"/>
              </a:ext>
            </a:extLst>
          </p:cNvPr>
          <p:cNvSpPr txBox="1">
            <a:spLocks noChangeArrowheads="1"/>
          </p:cNvSpPr>
          <p:nvPr/>
        </p:nvSpPr>
        <p:spPr bwMode="auto">
          <a:xfrm>
            <a:off x="303213" y="6156325"/>
            <a:ext cx="43783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3200">
                <a:solidFill>
                  <a:srgbClr val="FF9933"/>
                </a:solidFill>
              </a:rPr>
              <a:t>A oferta da viúva pobre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descr="pb022">
            <a:extLst>
              <a:ext uri="{FF2B5EF4-FFF2-40B4-BE49-F238E27FC236}">
                <a16:creationId xmlns:a16="http://schemas.microsoft.com/office/drawing/2014/main" id="{8CC46985-F7B0-432E-BBB1-4D3FAF3A4E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5">
            <a:extLst>
              <a:ext uri="{FF2B5EF4-FFF2-40B4-BE49-F238E27FC236}">
                <a16:creationId xmlns:a16="http://schemas.microsoft.com/office/drawing/2014/main" id="{E75297A6-58B4-4FF1-A40C-BA0BCFAE3F01}"/>
              </a:ext>
            </a:extLst>
          </p:cNvPr>
          <p:cNvSpPr txBox="1">
            <a:spLocks noChangeArrowheads="1"/>
          </p:cNvSpPr>
          <p:nvPr/>
        </p:nvSpPr>
        <p:spPr bwMode="auto">
          <a:xfrm>
            <a:off x="4932363" y="1484313"/>
            <a:ext cx="4211637"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pt-BR" altLang="pt-BR" sz="3200">
                <a:solidFill>
                  <a:schemeClr val="bg1"/>
                </a:solidFill>
                <a:latin typeface="Arial Black" panose="020B0A04020102020204" pitchFamily="34" charset="0"/>
              </a:rPr>
              <a:t>Submissão à vontade de Deus. O mordomo fiel é encarregado da administração da Casa de Deus.</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pregador3">
            <a:extLst>
              <a:ext uri="{FF2B5EF4-FFF2-40B4-BE49-F238E27FC236}">
                <a16:creationId xmlns:a16="http://schemas.microsoft.com/office/drawing/2014/main" id="{ED7B0DF6-FB20-42FF-A70D-54FBA7AB43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7" name="Text Box 5">
            <a:extLst>
              <a:ext uri="{FF2B5EF4-FFF2-40B4-BE49-F238E27FC236}">
                <a16:creationId xmlns:a16="http://schemas.microsoft.com/office/drawing/2014/main" id="{CEC785DE-EE91-42B3-88D5-659EAA8DADA8}"/>
              </a:ext>
            </a:extLst>
          </p:cNvPr>
          <p:cNvSpPr txBox="1">
            <a:spLocks noChangeArrowheads="1"/>
          </p:cNvSpPr>
          <p:nvPr/>
        </p:nvSpPr>
        <p:spPr bwMode="auto">
          <a:xfrm>
            <a:off x="1239838" y="49213"/>
            <a:ext cx="601027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3200">
                <a:latin typeface="Arial Black" panose="020B0A04020102020204" pitchFamily="34" charset="0"/>
              </a:rPr>
              <a:t>Por que devemos dizimar?</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exterio">
            <a:extLst>
              <a:ext uri="{FF2B5EF4-FFF2-40B4-BE49-F238E27FC236}">
                <a16:creationId xmlns:a16="http://schemas.microsoft.com/office/drawing/2014/main" id="{DC120542-FEF1-459F-9A31-70F363B339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1" name="Text Box 5">
            <a:extLst>
              <a:ext uri="{FF2B5EF4-FFF2-40B4-BE49-F238E27FC236}">
                <a16:creationId xmlns:a16="http://schemas.microsoft.com/office/drawing/2014/main" id="{421273EC-8D7A-4EC3-8F6B-2BEC43E6CCFB}"/>
              </a:ext>
            </a:extLst>
          </p:cNvPr>
          <p:cNvSpPr txBox="1">
            <a:spLocks noChangeArrowheads="1"/>
          </p:cNvSpPr>
          <p:nvPr/>
        </p:nvSpPr>
        <p:spPr bwMode="auto">
          <a:xfrm>
            <a:off x="447675" y="625475"/>
            <a:ext cx="45561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3200">
                <a:solidFill>
                  <a:schemeClr val="folHlink"/>
                </a:solidFill>
                <a:latin typeface="Arial Black" panose="020B0A04020102020204" pitchFamily="34" charset="0"/>
              </a:rPr>
              <a:t>Deus precisa do seu dinheiro?</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trazei">
            <a:extLst>
              <a:ext uri="{FF2B5EF4-FFF2-40B4-BE49-F238E27FC236}">
                <a16:creationId xmlns:a16="http://schemas.microsoft.com/office/drawing/2014/main" id="{B7A69225-0849-4665-BC2D-3E77A52FAD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5" name="Text Box 5">
            <a:extLst>
              <a:ext uri="{FF2B5EF4-FFF2-40B4-BE49-F238E27FC236}">
                <a16:creationId xmlns:a16="http://schemas.microsoft.com/office/drawing/2014/main" id="{FBFBEDEF-62D1-4CF3-A6AE-1A89F59B0F71}"/>
              </a:ext>
            </a:extLst>
          </p:cNvPr>
          <p:cNvSpPr txBox="1">
            <a:spLocks noChangeArrowheads="1"/>
          </p:cNvSpPr>
          <p:nvPr/>
        </p:nvSpPr>
        <p:spPr bwMode="auto">
          <a:xfrm>
            <a:off x="447675" y="122238"/>
            <a:ext cx="5634038"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3200">
                <a:solidFill>
                  <a:schemeClr val="bg1"/>
                </a:solidFill>
                <a:latin typeface="Arial Black" panose="020B0A04020102020204" pitchFamily="34" charset="0"/>
              </a:rPr>
              <a:t>Devemos dizimar:</a:t>
            </a:r>
          </a:p>
          <a:p>
            <a:pPr eaLnBrk="1" hangingPunct="1"/>
            <a:r>
              <a:rPr lang="pt-BR" altLang="pt-BR" sz="3200">
                <a:solidFill>
                  <a:schemeClr val="bg1"/>
                </a:solidFill>
                <a:latin typeface="Arial Black" panose="020B0A04020102020204" pitchFamily="34" charset="0"/>
              </a:rPr>
              <a:t>1º Porque Deus ordenou!</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trazei2">
            <a:extLst>
              <a:ext uri="{FF2B5EF4-FFF2-40B4-BE49-F238E27FC236}">
                <a16:creationId xmlns:a16="http://schemas.microsoft.com/office/drawing/2014/main" id="{713FB1A5-B221-4FC4-A20B-95DE17FFC9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4" descr="bençaos">
            <a:extLst>
              <a:ext uri="{FF2B5EF4-FFF2-40B4-BE49-F238E27FC236}">
                <a16:creationId xmlns:a16="http://schemas.microsoft.com/office/drawing/2014/main" id="{B0CCDFDA-E6CD-40C3-AE20-78D5418D46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felizes">
            <a:extLst>
              <a:ext uri="{FF2B5EF4-FFF2-40B4-BE49-F238E27FC236}">
                <a16:creationId xmlns:a16="http://schemas.microsoft.com/office/drawing/2014/main" id="{FC077A08-315C-4FEB-BAF4-C308970095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Text Box 5">
            <a:extLst>
              <a:ext uri="{FF2B5EF4-FFF2-40B4-BE49-F238E27FC236}">
                <a16:creationId xmlns:a16="http://schemas.microsoft.com/office/drawing/2014/main" id="{361785E9-AD40-41C9-B187-5FE70F66FB96}"/>
              </a:ext>
            </a:extLst>
          </p:cNvPr>
          <p:cNvSpPr txBox="1">
            <a:spLocks noChangeArrowheads="1"/>
          </p:cNvSpPr>
          <p:nvPr/>
        </p:nvSpPr>
        <p:spPr bwMode="auto">
          <a:xfrm>
            <a:off x="2535238" y="-93663"/>
            <a:ext cx="6608762"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3200">
                <a:solidFill>
                  <a:schemeClr val="bg1"/>
                </a:solidFill>
                <a:latin typeface="Arial Black" panose="020B0A04020102020204" pitchFamily="34" charset="0"/>
              </a:rPr>
              <a:t>2ºPorque contribuir para a Causa de Deus nos deixa felizes</a:t>
            </a:r>
          </a:p>
        </p:txBody>
      </p:sp>
      <p:sp>
        <p:nvSpPr>
          <p:cNvPr id="47108" name="Text Box 6">
            <a:extLst>
              <a:ext uri="{FF2B5EF4-FFF2-40B4-BE49-F238E27FC236}">
                <a16:creationId xmlns:a16="http://schemas.microsoft.com/office/drawing/2014/main" id="{442398B3-E18E-437D-923D-6B3EB13F1588}"/>
              </a:ext>
            </a:extLst>
          </p:cNvPr>
          <p:cNvSpPr txBox="1">
            <a:spLocks noChangeArrowheads="1"/>
          </p:cNvSpPr>
          <p:nvPr/>
        </p:nvSpPr>
        <p:spPr bwMode="auto">
          <a:xfrm>
            <a:off x="3400425" y="3776663"/>
            <a:ext cx="5743575" cy="308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2800">
                <a:solidFill>
                  <a:schemeClr val="accent1"/>
                </a:solidFill>
                <a:latin typeface="Arial Black" panose="020B0A04020102020204" pitchFamily="34" charset="0"/>
              </a:rPr>
              <a:t>II Cor. 9: 7</a:t>
            </a:r>
            <a:r>
              <a:rPr lang="pt-BR" altLang="pt-BR" sz="2800">
                <a:solidFill>
                  <a:schemeClr val="bg1"/>
                </a:solidFill>
                <a:latin typeface="Arial Black" panose="020B0A04020102020204" pitchFamily="34" charset="0"/>
              </a:rPr>
              <a:t> – “Cada um contribua segundo propôs no seu coração; não com tristeza, nem por constrangimento; porque Deus ama ao que dá com alegria.”</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interior">
            <a:extLst>
              <a:ext uri="{FF2B5EF4-FFF2-40B4-BE49-F238E27FC236}">
                <a16:creationId xmlns:a16="http://schemas.microsoft.com/office/drawing/2014/main" id="{BC3BF263-7B93-4638-AD83-FB9A3F17B8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Text Box 5">
            <a:extLst>
              <a:ext uri="{FF2B5EF4-FFF2-40B4-BE49-F238E27FC236}">
                <a16:creationId xmlns:a16="http://schemas.microsoft.com/office/drawing/2014/main" id="{0833E075-7144-47EE-BBE3-6FADF3A13E8D}"/>
              </a:ext>
            </a:extLst>
          </p:cNvPr>
          <p:cNvSpPr txBox="1">
            <a:spLocks noChangeArrowheads="1"/>
          </p:cNvSpPr>
          <p:nvPr/>
        </p:nvSpPr>
        <p:spPr bwMode="auto">
          <a:xfrm>
            <a:off x="0" y="0"/>
            <a:ext cx="9144000" cy="691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3200">
                <a:solidFill>
                  <a:srgbClr val="0000FF"/>
                </a:solidFill>
                <a:latin typeface="Arial Black" panose="020B0A04020102020204" pitchFamily="34" charset="0"/>
              </a:rPr>
              <a:t>3º</a:t>
            </a:r>
            <a:r>
              <a:rPr lang="pt-BR" altLang="pt-BR" sz="3200">
                <a:solidFill>
                  <a:schemeClr val="bg1"/>
                </a:solidFill>
                <a:latin typeface="Arial Black" panose="020B0A04020102020204" pitchFamily="34" charset="0"/>
              </a:rPr>
              <a:t> Porque reter o dízimo é roubar a Deus</a:t>
            </a:r>
          </a:p>
          <a:p>
            <a:pPr algn="ctr" eaLnBrk="1" hangingPunct="1"/>
            <a:endParaRPr lang="pt-BR" altLang="pt-BR" sz="3200">
              <a:solidFill>
                <a:schemeClr val="bg1"/>
              </a:solidFill>
              <a:latin typeface="Arial Black" panose="020B0A04020102020204" pitchFamily="34" charset="0"/>
            </a:endParaRPr>
          </a:p>
          <a:p>
            <a:pPr algn="ctr" eaLnBrk="1" hangingPunct="1"/>
            <a:endParaRPr lang="pt-BR" altLang="pt-BR" sz="3200">
              <a:solidFill>
                <a:schemeClr val="bg1"/>
              </a:solidFill>
              <a:latin typeface="Arial Black" panose="020B0A04020102020204" pitchFamily="34" charset="0"/>
            </a:endParaRPr>
          </a:p>
          <a:p>
            <a:pPr algn="ctr" eaLnBrk="1" hangingPunct="1"/>
            <a:endParaRPr lang="pt-BR" altLang="pt-BR" sz="3200">
              <a:solidFill>
                <a:schemeClr val="bg1"/>
              </a:solidFill>
              <a:latin typeface="Arial Black" panose="020B0A04020102020204" pitchFamily="34" charset="0"/>
            </a:endParaRPr>
          </a:p>
          <a:p>
            <a:pPr algn="ctr" eaLnBrk="1" hangingPunct="1"/>
            <a:endParaRPr lang="pt-BR" altLang="pt-BR" sz="3200">
              <a:solidFill>
                <a:schemeClr val="bg1"/>
              </a:solidFill>
              <a:latin typeface="Arial Black" panose="020B0A04020102020204" pitchFamily="34" charset="0"/>
            </a:endParaRPr>
          </a:p>
          <a:p>
            <a:pPr algn="ctr" eaLnBrk="1" hangingPunct="1"/>
            <a:endParaRPr lang="pt-BR" altLang="pt-BR" sz="3200">
              <a:solidFill>
                <a:schemeClr val="bg1"/>
              </a:solidFill>
              <a:latin typeface="Arial Black" panose="020B0A04020102020204" pitchFamily="34" charset="0"/>
            </a:endParaRPr>
          </a:p>
          <a:p>
            <a:pPr algn="ctr" eaLnBrk="1" hangingPunct="1"/>
            <a:r>
              <a:rPr lang="pt-BR" altLang="pt-BR" sz="3200">
                <a:solidFill>
                  <a:srgbClr val="0000FF"/>
                </a:solidFill>
                <a:latin typeface="Arial Black" panose="020B0A04020102020204" pitchFamily="34" charset="0"/>
              </a:rPr>
              <a:t>Malaq. 3: 8-9</a:t>
            </a:r>
            <a:r>
              <a:rPr lang="pt-BR" altLang="pt-BR" sz="3200">
                <a:solidFill>
                  <a:schemeClr val="bg1"/>
                </a:solidFill>
                <a:latin typeface="Arial Black" panose="020B0A04020102020204" pitchFamily="34" charset="0"/>
              </a:rPr>
              <a:t> – “Roubará o homem a Deus? Todavia vós Me roubais, e dizeis: Em que Te roubamos? Nos dízimos e nas ofertas alçadas.Vós sois amaldiçoados com a maldição; porque a Mim Me roubais, sim, vós, esta nação toda.” Ver </a:t>
            </a:r>
            <a:r>
              <a:rPr lang="pt-BR" altLang="pt-BR" sz="3200">
                <a:solidFill>
                  <a:srgbClr val="0000FF"/>
                </a:solidFill>
                <a:latin typeface="Arial Black" panose="020B0A04020102020204" pitchFamily="34" charset="0"/>
              </a:rPr>
              <a:t>Atos 5: 1-10; I Cor. 6: 10</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4" descr="0604176">
            <a:extLst>
              <a:ext uri="{FF2B5EF4-FFF2-40B4-BE49-F238E27FC236}">
                <a16:creationId xmlns:a16="http://schemas.microsoft.com/office/drawing/2014/main" id="{76779E6F-D877-4DFD-A386-FBF26A2DA1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Box 5">
            <a:extLst>
              <a:ext uri="{FF2B5EF4-FFF2-40B4-BE49-F238E27FC236}">
                <a16:creationId xmlns:a16="http://schemas.microsoft.com/office/drawing/2014/main" id="{2FD2A4B2-63C2-4F7C-84D1-CF3078743847}"/>
              </a:ext>
            </a:extLst>
          </p:cNvPr>
          <p:cNvSpPr txBox="1">
            <a:spLocks noChangeArrowheads="1"/>
          </p:cNvSpPr>
          <p:nvPr/>
        </p:nvSpPr>
        <p:spPr bwMode="auto">
          <a:xfrm>
            <a:off x="592138" y="2079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a:p>
        </p:txBody>
      </p:sp>
      <p:sp>
        <p:nvSpPr>
          <p:cNvPr id="49156" name="Text Box 6">
            <a:extLst>
              <a:ext uri="{FF2B5EF4-FFF2-40B4-BE49-F238E27FC236}">
                <a16:creationId xmlns:a16="http://schemas.microsoft.com/office/drawing/2014/main" id="{63E8961A-997D-4E3B-A0CC-D138DC468C3C}"/>
              </a:ext>
            </a:extLst>
          </p:cNvPr>
          <p:cNvSpPr txBox="1">
            <a:spLocks noChangeArrowheads="1"/>
          </p:cNvSpPr>
          <p:nvPr/>
        </p:nvSpPr>
        <p:spPr bwMode="auto">
          <a:xfrm>
            <a:off x="0" y="0"/>
            <a:ext cx="9144000"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3200">
                <a:solidFill>
                  <a:srgbClr val="0000FF"/>
                </a:solidFill>
                <a:latin typeface="Arial Black" panose="020B0A04020102020204" pitchFamily="34" charset="0"/>
              </a:rPr>
              <a:t>4º Porque devolvendo o dízimo ajuda-nos a não lançar mão da avareza e da usura. Lev. 25: 37; Luc. 12:15; II Cor. 8: 12</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4" descr="conversao3">
            <a:extLst>
              <a:ext uri="{FF2B5EF4-FFF2-40B4-BE49-F238E27FC236}">
                <a16:creationId xmlns:a16="http://schemas.microsoft.com/office/drawing/2014/main" id="{4B37FE91-79F1-4FDC-9301-C3C5D2FC7E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Box 5">
            <a:extLst>
              <a:ext uri="{FF2B5EF4-FFF2-40B4-BE49-F238E27FC236}">
                <a16:creationId xmlns:a16="http://schemas.microsoft.com/office/drawing/2014/main" id="{335B11A3-D8E6-4D58-A38A-255EE0B869F2}"/>
              </a:ext>
            </a:extLst>
          </p:cNvPr>
          <p:cNvSpPr txBox="1">
            <a:spLocks noChangeArrowheads="1"/>
          </p:cNvSpPr>
          <p:nvPr/>
        </p:nvSpPr>
        <p:spPr bwMode="auto">
          <a:xfrm>
            <a:off x="0" y="620713"/>
            <a:ext cx="3708400" cy="6130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pt-BR" altLang="pt-BR" sz="3200">
              <a:solidFill>
                <a:srgbClr val="FF0000"/>
              </a:solidFill>
              <a:latin typeface="Arial Black" panose="020B0A04020102020204" pitchFamily="34" charset="0"/>
            </a:endParaRPr>
          </a:p>
          <a:p>
            <a:pPr eaLnBrk="1" hangingPunct="1"/>
            <a:r>
              <a:rPr lang="pt-BR" altLang="pt-BR" sz="2800">
                <a:solidFill>
                  <a:srgbClr val="FF9933"/>
                </a:solidFill>
                <a:latin typeface="Arial Black" panose="020B0A04020102020204" pitchFamily="34" charset="0"/>
              </a:rPr>
              <a:t>Malaq. 3: 10</a:t>
            </a:r>
            <a:r>
              <a:rPr lang="pt-BR" altLang="pt-BR" sz="2800">
                <a:solidFill>
                  <a:srgbClr val="FF0000"/>
                </a:solidFill>
                <a:latin typeface="Arial Black" panose="020B0A04020102020204" pitchFamily="34" charset="0"/>
              </a:rPr>
              <a:t> - ...” e depois fazei prova de Mim, diz o Senhor dos exércitos, se Eu não vos abrir as janelas do Céu, e não derramar sob</a:t>
            </a:r>
            <a:r>
              <a:rPr lang="pt-BR" altLang="pt-BR" sz="2800">
                <a:solidFill>
                  <a:schemeClr val="bg1"/>
                </a:solidFill>
                <a:latin typeface="Arial Black" panose="020B0A04020102020204" pitchFamily="34" charset="0"/>
              </a:rPr>
              <a:t>re vós tal bênção, que dela vos advenha a maior abastança.”</a:t>
            </a:r>
          </a:p>
        </p:txBody>
      </p:sp>
      <p:sp>
        <p:nvSpPr>
          <p:cNvPr id="50180" name="Text Box 6">
            <a:extLst>
              <a:ext uri="{FF2B5EF4-FFF2-40B4-BE49-F238E27FC236}">
                <a16:creationId xmlns:a16="http://schemas.microsoft.com/office/drawing/2014/main" id="{11CE302A-5DF3-4A1E-8257-29588F059B10}"/>
              </a:ext>
            </a:extLst>
          </p:cNvPr>
          <p:cNvSpPr txBox="1">
            <a:spLocks noChangeArrowheads="1"/>
          </p:cNvSpPr>
          <p:nvPr/>
        </p:nvSpPr>
        <p:spPr bwMode="auto">
          <a:xfrm>
            <a:off x="5940425" y="423863"/>
            <a:ext cx="3203575" cy="6497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pt-BR" altLang="pt-BR" sz="2800">
                <a:solidFill>
                  <a:srgbClr val="FF9933"/>
                </a:solidFill>
                <a:latin typeface="Arial Black" panose="020B0A04020102020204" pitchFamily="34" charset="0"/>
              </a:rPr>
              <a:t>Prov. 3: 9-10</a:t>
            </a:r>
            <a:r>
              <a:rPr lang="pt-BR" altLang="pt-BR" sz="2800">
                <a:solidFill>
                  <a:srgbClr val="FF0000"/>
                </a:solidFill>
                <a:latin typeface="Arial Black" panose="020B0A04020102020204" pitchFamily="34" charset="0"/>
              </a:rPr>
              <a:t> – “Honra ao Senhor com os teus bens, e com as primícias de toda a tua renda; assim se encherão de fartura os teus </a:t>
            </a:r>
            <a:r>
              <a:rPr lang="pt-BR" altLang="pt-BR" sz="2800">
                <a:solidFill>
                  <a:schemeClr val="bg1"/>
                </a:solidFill>
                <a:latin typeface="Arial Black" panose="020B0A04020102020204" pitchFamily="34" charset="0"/>
              </a:rPr>
              <a:t>celeiros, e trasbordarão de mosto os teus lagares.”</a:t>
            </a:r>
          </a:p>
          <a:p>
            <a:pPr algn="r" eaLnBrk="1" hangingPunct="1"/>
            <a:endParaRPr lang="pt-BR" altLang="pt-BR" sz="2800">
              <a:solidFill>
                <a:srgbClr val="FF0000"/>
              </a:solidFill>
              <a:latin typeface="Arial Black" panose="020B0A04020102020204" pitchFamily="34" charset="0"/>
            </a:endParaRPr>
          </a:p>
        </p:txBody>
      </p:sp>
      <p:sp>
        <p:nvSpPr>
          <p:cNvPr id="50181" name="Text Box 7">
            <a:extLst>
              <a:ext uri="{FF2B5EF4-FFF2-40B4-BE49-F238E27FC236}">
                <a16:creationId xmlns:a16="http://schemas.microsoft.com/office/drawing/2014/main" id="{AD0815E2-72C6-450A-B66D-EAB5AA1BBFDA}"/>
              </a:ext>
            </a:extLst>
          </p:cNvPr>
          <p:cNvSpPr txBox="1">
            <a:spLocks noChangeArrowheads="1"/>
          </p:cNvSpPr>
          <p:nvPr/>
        </p:nvSpPr>
        <p:spPr bwMode="auto">
          <a:xfrm>
            <a:off x="611188" y="0"/>
            <a:ext cx="570865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3200">
                <a:latin typeface="Arial Black" panose="020B0A04020102020204" pitchFamily="34" charset="0"/>
              </a:rPr>
              <a:t>5º Porque seremos ricamente abençoados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4" descr="recompensa">
            <a:extLst>
              <a:ext uri="{FF2B5EF4-FFF2-40B4-BE49-F238E27FC236}">
                <a16:creationId xmlns:a16="http://schemas.microsoft.com/office/drawing/2014/main" id="{34FB731A-E7D5-4F6B-98BD-A369477BD3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descr="corpo">
            <a:extLst>
              <a:ext uri="{FF2B5EF4-FFF2-40B4-BE49-F238E27FC236}">
                <a16:creationId xmlns:a16="http://schemas.microsoft.com/office/drawing/2014/main" id="{8F1446DA-1A11-4FC8-95D1-65E63ADAC8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5">
            <a:extLst>
              <a:ext uri="{FF2B5EF4-FFF2-40B4-BE49-F238E27FC236}">
                <a16:creationId xmlns:a16="http://schemas.microsoft.com/office/drawing/2014/main" id="{B0C07728-DC4F-47EC-9D3E-0941F3C008A4}"/>
              </a:ext>
            </a:extLst>
          </p:cNvPr>
          <p:cNvSpPr txBox="1">
            <a:spLocks noChangeArrowheads="1"/>
          </p:cNvSpPr>
          <p:nvPr/>
        </p:nvSpPr>
        <p:spPr bwMode="auto">
          <a:xfrm>
            <a:off x="0" y="404813"/>
            <a:ext cx="2971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3200" i="1">
                <a:solidFill>
                  <a:schemeClr val="bg1"/>
                </a:solidFill>
                <a:latin typeface="Arial Black" panose="020B0A04020102020204" pitchFamily="34" charset="0"/>
              </a:rPr>
              <a:t>Cuidado</a:t>
            </a:r>
            <a:r>
              <a:rPr lang="pt-BR" altLang="pt-BR" sz="3200">
                <a:solidFill>
                  <a:schemeClr val="bg1"/>
                </a:solidFill>
                <a:latin typeface="Arial Black" panose="020B0A04020102020204" pitchFamily="34" charset="0"/>
              </a:rPr>
              <a:t> com o corpo</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4" descr="fidelidade">
            <a:extLst>
              <a:ext uri="{FF2B5EF4-FFF2-40B4-BE49-F238E27FC236}">
                <a16:creationId xmlns:a16="http://schemas.microsoft.com/office/drawing/2014/main" id="{BC4D4755-E42C-46A5-B957-729DCD3FE6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4" descr="mordomo">
            <a:extLst>
              <a:ext uri="{FF2B5EF4-FFF2-40B4-BE49-F238E27FC236}">
                <a16:creationId xmlns:a16="http://schemas.microsoft.com/office/drawing/2014/main" id="{E8FB95B8-0D72-455E-8788-45DB6D3872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descr="dar com alegria">
            <a:extLst>
              <a:ext uri="{FF2B5EF4-FFF2-40B4-BE49-F238E27FC236}">
                <a16:creationId xmlns:a16="http://schemas.microsoft.com/office/drawing/2014/main" id="{BC81E3F6-83C5-403E-82F0-6E595B7823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4" descr="primicias">
            <a:extLst>
              <a:ext uri="{FF2B5EF4-FFF2-40B4-BE49-F238E27FC236}">
                <a16:creationId xmlns:a16="http://schemas.microsoft.com/office/drawing/2014/main" id="{103B6372-E3E2-41F3-9E5E-5B5449C579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exterior9">
            <a:extLst>
              <a:ext uri="{FF2B5EF4-FFF2-40B4-BE49-F238E27FC236}">
                <a16:creationId xmlns:a16="http://schemas.microsoft.com/office/drawing/2014/main" id="{00B4A7E7-1D6F-4DC0-8089-6D8930A5CB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5">
            <a:extLst>
              <a:ext uri="{FF2B5EF4-FFF2-40B4-BE49-F238E27FC236}">
                <a16:creationId xmlns:a16="http://schemas.microsoft.com/office/drawing/2014/main" id="{9508E6DE-43D1-4DAF-B088-E2F2DBFCCD34}"/>
              </a:ext>
            </a:extLst>
          </p:cNvPr>
          <p:cNvSpPr txBox="1">
            <a:spLocks noChangeArrowheads="1"/>
          </p:cNvSpPr>
          <p:nvPr/>
        </p:nvSpPr>
        <p:spPr bwMode="auto">
          <a:xfrm>
            <a:off x="0" y="0"/>
            <a:ext cx="9144000" cy="301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3200">
                <a:latin typeface="Arial Black" panose="020B0A04020102020204" pitchFamily="34" charset="0"/>
              </a:rPr>
              <a:t>A Igreja de Deus ainda é o que de mais especial existe na Terra, aos olhos Dele. Todo o cuidado deve ser dado a Igreja de Cristo. Que possamos ter o privilégio de participar da Obra de Deus na Terra.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fundo15">
            <a:extLst>
              <a:ext uri="{FF2B5EF4-FFF2-40B4-BE49-F238E27FC236}">
                <a16:creationId xmlns:a16="http://schemas.microsoft.com/office/drawing/2014/main" id="{C30D491F-F0BC-4CD6-AE89-821ADB0AE8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5">
            <a:extLst>
              <a:ext uri="{FF2B5EF4-FFF2-40B4-BE49-F238E27FC236}">
                <a16:creationId xmlns:a16="http://schemas.microsoft.com/office/drawing/2014/main" id="{28E0FE02-307A-43DE-8C35-83B034EA5B8F}"/>
              </a:ext>
            </a:extLst>
          </p:cNvPr>
          <p:cNvSpPr txBox="1">
            <a:spLocks noChangeArrowheads="1"/>
          </p:cNvSpPr>
          <p:nvPr/>
        </p:nvSpPr>
        <p:spPr bwMode="auto">
          <a:xfrm>
            <a:off x="1166813" y="265113"/>
            <a:ext cx="7977187"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3200" i="1">
                <a:latin typeface="Arial Black" panose="020B0A04020102020204" pitchFamily="34" charset="0"/>
              </a:rPr>
              <a:t>Talentos</a:t>
            </a:r>
            <a:r>
              <a:rPr lang="pt-BR" altLang="pt-BR" sz="3200">
                <a:latin typeface="Arial Black" panose="020B0A04020102020204" pitchFamily="34" charset="0"/>
              </a:rPr>
              <a:t> – dons e aptidões: pregar, orar, cantar, anunciar a Verdade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relogiop">
            <a:extLst>
              <a:ext uri="{FF2B5EF4-FFF2-40B4-BE49-F238E27FC236}">
                <a16:creationId xmlns:a16="http://schemas.microsoft.com/office/drawing/2014/main" id="{D56D5916-CCFB-4D1B-8AF9-FD9254DCDA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Box 5">
            <a:extLst>
              <a:ext uri="{FF2B5EF4-FFF2-40B4-BE49-F238E27FC236}">
                <a16:creationId xmlns:a16="http://schemas.microsoft.com/office/drawing/2014/main" id="{7E739972-A4A4-4DDF-84C3-B08FEC99DB04}"/>
              </a:ext>
            </a:extLst>
          </p:cNvPr>
          <p:cNvSpPr txBox="1">
            <a:spLocks noChangeArrowheads="1"/>
          </p:cNvSpPr>
          <p:nvPr/>
        </p:nvSpPr>
        <p:spPr bwMode="auto">
          <a:xfrm>
            <a:off x="0" y="333375"/>
            <a:ext cx="16986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3200" i="1">
                <a:latin typeface="Arial Black" panose="020B0A04020102020204" pitchFamily="34" charset="0"/>
              </a:rPr>
              <a:t>Tempo</a:t>
            </a:r>
          </a:p>
        </p:txBody>
      </p:sp>
      <p:sp>
        <p:nvSpPr>
          <p:cNvPr id="8196" name="Text Box 6">
            <a:extLst>
              <a:ext uri="{FF2B5EF4-FFF2-40B4-BE49-F238E27FC236}">
                <a16:creationId xmlns:a16="http://schemas.microsoft.com/office/drawing/2014/main" id="{EAADD767-7339-495D-A8CE-EE44A10E1E4C}"/>
              </a:ext>
            </a:extLst>
          </p:cNvPr>
          <p:cNvSpPr txBox="1">
            <a:spLocks noChangeArrowheads="1"/>
          </p:cNvSpPr>
          <p:nvPr/>
        </p:nvSpPr>
        <p:spPr bwMode="auto">
          <a:xfrm>
            <a:off x="376238" y="4005263"/>
            <a:ext cx="8767762" cy="252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pt-BR" altLang="pt-BR" sz="3200">
                <a:solidFill>
                  <a:schemeClr val="folHlink"/>
                </a:solidFill>
                <a:latin typeface="Arial Black" panose="020B0A04020102020204" pitchFamily="34" charset="0"/>
              </a:rPr>
              <a:t>Col. 3: 23-24 – “E tudo quanto fizerdes, fazei-o de coração, como ao Senhor, e não aos homens, sabendo que do Senhor recebereis como recompensa a herança; servi a Cristo, o Senhor.”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2_moedas">
            <a:extLst>
              <a:ext uri="{FF2B5EF4-FFF2-40B4-BE49-F238E27FC236}">
                <a16:creationId xmlns:a16="http://schemas.microsoft.com/office/drawing/2014/main" id="{9C898E48-A0A4-421B-8175-62EEE35371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73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6">
            <a:extLst>
              <a:ext uri="{FF2B5EF4-FFF2-40B4-BE49-F238E27FC236}">
                <a16:creationId xmlns:a16="http://schemas.microsoft.com/office/drawing/2014/main" id="{91136882-F2F0-4BB7-99D2-88E979EDAB49}"/>
              </a:ext>
            </a:extLst>
          </p:cNvPr>
          <p:cNvSpPr txBox="1">
            <a:spLocks noChangeArrowheads="1"/>
          </p:cNvSpPr>
          <p:nvPr/>
        </p:nvSpPr>
        <p:spPr bwMode="auto">
          <a:xfrm>
            <a:off x="0" y="0"/>
            <a:ext cx="2239963"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3200" i="1">
                <a:latin typeface="Arial Black" panose="020B0A04020102020204" pitchFamily="34" charset="0"/>
              </a:rPr>
              <a:t>Tesouros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a terra">
            <a:extLst>
              <a:ext uri="{FF2B5EF4-FFF2-40B4-BE49-F238E27FC236}">
                <a16:creationId xmlns:a16="http://schemas.microsoft.com/office/drawing/2014/main" id="{BE473E56-E7B3-4DA1-8DDD-9A87D2767B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5">
            <a:extLst>
              <a:ext uri="{FF2B5EF4-FFF2-40B4-BE49-F238E27FC236}">
                <a16:creationId xmlns:a16="http://schemas.microsoft.com/office/drawing/2014/main" id="{4F16E36D-34EE-4D3D-8DBB-7E9CD16183AC}"/>
              </a:ext>
            </a:extLst>
          </p:cNvPr>
          <p:cNvSpPr txBox="1">
            <a:spLocks noChangeArrowheads="1"/>
          </p:cNvSpPr>
          <p:nvPr/>
        </p:nvSpPr>
        <p:spPr bwMode="auto">
          <a:xfrm>
            <a:off x="971550" y="0"/>
            <a:ext cx="65849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pt-BR" altLang="pt-BR" sz="3600">
                <a:solidFill>
                  <a:schemeClr val="bg1"/>
                </a:solidFill>
                <a:latin typeface="Arial Black" panose="020B0A04020102020204" pitchFamily="34" charset="0"/>
              </a:rPr>
              <a:t>TUDO PERTENCE A DEUS</a:t>
            </a:r>
          </a:p>
        </p:txBody>
      </p:sp>
    </p:spTree>
  </p:cSld>
  <p:clrMapOvr>
    <a:masterClrMapping/>
  </p:clrMapOvr>
</p:sld>
</file>

<file path=ppt/theme/theme1.xml><?xml version="1.0" encoding="utf-8"?>
<a:theme xmlns:a="http://schemas.openxmlformats.org/drawingml/2006/main" name="Design padrão">
  <a:themeElements>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sign padrã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229</TotalTime>
  <Words>915</Words>
  <Application>Microsoft Office PowerPoint</Application>
  <PresentationFormat>Apresentação na tela (4:3)</PresentationFormat>
  <Paragraphs>56</Paragraphs>
  <Slides>54</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54</vt:i4>
      </vt:variant>
    </vt:vector>
  </HeadingPairs>
  <TitlesOfParts>
    <vt:vector size="58" baseType="lpstr">
      <vt:lpstr>Impact</vt:lpstr>
      <vt:lpstr>Arial Black</vt:lpstr>
      <vt:lpstr>Arial</vt:lpstr>
      <vt:lpstr>Design padrão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Company>AAS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MORDOMIA CRISTÃ</dc:subject>
  <dc:creator>Pr. MARCELO AUGUSTO DE CARVALHO; Andréa do Amaral Souza</dc:creator>
  <cp:keywords>www.4tons.com.br</cp:keywords>
  <dc:description>COMÉRCIO PROIBIDO. USO PESSOAL</dc:description>
  <cp:lastModifiedBy>UCB - Marcelo Augusto de Carvalho</cp:lastModifiedBy>
  <cp:revision>56</cp:revision>
  <dcterms:created xsi:type="dcterms:W3CDTF">2005-01-01T01:20:43Z</dcterms:created>
  <dcterms:modified xsi:type="dcterms:W3CDTF">2020-12-17T12:55:35Z</dcterms:modified>
</cp:coreProperties>
</file>