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D25DACC-F5FD-4B22-B2CC-41F268CE86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8846685-3337-4CD0-80F6-3E173F63E0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5E17C5D-8194-4E53-8339-AEA27E271F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6BE086B7-F595-46C6-A2B2-5316F3B2278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C3208C-9E02-460E-B460-B3F27745C5B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5060411-0F7B-4BDC-B021-E413C179A8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DA2B1C9-8787-47FE-AB4E-797F79114B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005C5693-7261-40D4-B28D-4277997C470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9B7B68B7-A8C6-478D-8833-BDE726D029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3D369BE0-419B-4784-8972-12F247CE60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6F8112ED-F10B-42F8-BE48-C19B2A7B2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B20720-B807-441F-BA83-1BF4B36D6B4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0E6DDE9-9EB5-404A-901F-B5DBEC541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87D196A-5082-4CAD-A3B9-39C30FDB7546}" type="slidenum">
              <a:rPr lang="pt-BR" altLang="pt-BR" sz="1200"/>
              <a:pPr eaLnBrk="1" hangingPunct="1"/>
              <a:t>3</a:t>
            </a:fld>
            <a:endParaRPr lang="pt-BR" altLang="pt-BR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A67731B-1150-44FA-AA20-074455631B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80684A2-1A98-4984-B1E2-47988E74B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452D40-2A2B-468D-886B-1FEF0AF34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FBAED6-755F-411C-AB51-20C10957F3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E03B78-2F69-4EDE-9DCC-1946CA5A7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866AE-24D1-4CAF-8FF5-E88CED9DB3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483232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D985E4-F79D-43A9-A5CD-7F478E9B35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321B38-F94F-4F86-9D5B-6F72CF632A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1E74C6-738D-4842-8AFF-F1B14A20B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67A95-AD69-4E16-A42F-8D67219CE5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816414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C50C61-2267-48D6-AFB6-76C5CD416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C1B643-FCD3-46CE-8422-9D3325C79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E9956C-00C0-48C5-92FE-C75B7E632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893AF-BD67-42F8-8CEE-6DFD0CE75E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033972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C30C3-2A40-496B-9692-3393601F6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35A32E-D5E1-451F-8BD9-B7A0E26F8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CD1107-C193-4D0E-A814-58880CFBD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AA76D-9417-4D6B-B4CD-7359102A2A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922925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69EF3D-A52D-4A34-A45E-FF3AF70A4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C70CA4-3ECA-4352-9405-4F2361AB6A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8D05A9-A350-48D6-ABD6-1E6E41A9C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21378-4EE7-4A54-9864-63D4B3C22A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019790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B6031-6F98-43DF-95DC-3E3816B15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20694-A5AE-4655-89A5-910D827582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D8203-A02E-4AD0-A95D-F545A43F5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3EE61-879C-41DC-8D0D-84A411B533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481682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FA883F-2F6D-4CDC-91BE-10F59EC3C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8ED487-99E3-4E64-B1F9-81D193F1A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AC11A5-9B02-48A0-84A5-0AFCEAC7F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0B2EE-438E-45FE-9F1D-CB5E49C6FB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343151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A11FA7-1727-4893-905C-ACD023344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528B55-F5EF-4C25-B3F3-3DAC0F44B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3BE4B7-0966-43B0-8F2A-F7ABF9550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A746D-FA87-4203-9210-A772B976FA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903974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08A9C2-22B3-4629-AFB9-B9A643CEF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DBF3E0-272E-4405-B2FC-4893972A66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695F12-B9FC-4FF4-8D6D-366AD653A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3944A-536D-48F5-B0F5-6C9C6456BB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277348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921D1-8AF5-4A69-9803-37811A1CE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B90A24-1824-4770-BCCB-6020A8A9E9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3E6A9-C782-4766-AD40-D1CCF37AC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45CED-00E3-45B5-9970-D4936493CB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641342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1458FD-C8A0-4469-B3C3-5B1F8B17F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0D5FAC-268F-4430-9F1F-FA3C5803D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6EEBD9-4D8E-4EBB-90D4-3E11BC38F5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81962-2D42-457A-948C-E6CF3126A4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483333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59B073-C978-4F86-A064-B24CE032C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CAE238-8D4A-4C29-A9D0-1DDB72FF4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21A4F4-6B6E-4F3E-B94E-4AD107E08A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BA204B-24A2-4C01-969C-B4AD7CE331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18AE2D-8C4B-4160-A92F-94D2F57817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7755C4-D455-4688-9D3D-79F9F99F733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Número de Slide 3">
            <a:extLst>
              <a:ext uri="{FF2B5EF4-FFF2-40B4-BE49-F238E27FC236}">
                <a16:creationId xmlns:a16="http://schemas.microsoft.com/office/drawing/2014/main" id="{698BF1E5-FD52-4892-983A-C901A043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85A8FE-476E-4C7E-9AEF-E25EEAA1DBF4}" type="slidenum">
              <a:rPr lang="pt-BR" altLang="pt-BR" sz="1400"/>
              <a:pPr eaLnBrk="1" hangingPunct="1"/>
              <a:t>1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>
            <a:extLst>
              <a:ext uri="{FF2B5EF4-FFF2-40B4-BE49-F238E27FC236}">
                <a16:creationId xmlns:a16="http://schemas.microsoft.com/office/drawing/2014/main" id="{D7B20C21-BEF4-4403-A6D8-973B4351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038CEC-BBF9-4E05-B167-CB6914E2B220}" type="slidenum">
              <a:rPr lang="pt-BR" altLang="pt-BR" sz="1400"/>
              <a:pPr eaLnBrk="1" hangingPunct="1"/>
              <a:t>10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>
            <a:extLst>
              <a:ext uri="{FF2B5EF4-FFF2-40B4-BE49-F238E27FC236}">
                <a16:creationId xmlns:a16="http://schemas.microsoft.com/office/drawing/2014/main" id="{4DC00694-8949-4D08-84D5-62A3965D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D80C8E-5C49-44E4-A571-42D3F712E371}" type="slidenum">
              <a:rPr lang="pt-BR" altLang="pt-BR" sz="1400"/>
              <a:pPr eaLnBrk="1" hangingPunct="1"/>
              <a:t>11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3">
            <a:extLst>
              <a:ext uri="{FF2B5EF4-FFF2-40B4-BE49-F238E27FC236}">
                <a16:creationId xmlns:a16="http://schemas.microsoft.com/office/drawing/2014/main" id="{9D007D57-1AFE-4CC7-92EF-28FBAE1A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1332CE7-1695-47B4-A7CD-4BF59F2DAB57}" type="slidenum">
              <a:rPr lang="pt-BR" altLang="pt-BR" sz="1400"/>
              <a:pPr eaLnBrk="1" hangingPunct="1"/>
              <a:t>12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3">
            <a:extLst>
              <a:ext uri="{FF2B5EF4-FFF2-40B4-BE49-F238E27FC236}">
                <a16:creationId xmlns:a16="http://schemas.microsoft.com/office/drawing/2014/main" id="{31E3AB27-1D04-4F47-A7BA-6139D721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8E3A15B-756A-4C97-BA96-72CE1C81AD80}" type="slidenum">
              <a:rPr lang="pt-BR" altLang="pt-BR" sz="1400"/>
              <a:pPr eaLnBrk="1" hangingPunct="1"/>
              <a:t>13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3">
            <a:extLst>
              <a:ext uri="{FF2B5EF4-FFF2-40B4-BE49-F238E27FC236}">
                <a16:creationId xmlns:a16="http://schemas.microsoft.com/office/drawing/2014/main" id="{FC958CE3-FBB8-4F0C-809A-C8C450D5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F85209-55D5-4AD9-B705-E78B96C9E9FF}" type="slidenum">
              <a:rPr lang="pt-BR" altLang="pt-BR" sz="1400"/>
              <a:pPr eaLnBrk="1" hangingPunct="1"/>
              <a:t>14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3">
            <a:extLst>
              <a:ext uri="{FF2B5EF4-FFF2-40B4-BE49-F238E27FC236}">
                <a16:creationId xmlns:a16="http://schemas.microsoft.com/office/drawing/2014/main" id="{7D265E7B-8919-4F64-A788-C2DA00A7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2A719E-496E-4C15-9D28-7C9BFE0B6E95}" type="slidenum">
              <a:rPr lang="pt-BR" altLang="pt-BR" sz="1400"/>
              <a:pPr eaLnBrk="1" hangingPunct="1"/>
              <a:t>15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3">
            <a:extLst>
              <a:ext uri="{FF2B5EF4-FFF2-40B4-BE49-F238E27FC236}">
                <a16:creationId xmlns:a16="http://schemas.microsoft.com/office/drawing/2014/main" id="{20BA67EC-540D-4A9B-AF33-C4E7B193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B9FA883-2808-4119-90C7-8803DCAFD049}" type="slidenum">
              <a:rPr lang="pt-BR" altLang="pt-BR" sz="1400"/>
              <a:pPr eaLnBrk="1" hangingPunct="1"/>
              <a:t>16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>
            <a:extLst>
              <a:ext uri="{FF2B5EF4-FFF2-40B4-BE49-F238E27FC236}">
                <a16:creationId xmlns:a16="http://schemas.microsoft.com/office/drawing/2014/main" id="{49524001-8B3F-4745-BBDD-47ADC3F7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9A2872-5D02-4BE8-9BD8-E45EE804D3B8}" type="slidenum">
              <a:rPr lang="pt-BR" altLang="pt-BR" sz="1400"/>
              <a:pPr eaLnBrk="1" hangingPunct="1"/>
              <a:t>17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3">
            <a:extLst>
              <a:ext uri="{FF2B5EF4-FFF2-40B4-BE49-F238E27FC236}">
                <a16:creationId xmlns:a16="http://schemas.microsoft.com/office/drawing/2014/main" id="{D234D3FE-569A-4FEB-A749-591BE17C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38CC41-C246-46F4-AC13-9B86D7A243F8}" type="slidenum">
              <a:rPr lang="pt-BR" altLang="pt-BR" sz="1400"/>
              <a:pPr eaLnBrk="1" hangingPunct="1"/>
              <a:t>18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3">
            <a:extLst>
              <a:ext uri="{FF2B5EF4-FFF2-40B4-BE49-F238E27FC236}">
                <a16:creationId xmlns:a16="http://schemas.microsoft.com/office/drawing/2014/main" id="{8E77CDEE-1F91-4B46-A13B-F03B624A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202FC0C-8E59-4121-A893-F7DE41A80D93}" type="slidenum">
              <a:rPr lang="pt-BR" altLang="pt-BR" sz="1400"/>
              <a:pPr eaLnBrk="1" hangingPunct="1"/>
              <a:t>19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3">
            <a:extLst>
              <a:ext uri="{FF2B5EF4-FFF2-40B4-BE49-F238E27FC236}">
                <a16:creationId xmlns:a16="http://schemas.microsoft.com/office/drawing/2014/main" id="{32BDD2B9-8364-4FFD-AEA6-81849A97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2251EC3-2B42-49C5-9F2C-BD5985B44956}" type="slidenum">
              <a:rPr lang="pt-BR" altLang="pt-BR" sz="1400"/>
              <a:pPr eaLnBrk="1" hangingPunct="1"/>
              <a:t>2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>
            <a:extLst>
              <a:ext uri="{FF2B5EF4-FFF2-40B4-BE49-F238E27FC236}">
                <a16:creationId xmlns:a16="http://schemas.microsoft.com/office/drawing/2014/main" id="{89EE4FFD-464C-4367-80E3-C783B0D8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C8E1DA7-E822-4415-8C0A-9E25C1A44EB9}" type="slidenum">
              <a:rPr lang="pt-BR" altLang="pt-BR" sz="1400"/>
              <a:pPr eaLnBrk="1" hangingPunct="1"/>
              <a:t>20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3">
            <a:extLst>
              <a:ext uri="{FF2B5EF4-FFF2-40B4-BE49-F238E27FC236}">
                <a16:creationId xmlns:a16="http://schemas.microsoft.com/office/drawing/2014/main" id="{9F31AA51-DDA4-4216-844B-97D74976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08857F-6CFF-4872-879A-03C23D06841E}" type="slidenum">
              <a:rPr lang="pt-BR" altLang="pt-BR" sz="1400"/>
              <a:pPr eaLnBrk="1" hangingPunct="1"/>
              <a:t>21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>
            <a:extLst>
              <a:ext uri="{FF2B5EF4-FFF2-40B4-BE49-F238E27FC236}">
                <a16:creationId xmlns:a16="http://schemas.microsoft.com/office/drawing/2014/main" id="{CCE7B52B-1DD0-47DC-B96A-63C3A7E2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CCBF8E7-1A63-450B-87B4-EECBF7FC84CC}" type="slidenum">
              <a:rPr lang="pt-BR" altLang="pt-BR" sz="1400"/>
              <a:pPr eaLnBrk="1" hangingPunct="1"/>
              <a:t>22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3">
            <a:extLst>
              <a:ext uri="{FF2B5EF4-FFF2-40B4-BE49-F238E27FC236}">
                <a16:creationId xmlns:a16="http://schemas.microsoft.com/office/drawing/2014/main" id="{22AB1301-AFF5-472D-8D55-C920740C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62455A-9837-4B54-A627-0AD4C148FE53}" type="slidenum">
              <a:rPr lang="pt-BR" altLang="pt-BR" sz="1400"/>
              <a:pPr eaLnBrk="1" hangingPunct="1"/>
              <a:t>23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3">
            <a:extLst>
              <a:ext uri="{FF2B5EF4-FFF2-40B4-BE49-F238E27FC236}">
                <a16:creationId xmlns:a16="http://schemas.microsoft.com/office/drawing/2014/main" id="{4423838E-4465-4B9D-BC83-2CBD2E0A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D9E5363-E9D8-4C40-9D84-1ACC61B9BAF0}" type="slidenum">
              <a:rPr lang="pt-BR" altLang="pt-BR" sz="1400"/>
              <a:pPr eaLnBrk="1" hangingPunct="1"/>
              <a:t>24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3">
            <a:extLst>
              <a:ext uri="{FF2B5EF4-FFF2-40B4-BE49-F238E27FC236}">
                <a16:creationId xmlns:a16="http://schemas.microsoft.com/office/drawing/2014/main" id="{8DAFA382-810A-4027-AC09-D325268D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CE9437-7352-4D7E-AAF5-206279FE62FD}" type="slidenum">
              <a:rPr lang="pt-BR" altLang="pt-BR" sz="1400"/>
              <a:pPr eaLnBrk="1" hangingPunct="1"/>
              <a:t>25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3">
            <a:extLst>
              <a:ext uri="{FF2B5EF4-FFF2-40B4-BE49-F238E27FC236}">
                <a16:creationId xmlns:a16="http://schemas.microsoft.com/office/drawing/2014/main" id="{EAEC0CF4-F680-42B5-AEE6-A64FDFCE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611A2A-F1C9-469C-A8CA-7BAF6A53D86D}" type="slidenum">
              <a:rPr lang="pt-BR" altLang="pt-BR" sz="1400"/>
              <a:pPr eaLnBrk="1" hangingPunct="1"/>
              <a:t>26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3">
            <a:extLst>
              <a:ext uri="{FF2B5EF4-FFF2-40B4-BE49-F238E27FC236}">
                <a16:creationId xmlns:a16="http://schemas.microsoft.com/office/drawing/2014/main" id="{DC97C619-AD95-45D9-8E9B-49E36B33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FB24F6D-2168-4236-9F16-CB8B9C73CC02}" type="slidenum">
              <a:rPr lang="pt-BR" altLang="pt-BR" sz="1400"/>
              <a:pPr eaLnBrk="1" hangingPunct="1"/>
              <a:t>27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3">
            <a:extLst>
              <a:ext uri="{FF2B5EF4-FFF2-40B4-BE49-F238E27FC236}">
                <a16:creationId xmlns:a16="http://schemas.microsoft.com/office/drawing/2014/main" id="{DCE63B3B-373F-4393-BD38-FA40BEA3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420A1FF-8AB3-4A83-B456-67263CF2B8B0}" type="slidenum">
              <a:rPr lang="pt-BR" altLang="pt-BR" sz="1400"/>
              <a:pPr eaLnBrk="1" hangingPunct="1"/>
              <a:t>28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>
            <a:extLst>
              <a:ext uri="{FF2B5EF4-FFF2-40B4-BE49-F238E27FC236}">
                <a16:creationId xmlns:a16="http://schemas.microsoft.com/office/drawing/2014/main" id="{3D33C313-1FDB-48A6-90DD-67EC88DF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5A007F-4C9A-4E60-94FA-9BE3C6356984}" type="slidenum">
              <a:rPr lang="pt-BR" altLang="pt-BR" sz="1400"/>
              <a:pPr eaLnBrk="1" hangingPunct="1"/>
              <a:t>29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>
            <a:extLst>
              <a:ext uri="{FF2B5EF4-FFF2-40B4-BE49-F238E27FC236}">
                <a16:creationId xmlns:a16="http://schemas.microsoft.com/office/drawing/2014/main" id="{C737C60C-6A8C-4988-AD70-58AADF01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56DC53-EC01-4917-ACFC-4048331ED9DB}" type="slidenum">
              <a:rPr lang="pt-BR" altLang="pt-BR" sz="1400"/>
              <a:pPr eaLnBrk="1" hangingPunct="1"/>
              <a:t>3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3">
            <a:extLst>
              <a:ext uri="{FF2B5EF4-FFF2-40B4-BE49-F238E27FC236}">
                <a16:creationId xmlns:a16="http://schemas.microsoft.com/office/drawing/2014/main" id="{CEC0CD4E-D58F-41D3-8760-C1FB67FB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9EC1B9D-47F5-4820-BEB3-784821056CB1}" type="slidenum">
              <a:rPr lang="pt-BR" altLang="pt-BR" sz="1400"/>
              <a:pPr eaLnBrk="1" hangingPunct="1"/>
              <a:t>30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3">
            <a:extLst>
              <a:ext uri="{FF2B5EF4-FFF2-40B4-BE49-F238E27FC236}">
                <a16:creationId xmlns:a16="http://schemas.microsoft.com/office/drawing/2014/main" id="{DE6E811F-369F-414D-A4BA-8B3B4BAD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D2DBC2-83F1-42F9-8762-F5B3EE5325D0}" type="slidenum">
              <a:rPr lang="pt-BR" altLang="pt-BR" sz="1400"/>
              <a:pPr eaLnBrk="1" hangingPunct="1"/>
              <a:t>31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3">
            <a:extLst>
              <a:ext uri="{FF2B5EF4-FFF2-40B4-BE49-F238E27FC236}">
                <a16:creationId xmlns:a16="http://schemas.microsoft.com/office/drawing/2014/main" id="{D28256A5-A97F-4612-A6B1-B3FC474F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2A8FDA5-C631-46B6-B887-7A085186FBAF}" type="slidenum">
              <a:rPr lang="pt-BR" altLang="pt-BR" sz="1400"/>
              <a:pPr eaLnBrk="1" hangingPunct="1"/>
              <a:t>32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3">
            <a:extLst>
              <a:ext uri="{FF2B5EF4-FFF2-40B4-BE49-F238E27FC236}">
                <a16:creationId xmlns:a16="http://schemas.microsoft.com/office/drawing/2014/main" id="{25AC0826-4DD5-4881-90FE-F304EED0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D63398D-5880-48E5-B013-2AF09CC9927E}" type="slidenum">
              <a:rPr lang="pt-BR" altLang="pt-BR" sz="1400"/>
              <a:pPr eaLnBrk="1" hangingPunct="1"/>
              <a:t>33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B90DEC6A-DDD8-45D3-888A-D816C1DC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5A7C36-8D9B-457A-9508-CB507C8959D1}" type="slidenum">
              <a:rPr lang="pt-BR" altLang="pt-BR" sz="1400"/>
              <a:pPr eaLnBrk="1" hangingPunct="1"/>
              <a:t>4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3">
            <a:extLst>
              <a:ext uri="{FF2B5EF4-FFF2-40B4-BE49-F238E27FC236}">
                <a16:creationId xmlns:a16="http://schemas.microsoft.com/office/drawing/2014/main" id="{0F132914-D2BC-48C6-823C-60BE9745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563720-A40C-414C-B1FA-C70A9C9875F2}" type="slidenum">
              <a:rPr lang="pt-BR" altLang="pt-BR" sz="1400"/>
              <a:pPr eaLnBrk="1" hangingPunct="1"/>
              <a:t>5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3">
            <a:extLst>
              <a:ext uri="{FF2B5EF4-FFF2-40B4-BE49-F238E27FC236}">
                <a16:creationId xmlns:a16="http://schemas.microsoft.com/office/drawing/2014/main" id="{28BC549F-1C3A-4567-BBD6-8E0CCE92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6CE950-1EC5-47D2-9189-597252F427BD}" type="slidenum">
              <a:rPr lang="pt-BR" altLang="pt-BR" sz="1400"/>
              <a:pPr eaLnBrk="1" hangingPunct="1"/>
              <a:t>6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>
            <a:extLst>
              <a:ext uri="{FF2B5EF4-FFF2-40B4-BE49-F238E27FC236}">
                <a16:creationId xmlns:a16="http://schemas.microsoft.com/office/drawing/2014/main" id="{EBCDABFE-194C-49F1-877A-308FE12D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CC03D4-A622-4AA4-96FE-E6DB2B5F9E62}" type="slidenum">
              <a:rPr lang="pt-BR" altLang="pt-BR" sz="1400"/>
              <a:pPr eaLnBrk="1" hangingPunct="1"/>
              <a:t>7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3">
            <a:extLst>
              <a:ext uri="{FF2B5EF4-FFF2-40B4-BE49-F238E27FC236}">
                <a16:creationId xmlns:a16="http://schemas.microsoft.com/office/drawing/2014/main" id="{9035F272-B2BC-414E-8585-9CA158BF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669DBB5-FA35-4617-927A-05D84AC03731}" type="slidenum">
              <a:rPr lang="pt-BR" altLang="pt-BR" sz="1400"/>
              <a:pPr eaLnBrk="1" hangingPunct="1"/>
              <a:t>8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3">
            <a:extLst>
              <a:ext uri="{FF2B5EF4-FFF2-40B4-BE49-F238E27FC236}">
                <a16:creationId xmlns:a16="http://schemas.microsoft.com/office/drawing/2014/main" id="{9BA475C4-013C-44C2-A30B-81AC2B40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ABC659-4C04-4735-A36A-61293A857829}" type="slidenum">
              <a:rPr lang="pt-BR" altLang="pt-BR" sz="1400"/>
              <a:pPr eaLnBrk="1" hangingPunct="1"/>
              <a:t>9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</Words>
  <Application>Microsoft Office PowerPoint</Application>
  <PresentationFormat>Apresentação na tela (4:3)</PresentationFormat>
  <Paragraphs>34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6" baseType="lpstr">
      <vt:lpstr>Times New Roman</vt:lpstr>
      <vt:lpstr>Arial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MORDOMIA CRISTÃ</dc:subject>
  <dc:creator>Pr. MARCELO AUGUSTO DE CARVALHO; user</dc:creator>
  <cp:keywords>www.4tons.com.br</cp:keywords>
  <dc:description>COMÉRCIO PROIBIDO. USO PESSOAL</dc:description>
  <cp:lastModifiedBy>UCB - Marcelo Augusto de Carvalho</cp:lastModifiedBy>
  <cp:revision>6</cp:revision>
  <dcterms:created xsi:type="dcterms:W3CDTF">2001-12-09T18:45:49Z</dcterms:created>
  <dcterms:modified xsi:type="dcterms:W3CDTF">2020-12-17T12:55:44Z</dcterms:modified>
</cp:coreProperties>
</file>