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36"/>
      <p:bold r:id="rId37"/>
      <p: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9933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091A1E-8935-4607-9EF5-085D8605B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39AB8-DF40-4C40-967C-8EED4ADB8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312144-8047-461B-A1A7-F3B4D22C9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E7517-62B7-41AE-A092-33ED3CBC87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852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09A56D-3F60-4A95-B428-E95C0DE6E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5A1E5B-BBCD-4733-8829-E097FB78C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0C3D19-5E3D-4C4E-A8D4-F47F23508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A05C4-2E12-42A9-9586-7407BDAB9A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817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E764A9-8A1C-4F9F-8554-06153D3AF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54A550-FEF4-441B-9D39-3082D701A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16F4E0-AE61-44CB-9DC4-3589FD676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0B585-5641-4DAE-A394-2A16593790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994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4B4178-9A04-43B6-8314-8AC30172E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53A3F5-6E1F-4832-9ABC-0246D9BF0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F913FD-D568-4AFE-ADB6-AB0E7D674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96C84-8514-42A0-8D82-3CFAE7E6FB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682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9AFFDD-11B9-4989-8016-EB80DC49E3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5D6946-2A9A-4A01-AEFE-4AF174D4F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FBC81A-BBB0-4870-B485-AB5754D02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4F430-8D88-4436-9D38-B6F2E10967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409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300A04-E9D0-487D-9EC5-0788279C1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C12E0-3FD7-44FE-85E1-732431AD4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DEABA-D58B-4A90-9F65-928A0BA4C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D0FEA2-9A48-47D5-A4D0-D35CBC7F03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482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EE61D7-12AB-4503-A634-9EBF1C09C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7EFF2A-FB83-47FA-873D-40D8EA797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CF043E-89FA-4C54-95B1-9D78EF631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DBC4C-7AD8-4F2E-B263-36C4CDAD5B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131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F1379E-C0B6-47B4-BBBC-AE2F3AB96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1FCE98-39A4-49D8-97A6-C3ACBE88E2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341E66-B277-41CA-94AE-6DFF6B61B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B1A-144A-4E6A-AF6F-41EAF06FDE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925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91972E-A90B-4EA9-9F21-F07D11F9B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6979C44-57AC-4A45-B6E5-12E5F31E8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418544-8A69-41AA-B1FC-B2712436D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79CC6-B4E4-4D59-95F2-2BC472C2ED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173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019C79-5D48-4357-B1C6-72B014E13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5272C3-7722-47E8-BFF9-CDE2E7E89F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424A9E-08B8-4103-BF70-49A0BBEA98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B8B59-09ED-4A69-835D-7C871AEFAA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938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86BF31-B590-477B-9A2C-87E9016134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CC9BC-35E0-4134-8A96-6BC6CCC679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09FBD9-71C7-4684-86DD-A42FDDBAC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7E7D1-1F3A-43DB-9749-5E34657613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767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D658EB-CFDA-4FE2-A686-CAE8125C7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A79172-EED4-48C7-A679-5709761B1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D7E8CE-99B8-4D16-B9A6-73EAE7A802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6A66A0A-C69E-4479-848A-606B1FAFB3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C9B87F-E247-44FC-A37A-186F6B3479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3F335A-5973-4393-810B-0E1742E4E770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31" name="Picture 7" descr="mestre 2">
            <a:extLst>
              <a:ext uri="{FF2B5EF4-FFF2-40B4-BE49-F238E27FC236}">
                <a16:creationId xmlns:a16="http://schemas.microsoft.com/office/drawing/2014/main" id="{651DAB61-A2D6-4574-B830-C4BE1AD4B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3D9DB8A-E7D1-4921-8737-5978E3908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88C00D3-7BB2-4655-B84D-A5EFE6C38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2052" name="Picture 4" descr="ppt titulo dizimo cópia">
            <a:extLst>
              <a:ext uri="{FF2B5EF4-FFF2-40B4-BE49-F238E27FC236}">
                <a16:creationId xmlns:a16="http://schemas.microsoft.com/office/drawing/2014/main" id="{43CDFF35-8257-4EAE-AFEA-97E43575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6">
            <a:extLst>
              <a:ext uri="{FF2B5EF4-FFF2-40B4-BE49-F238E27FC236}">
                <a16:creationId xmlns:a16="http://schemas.microsoft.com/office/drawing/2014/main" id="{E6FDB4D1-1A77-4F58-9717-D9C0A20F2A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789363"/>
            <a:ext cx="3743325" cy="172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0033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O SANTO </a:t>
            </a:r>
          </a:p>
          <a:p>
            <a:pPr algn="ctr"/>
            <a:r>
              <a:rPr lang="pt-BR" sz="3600" kern="10">
                <a:solidFill>
                  <a:srgbClr val="0033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DÍZIMO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9EE506F0-BA21-4180-8B9D-68F662F85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068638"/>
            <a:ext cx="9144000" cy="3573462"/>
          </a:xfrm>
        </p:spPr>
        <p:txBody>
          <a:bodyPr/>
          <a:lstStyle/>
          <a:p>
            <a:pPr eaLnBrk="1" hangingPunct="1">
              <a:defRPr/>
            </a:pPr>
            <a:endParaRPr lang="pt-BR" sz="2800"/>
          </a:p>
          <a:p>
            <a:pPr algn="ctr" eaLnBrk="1" hangingPunct="1">
              <a:defRPr/>
            </a:pPr>
            <a:r>
              <a:rPr lang="pt-BR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“No tocante às dízimas do gado e do rebanho, de tudo o que passar debaixo do bordão do pastor, o Dízimo será santo ao Senhor.” Levítico 27:32 .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Ele chegou a repetir “santos são ao Senhor.” Enfatizando claramente que o dízimo não pertence ao homem, mas a Deus, portanto, são santos.</a:t>
            </a:r>
          </a:p>
          <a:p>
            <a:pPr algn="ctr" eaLnBrk="1" hangingPunct="1"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>
            <a:extLst>
              <a:ext uri="{FF2B5EF4-FFF2-40B4-BE49-F238E27FC236}">
                <a16:creationId xmlns:a16="http://schemas.microsoft.com/office/drawing/2014/main" id="{5588287E-1860-4C1F-A4F8-A986436E28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3716338"/>
            <a:ext cx="6624637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COM QUE PROPÓSITOS</a:t>
            </a:r>
          </a:p>
          <a:p>
            <a:pPr algn="ctr"/>
            <a:r>
              <a:rPr lang="pt-BR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DEUS ESTABELECEU</a:t>
            </a:r>
          </a:p>
          <a:p>
            <a:pPr algn="ctr"/>
            <a:r>
              <a:rPr lang="pt-BR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O PRINCÍPIO</a:t>
            </a:r>
          </a:p>
          <a:p>
            <a:pPr algn="ctr"/>
            <a:r>
              <a:rPr lang="pt-BR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DO DÍZIMO?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1 - aDORAÇÃO">
            <a:extLst>
              <a:ext uri="{FF2B5EF4-FFF2-40B4-BE49-F238E27FC236}">
                <a16:creationId xmlns:a16="http://schemas.microsoft.com/office/drawing/2014/main" id="{52591C7A-C9E0-493D-AD9B-26DA7C99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77211BD0-C04C-4700-A955-8A1AAA29E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213100"/>
            <a:ext cx="9144000" cy="36449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primeira mensagem Angélica  em Apoc. 14:7,  a humanidade é conclamada a “adorai Aquele que fez o céu, a terra o mar e as fontes das águas.” Este apelo à adoração está implícito em cada princípio que Deus deixou para o Seu povo.</a:t>
            </a:r>
          </a:p>
          <a:p>
            <a:pPr algn="ctr" eaLnBrk="1" hangingPunct="1"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Adorá-Lo, pois só Ele é Deus, só Ele é Criador, só Ele é Redentor, só Ele é Mantenedor, só Ele é Salvador e nós somos Suas criaturas.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D10543F7-FA4E-424D-AC9A-198C78ED2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636838"/>
            <a:ext cx="8820150" cy="4022725"/>
          </a:xfrm>
        </p:spPr>
        <p:txBody>
          <a:bodyPr/>
          <a:lstStyle/>
          <a:p>
            <a:pPr eaLnBrk="1" hangingPunct="1">
              <a:defRPr/>
            </a:pPr>
            <a:endParaRPr lang="pt-BR"/>
          </a:p>
          <a:p>
            <a:pPr eaLnBrk="1" hangingPunct="1">
              <a:defRPr/>
            </a:pPr>
            <a:endParaRPr lang="pt-BR"/>
          </a:p>
          <a:p>
            <a:pPr algn="ctr"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Quando devolvo o meu dízimo ao Senhor, como resultado de sincera fidelidade, eu não estou levando dinheiro à igreja, estou adorando a Deus e reconhecendo-O como Tal em minha vida. </a:t>
            </a:r>
          </a:p>
          <a:p>
            <a:pPr algn="ctr" eaLnBrk="1" hangingPunct="1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1F5F9D8-52F4-4C25-AF52-1A9F55BB6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57CCB-7DE8-41C4-A1B7-916569839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6388" name="Picture 7" descr="eGOÍSMO">
            <a:extLst>
              <a:ext uri="{FF2B5EF4-FFF2-40B4-BE49-F238E27FC236}">
                <a16:creationId xmlns:a16="http://schemas.microsoft.com/office/drawing/2014/main" id="{9D4D1E8C-D52B-4704-8A85-0F93D4740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9B04CCBF-9DB9-489A-ABB5-3568FA0CB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968625"/>
            <a:ext cx="8686800" cy="3889375"/>
          </a:xfrm>
        </p:spPr>
        <p:txBody>
          <a:bodyPr/>
          <a:lstStyle/>
          <a:p>
            <a:pPr marL="0" indent="0" eaLnBrk="1" hangingPunct="1"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Egoísmo é o uso insensato e néscio da vida, levando sempre para que o eu prevaleça, afastando-o do controle de Deus. </a:t>
            </a:r>
          </a:p>
          <a:p>
            <a:pPr marL="0" indent="0" eaLnBrk="1" hangingPunct="1">
              <a:buFontTx/>
              <a:buNone/>
              <a:defRPr/>
            </a:pPr>
            <a:r>
              <a:rPr lang="pt-BR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quando o servo de Deus pratica a fidelidade em toda a sua plenitude, permitindo que Deus tome o controle do seu coração e da sua vida, o egoísmo não tem lugar.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B2E2CEA3-7C23-41EB-B662-97C909411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213" y="3141663"/>
            <a:ext cx="8713787" cy="3013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Através do dizimar e ofertar, Deus nos dá a oportunidade de eliminar o egoísmo do nosso coração, neste nosso preparo para a eternidade.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A advertência Divina é clara: </a:t>
            </a:r>
            <a:r>
              <a:rPr lang="pt-BR" b="1" u="sng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“Nenhum daqueles cujo caráter estiver maculado com a nódoa imunda do egoísmo, poderá entrar no Céu.”</a:t>
            </a:r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Adm. Eficaz, 22</a:t>
            </a:r>
            <a:endParaRPr lang="pt-BR" sz="2400" b="1" u="sng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E846B12C-6E59-4589-A29C-1A59DE39B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573463"/>
            <a:ext cx="8893175" cy="2941637"/>
          </a:xfrm>
        </p:spPr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“Portanto, Deus nos prova aqui, concedendo-nos posses temporais, para que o uso que disso fizermos possa revelar se nos poderão ser confiadas as riquezas eternas.” </a:t>
            </a:r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Administração Eficaz, p. 22.</a:t>
            </a:r>
          </a:p>
          <a:p>
            <a:pPr eaLnBrk="1" hangingPunct="1">
              <a:defRPr/>
            </a:pPr>
            <a:endParaRPr lang="pt-BR" sz="18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3-Deus Senhor">
            <a:extLst>
              <a:ext uri="{FF2B5EF4-FFF2-40B4-BE49-F238E27FC236}">
                <a16:creationId xmlns:a16="http://schemas.microsoft.com/office/drawing/2014/main" id="{A4CACD48-CFFF-4ABC-A550-A866426F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3B8E31-0C3D-43C9-8862-9A0015F36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5829158-5447-44C1-8A30-92151AE26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3076" name="Picture 4" descr="Dízimo 02">
            <a:extLst>
              <a:ext uri="{FF2B5EF4-FFF2-40B4-BE49-F238E27FC236}">
                <a16:creationId xmlns:a16="http://schemas.microsoft.com/office/drawing/2014/main" id="{13DE9725-9FBA-46FB-808D-A098B4B05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EB44AEAA-3689-45B6-BE2B-4F83EC19A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844675"/>
            <a:ext cx="50419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latin typeface="Verdana" panose="020B0604030504040204" pitchFamily="34" charset="0"/>
              </a:rPr>
              <a:t>Falar em dízimo para muita gente é falar em dinheiro.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latin typeface="Verdana" panose="020B0604030504040204" pitchFamily="34" charset="0"/>
              </a:rPr>
              <a:t>Na mente destes, o dízimo está puramente associado a interesses econômicos.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latin typeface="Verdana" panose="020B0604030504040204" pitchFamily="34" charset="0"/>
              </a:rPr>
              <a:t>De forma geral, finanças sempre são um campo de batalha espiritual nos negócios, no lar, na vida das pessoas e até na igreja.</a:t>
            </a:r>
            <a:r>
              <a:rPr lang="pt-BR" altLang="pt-BR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2FF046D1-07D1-4128-9F6B-712E093DD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924175"/>
            <a:ext cx="8388350" cy="3717925"/>
          </a:xfrm>
        </p:spPr>
        <p:txBody>
          <a:bodyPr/>
          <a:lstStyle/>
          <a:p>
            <a:pPr marL="0" indent="0" algn="ctr" eaLnBrk="1" hangingPunct="1">
              <a:defRPr/>
            </a:pPr>
            <a:endParaRPr lang="pt-BR" sz="2800"/>
          </a:p>
          <a:p>
            <a:pPr marL="0" indent="0" algn="ctr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Para muitos, o dinheiro é o seu senhor. E quando não é o dinheiro, é a si mesmos.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Até dizem ter aceito Jesus como salvador, mas não estão dispostos a aceitá-Lo como Senhor. </a:t>
            </a: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Todavia, a própria negativa de recebê-Lo como Senhor, é evidência de que também não O aceitaram como Salvador.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986E093C-7E01-4560-9B8F-92412EB90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924175"/>
            <a:ext cx="8604250" cy="39338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Pois quando realmente o nosso coração se abre e recebe o Senhor Jesus como Salvador, ocupando por completo o nosso coração, não restará espaço para opiniões, interesses pessoais, ou egoísmo.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Devolver os dízimos e as ofertas passa a ser uma expressão de alegria, felicidade e gratidão a Deus.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C5F62264-1811-4C3F-B842-24E77D549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686800" cy="3429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Cumpre-se o significado da Mordomia Cristã, como estilo de vida daquele que aceitou o senhorio de Cristo em seu coração, caminha em sociedade com Deus e atua como Seu agente aqui na terra.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4-Criador e dono">
            <a:extLst>
              <a:ext uri="{FF2B5EF4-FFF2-40B4-BE49-F238E27FC236}">
                <a16:creationId xmlns:a16="http://schemas.microsoft.com/office/drawing/2014/main" id="{1C398257-A680-4B7B-BF85-CE0BE9938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BA7713EA-7618-4A34-90DB-325BB9796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7313" y="3500438"/>
            <a:ext cx="7786687" cy="33575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Muitos se orgulham de coisas ou bens materiais que “possuem”, quando em verdade nada pertence ao homem.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O Senhor diz</a:t>
            </a:r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:“Minha é a prata, meu é o ouro, diz o Senhor dos Exércitos.”  Ageu 2: 8.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3BE3D809-7305-40FE-975B-6CD628986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3573463"/>
            <a:ext cx="7643812" cy="3284537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No Salmo 24: 1, o salmista afirma: </a:t>
            </a:r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“Ao Senhor pertence a terra e tudo o que nela se contém, o mundo e os que nele habitam.” Salmos 24: 1.</a:t>
            </a:r>
          </a:p>
          <a:p>
            <a:pPr algn="ctr" eaLnBrk="1" hangingPunct="1">
              <a:defRPr/>
            </a:pPr>
            <a:endParaRPr lang="pt-BR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EA1428B2-735E-496E-89AF-73863D69C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3284538"/>
            <a:ext cx="7885112" cy="33575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Precisamos viver a nossa vida lembrando sempre dessa grande verdade.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Quando o homem desce à sepultura, ele não leva nada desta vida, a não ser o caráter; aquilo que construiu no solo do coração.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96E309D3-6EC7-41AB-8D82-1AEB1BD00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6375" y="3357563"/>
            <a:ext cx="7667625" cy="24812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Tudo quanto o homem tem pertence a Deus e é responsável pelo uso que faz de tudo o que Ele lhe confiou.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b="1" u="sng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uso que faz do dinheiro e dos bens em geral, o homem revela se ama a Deus acima de qualquer coisa.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b="1" u="sng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pt-BR" b="1" u="sng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80FD83AB-86D1-4D48-B21B-C9AE3C6E9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813" y="3357563"/>
            <a:ext cx="7596187" cy="30956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Para a nossa reflexão: </a:t>
            </a:r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“Se Deus não quisesse que a terra fosse fértil, que as sementes germinassem, de que adiantaria o dinheiro ou o cartão de crédito no bolso?”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934CD62F-8EEF-480B-A366-F6068C99E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3213100"/>
            <a:ext cx="8101012" cy="3644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“Somos tão naturalmente ingratos porque escolhemos, pagamos, vamos para casa e nem pensamos em agradecer a Deus que mantém Sua providência para o sustento humano, desde o Éden, e o fará para sempre. Deus é fiel.” </a:t>
            </a:r>
            <a:r>
              <a:rPr lang="pt-BR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Isaías B. de Andrade – Eu e Meu Senhor, p. 33.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>
            <a:extLst>
              <a:ext uri="{FF2B5EF4-FFF2-40B4-BE49-F238E27FC236}">
                <a16:creationId xmlns:a16="http://schemas.microsoft.com/office/drawing/2014/main" id="{F59BA63A-0A16-4BF3-8DAC-615554372E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3500438"/>
            <a:ext cx="6337300" cy="2735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Mas o que Deus diz 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para os Seus filhos 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sobre este importante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assunto?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CB64CE4-63F4-404F-9976-EF8AE604D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6512CE6-6671-4521-8168-8FDF1B4E7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31748" name="Picture 4" descr="criação-redenção">
            <a:extLst>
              <a:ext uri="{FF2B5EF4-FFF2-40B4-BE49-F238E27FC236}">
                <a16:creationId xmlns:a16="http://schemas.microsoft.com/office/drawing/2014/main" id="{DA0D9F06-6D23-4209-9F30-219F1D15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>
            <a:extLst>
              <a:ext uri="{FF2B5EF4-FFF2-40B4-BE49-F238E27FC236}">
                <a16:creationId xmlns:a16="http://schemas.microsoft.com/office/drawing/2014/main" id="{D99946B0-567B-4A4C-83E5-0A846B288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349500"/>
            <a:ext cx="52197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t-BR">
              <a:latin typeface="Arial" charset="0"/>
            </a:endParaRPr>
          </a:p>
          <a:p>
            <a:pPr algn="ctr">
              <a:defRPr/>
            </a:pPr>
            <a:r>
              <a:rPr lang="pt-B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Tudo neste mundo pertence a Deus, inclusive nós mesmos. </a:t>
            </a:r>
          </a:p>
          <a:p>
            <a:pPr algn="ctr">
              <a:defRPr/>
            </a:pPr>
            <a:r>
              <a:rPr lang="pt-B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Pertencemos-Lhe pela criação e pela redenção. </a:t>
            </a:r>
          </a:p>
          <a:p>
            <a:pPr algn="ctr">
              <a:defRPr/>
            </a:pPr>
            <a:r>
              <a:rPr lang="pt-B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Pela Sua misericórdia despertamos cada novo dia.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F7193CED-FC2C-49DF-A1C6-53A723539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284538"/>
            <a:ext cx="9144000" cy="35734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 Sua graça maravilhosa e pelo Seu grande amor, temos uma esperança no coração, a qual nos faz viver o presente com os olhos na eternidade, que se tornará real quando o nosso Salvador Jesus Cristo retornar em glória e majestade para buscar aqueles que Lhe foram fiéis.</a:t>
            </a:r>
          </a:p>
          <a:p>
            <a:pPr marL="0" indent="0"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C37AE64F-8E80-48AD-A3C0-97732DD9B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33795" name="Picture 4" descr="diz">
            <a:extLst>
              <a:ext uri="{FF2B5EF4-FFF2-40B4-BE49-F238E27FC236}">
                <a16:creationId xmlns:a16="http://schemas.microsoft.com/office/drawing/2014/main" id="{3308B22E-BBDD-44C3-BF54-C2EB3BA8F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WordArt 5">
            <a:extLst>
              <a:ext uri="{FF2B5EF4-FFF2-40B4-BE49-F238E27FC236}">
                <a16:creationId xmlns:a16="http://schemas.microsoft.com/office/drawing/2014/main" id="{46FE07E8-A613-4CA3-AC39-9C687EB288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2725" y="1628775"/>
            <a:ext cx="2447925" cy="423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Conclusão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ABA23571-D0A6-4393-943A-6B135CA41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565400"/>
            <a:ext cx="5148262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Reter os santos dízimos e ofertas, os quais pertencem a Deus, é rejeitar a Sua soberania como Criador, Redentor e colocar a si mesmo como dono de tudo. Isto é obra do inimigo.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1558732B-8BC2-4FAD-AE41-80FA0042D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781300"/>
            <a:ext cx="9144000" cy="4076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pt-BR" sz="2800"/>
          </a:p>
          <a:p>
            <a:pPr algn="ctr" eaLnBrk="1" hangingPunct="1">
              <a:lnSpc>
                <a:spcPct val="80000"/>
              </a:lnSpc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Não esqueçamos o que Deus nos diz  através do Espírito de Profecia: </a:t>
            </a:r>
            <a:r>
              <a:rPr lang="pt-BR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“O dízimo pertence ao Senhor; e todos aqueles que tocam nele serão punidos com a perda de seu tesouro celestial, a menos que se arrependam.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t-BR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 a obra não continue mais a ser impedida porque o dízimo foi desviado para vários fins diversos daquele para que o Senhor disse que ele devia ir.” Administração Eficaz, p. 102 </a:t>
            </a:r>
          </a:p>
        </p:txBody>
      </p:sp>
      <p:sp>
        <p:nvSpPr>
          <p:cNvPr id="34819" name="WordArt 4">
            <a:extLst>
              <a:ext uri="{FF2B5EF4-FFF2-40B4-BE49-F238E27FC236}">
                <a16:creationId xmlns:a16="http://schemas.microsoft.com/office/drawing/2014/main" id="{8E9499C3-97BC-4D8B-B766-89E4C12DD5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8900" y="2565400"/>
            <a:ext cx="2447925" cy="423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Conclusão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241ADFCF-2EF7-46D8-886F-29E580439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3357563"/>
            <a:ext cx="8229600" cy="35004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Este é o plano de Deus para os Seus filhos: viver a fidelidade, preparando-se diariamente para naquele dia final ouvir do próprio Jesus as maravilhosas palavras: </a:t>
            </a:r>
            <a:r>
              <a:rPr lang="pt-BR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pt-BR" b="1" u="sng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Servo bom e fiel, foste fiel no pouco, sobre o muito te colocarei; entra no gozo do teu Senhor.”</a:t>
            </a:r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Mateus 25: 21</a:t>
            </a:r>
            <a:r>
              <a:rPr lang="pt-BR" sz="280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35843" name="WordArt 4">
            <a:extLst>
              <a:ext uri="{FF2B5EF4-FFF2-40B4-BE49-F238E27FC236}">
                <a16:creationId xmlns:a16="http://schemas.microsoft.com/office/drawing/2014/main" id="{3241D6CA-C71C-4C6A-B30B-21349F03EB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51275" y="2781300"/>
            <a:ext cx="2447925" cy="423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Conclusão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324B162-CD7D-4901-8DF5-DB4092761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BFCD789-CB04-401A-B1E3-D7A95065D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5124" name="Picture 4" descr="Abraão diz">
            <a:extLst>
              <a:ext uri="{FF2B5EF4-FFF2-40B4-BE49-F238E27FC236}">
                <a16:creationId xmlns:a16="http://schemas.microsoft.com/office/drawing/2014/main" id="{43BC2553-F4DD-401A-86C0-A52369CD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C604631C-19A1-4C11-98D9-AB5F4F7D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1052513"/>
            <a:ext cx="5148262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t-BR">
              <a:latin typeface="Arial" charset="0"/>
            </a:endParaRPr>
          </a:p>
          <a:p>
            <a:pPr algn="ctr">
              <a:defRPr/>
            </a:pP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 dízimo é mencionado pela primeira vez em Gênesis 14: 20, quando Abraão se encontra com Melquisedeque, rei de Salém, sacerdote do Deus Altíssimo, o qual o abençoa e Abraão lhe devolve o dízimo.</a:t>
            </a:r>
          </a:p>
          <a:p>
            <a:pPr algn="ctr">
              <a:defRPr/>
            </a:pP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pt-BR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ação de Abraão de devolver o dízimo dá a entender que já lhe era um princípio conhecido e praticado normalmente.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926963AA-894C-4637-8A41-86FA73DBC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3284538"/>
            <a:ext cx="8229600" cy="33448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>
                <a:solidFill>
                  <a:srgbClr val="FF0000"/>
                </a:solidFill>
              </a:rPr>
              <a:t> </a:t>
            </a: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Acrescenta-se aí o fato de que, mesmo sendo o patriarca escolhido por Deus como pai do Seu povo, ele não ousou administrá-lo ou reter para si.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Cumpriu a determinação divina de devolver o dízimo ao Senhor, entregando-o ao sacerdote.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D30B89D5-F814-4D42-A554-E95C77980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45259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 mais: passou o princípio para os seus descendentes, conforme vemos o voto de Jacó, neto de Abraão, relatado em Gênesis 28: 20-22.  </a:t>
            </a:r>
            <a:r>
              <a:rPr lang="pt-BR" sz="2800" b="1" u="sng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“Se Deus for comigo, e me guardar nesta jornada que empreendo, e me der pão para comer e roupa que me vista... o Senhor será o meu Deus; ... e de tudo quanto me deres, certamente eu te darei o dízimo.”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EF8056B-8A3D-4EC6-9D5C-7CBC0C8B4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74BF7A4-B073-419F-A6EE-151301E92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8196" name="Picture 4" descr="lei de Deus">
            <a:extLst>
              <a:ext uri="{FF2B5EF4-FFF2-40B4-BE49-F238E27FC236}">
                <a16:creationId xmlns:a16="http://schemas.microsoft.com/office/drawing/2014/main" id="{8CFD821B-F9E1-4DFF-B436-50A8984F8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E2469A74-5F02-416B-A44C-F641060E1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196975"/>
            <a:ext cx="4752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t-BR">
              <a:latin typeface="Arial" charset="0"/>
            </a:endParaRPr>
          </a:p>
          <a:p>
            <a:pPr algn="ctr">
              <a:defRPr/>
            </a:pPr>
            <a:r>
              <a:rPr lang="pt-B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Falando sobre a origem do dízimo, o Espírito de Profecia faz a seguinte afirmação: </a:t>
            </a:r>
          </a:p>
          <a:p>
            <a:pPr algn="ctr">
              <a:defRPr/>
            </a:pPr>
            <a:r>
              <a:rPr lang="pt-BR" sz="3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“O sistema especial de Dízimos, baseia-se em um princípio tão duradouro como a Lei de Deus.” A E, 67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9E98E0BB-0345-4CDC-94DE-C218C77EB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9144000" cy="4292600"/>
          </a:xfrm>
        </p:spPr>
        <p:txBody>
          <a:bodyPr/>
          <a:lstStyle/>
          <a:p>
            <a:pPr eaLnBrk="1" hangingPunct="1">
              <a:defRPr/>
            </a:pPr>
            <a:endParaRPr lang="pt-BR"/>
          </a:p>
          <a:p>
            <a:pPr algn="ctr" eaLnBrk="1" hangingPunct="1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... “Foi observado por Abraão, que deu Dízimos a Melquisedeque, sacerdote do Deus Altíssimo.” </a:t>
            </a:r>
            <a:r>
              <a:rPr lang="pt-BR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Administração Eficaz, p</a:t>
            </a:r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pt-BR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67, 69.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algn="ctr"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O que deixa claro que, antes de Abraão devolvê-lo, o princípio já existia.</a:t>
            </a:r>
          </a:p>
          <a:p>
            <a:pPr algn="ctr" eaLnBrk="1" hangingPunct="1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9CADF2A1-BEB8-4BA5-A48B-AE18E7D7E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636838"/>
            <a:ext cx="9144000" cy="4022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pt-BR"/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E quando Seu povo, em marcha pelo deserto se preparava para entrar em Canaã, Deus deixou claro que requeria deles a prática desse princípio. </a:t>
            </a:r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“Também todas as dízimas da terra, tanto dos cereais do campo como dos frutos das árvores, são do Senhor; Santas são ao Senhor.”  Lev. 27:30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1400</Words>
  <Application>Microsoft Office PowerPoint</Application>
  <PresentationFormat>Apresentação na tela (4:3)</PresentationFormat>
  <Paragraphs>71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Verdana</vt:lpstr>
      <vt:lpstr>Arial</vt:lpstr>
      <vt:lpstr>Arial Black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MORDOMIA CRISTÃ</dc:subject>
  <dc:creator>Pr. MARCELO AUGUSTO DE CARVALHO; UNeB</dc:creator>
  <cp:keywords>www.4tons.com.br</cp:keywords>
  <dc:description>COMÉRCIO PROIBIDO. USO PESSOAL</dc:description>
  <cp:lastModifiedBy>UCB - Marcelo Augusto de Carvalho</cp:lastModifiedBy>
  <cp:revision>47</cp:revision>
  <dcterms:created xsi:type="dcterms:W3CDTF">2006-12-06T18:55:52Z</dcterms:created>
  <dcterms:modified xsi:type="dcterms:W3CDTF">2020-12-17T12:55:54Z</dcterms:modified>
</cp:coreProperties>
</file>