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7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00"/>
    <a:srgbClr val="3366CC"/>
    <a:srgbClr val="33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37" autoAdjust="0"/>
    <p:restoredTop sz="90929"/>
  </p:normalViewPr>
  <p:slideViewPr>
    <p:cSldViewPr>
      <p:cViewPr varScale="1">
        <p:scale>
          <a:sx n="61" d="100"/>
          <a:sy n="61" d="100"/>
        </p:scale>
        <p:origin x="7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>
            <a:extLst>
              <a:ext uri="{FF2B5EF4-FFF2-40B4-BE49-F238E27FC236}">
                <a16:creationId xmlns:a16="http://schemas.microsoft.com/office/drawing/2014/main" id="{7B0C1D3F-14F5-4B5C-BAEA-AA3354C0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8">
            <a:extLst>
              <a:ext uri="{FF2B5EF4-FFF2-40B4-BE49-F238E27FC236}">
                <a16:creationId xmlns:a16="http://schemas.microsoft.com/office/drawing/2014/main" id="{A2873F9A-D183-46EF-B372-2351E8DF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>
            <a:extLst>
              <a:ext uri="{FF2B5EF4-FFF2-40B4-BE49-F238E27FC236}">
                <a16:creationId xmlns:a16="http://schemas.microsoft.com/office/drawing/2014/main" id="{4009F86E-AD48-4866-B55A-D6621ABE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97CBB8F-5B49-4AF1-9BB6-4611D6D9B4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156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AD3E2E8-04E4-4AEA-BAB1-33F94815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28081AF-7DE2-49F3-85A2-407E4BE0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:a16="http://schemas.microsoft.com/office/drawing/2014/main" id="{A19F37EA-2265-47C4-876E-B36C8778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E9AF3-6066-4684-8A0E-94EAA0F1F3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084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34B97DFE-094D-4FB6-9705-B931F28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A9F4EC9E-BA19-4F63-A196-A2B8A112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:a16="http://schemas.microsoft.com/office/drawing/2014/main" id="{2CF6B453-6374-4137-87FC-0554E7D6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09430-3F08-4014-B297-72D285669A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788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748F8BF0-3CB6-48E8-8D44-DD3D1015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DDF7E3C-C7DB-4163-8E62-A8AE2681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:a16="http://schemas.microsoft.com/office/drawing/2014/main" id="{F41C672C-1F31-4BFB-8D8E-84CDF857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05DB-B8F7-4B51-82C7-F5912FA64D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598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F7018B-D2E4-4681-BD9F-F7199738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37B7B5-44E7-448A-A074-D71AD4D6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0D2D2D-C457-4B86-97FA-70EB0C7A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1F0FB68-E20A-47A6-8992-15D7ACC9A2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4714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8B780AB2-B4F8-4E99-B00D-4D0A0E01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1A2A8F98-0F57-42D0-981E-4BA9EA8A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>
            <a:extLst>
              <a:ext uri="{FF2B5EF4-FFF2-40B4-BE49-F238E27FC236}">
                <a16:creationId xmlns:a16="http://schemas.microsoft.com/office/drawing/2014/main" id="{39EACF7C-293F-4146-B648-EB4478DB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1C919-DA79-40E4-B130-AB32FD0E00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7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B6D8198E-8E7F-49D1-9AAD-E4F55387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749740EB-F8CF-4707-828D-277F192C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>
            <a:extLst>
              <a:ext uri="{FF2B5EF4-FFF2-40B4-BE49-F238E27FC236}">
                <a16:creationId xmlns:a16="http://schemas.microsoft.com/office/drawing/2014/main" id="{6EECA92B-451D-46C2-B47F-8D5D29A6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689C8-332E-4B6E-AC20-65B6CFF028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658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28DACE24-A99A-4AF9-B580-EAFD764A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4E710648-83EE-4354-B4F3-F75CE46B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>
            <a:extLst>
              <a:ext uri="{FF2B5EF4-FFF2-40B4-BE49-F238E27FC236}">
                <a16:creationId xmlns:a16="http://schemas.microsoft.com/office/drawing/2014/main" id="{E811F490-8297-4FBF-9F92-1AE2BCD8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E75AB-E676-4F09-B9EA-70003F1EED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077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13F597DF-3973-47CA-B072-1E56CB04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782079E4-F23C-45FA-8B55-0D3E739B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>
            <a:extLst>
              <a:ext uri="{FF2B5EF4-FFF2-40B4-BE49-F238E27FC236}">
                <a16:creationId xmlns:a16="http://schemas.microsoft.com/office/drawing/2014/main" id="{5765190E-AEC0-4C7B-88F4-ADC2CB1F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85D62-B6B7-41F9-8780-D5351CE562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99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330D407F-CD6A-4C06-9929-787C99F0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602A5F15-18A4-4004-8C42-0995DC05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>
            <a:extLst>
              <a:ext uri="{FF2B5EF4-FFF2-40B4-BE49-F238E27FC236}">
                <a16:creationId xmlns:a16="http://schemas.microsoft.com/office/drawing/2014/main" id="{76981C90-BB28-4100-BD91-2D7C2A24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C30D-4F3C-4B07-848F-FB535808C4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705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13">
            <a:extLst>
              <a:ext uri="{FF2B5EF4-FFF2-40B4-BE49-F238E27FC236}">
                <a16:creationId xmlns:a16="http://schemas.microsoft.com/office/drawing/2014/main" id="{94969319-4608-4D1D-8D76-2AD6131ACF2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14">
            <a:extLst>
              <a:ext uri="{FF2B5EF4-FFF2-40B4-BE49-F238E27FC236}">
                <a16:creationId xmlns:a16="http://schemas.microsoft.com/office/drawing/2014/main" id="{2386E530-6772-4B1A-817C-8ACB93FFC86D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15">
            <a:extLst>
              <a:ext uri="{FF2B5EF4-FFF2-40B4-BE49-F238E27FC236}">
                <a16:creationId xmlns:a16="http://schemas.microsoft.com/office/drawing/2014/main" id="{93114EFA-AB3C-4FAC-82EC-02E4E5AEC7CF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16">
            <a:extLst>
              <a:ext uri="{FF2B5EF4-FFF2-40B4-BE49-F238E27FC236}">
                <a16:creationId xmlns:a16="http://schemas.microsoft.com/office/drawing/2014/main" id="{A84DE535-E8E5-4682-A619-4E7A5B68322C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A05AF1F0-FDDC-4F88-A8E3-0DC2E81C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D7B6ED8B-B208-4D24-ACD6-01C1EE19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>
            <a:extLst>
              <a:ext uri="{FF2B5EF4-FFF2-40B4-BE49-F238E27FC236}">
                <a16:creationId xmlns:a16="http://schemas.microsoft.com/office/drawing/2014/main" id="{4810C8BB-A2D9-407F-BAC6-3A9152F8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B172879-D655-46A4-8889-7595E5C52D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32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>
            <a:extLst>
              <a:ext uri="{FF2B5EF4-FFF2-40B4-BE49-F238E27FC236}">
                <a16:creationId xmlns:a16="http://schemas.microsoft.com/office/drawing/2014/main" id="{CA344E9F-73F0-4226-964D-10309548E8CE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7134D47F-D0E3-4249-ACE5-65CC5F443B9E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>
            <a:extLst>
              <a:ext uri="{FF2B5EF4-FFF2-40B4-BE49-F238E27FC236}">
                <a16:creationId xmlns:a16="http://schemas.microsoft.com/office/drawing/2014/main" id="{B9462658-F707-49C2-993F-0ACB7E04D3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9" name="Espaço Reservado para Texto 29">
            <a:extLst>
              <a:ext uri="{FF2B5EF4-FFF2-40B4-BE49-F238E27FC236}">
                <a16:creationId xmlns:a16="http://schemas.microsoft.com/office/drawing/2014/main" id="{32C2F735-FD54-46D8-A2D5-2BAE856318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7B2B8B5C-E0A2-4826-8D22-0CC8F7644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620FF836-AC07-430E-852D-FC633996D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9A4F75BB-81BA-4641-A91E-CBC052E7C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B4F5BC6A-B02D-48EA-82DB-1A4B004B097A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1033" name="Grupo 1">
            <a:extLst>
              <a:ext uri="{FF2B5EF4-FFF2-40B4-BE49-F238E27FC236}">
                <a16:creationId xmlns:a16="http://schemas.microsoft.com/office/drawing/2014/main" id="{9D25A3E5-3262-434A-AB25-5B8D2E26BAF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B90DD707-E215-41C0-A18A-869E1E27C28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E034193F-C89A-43D3-A3D8-2FFE9B8E9E8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canner\USUARIOS\mordomia\cd mordomia103.jpg">
            <a:extLst>
              <a:ext uri="{FF2B5EF4-FFF2-40B4-BE49-F238E27FC236}">
                <a16:creationId xmlns:a16="http://schemas.microsoft.com/office/drawing/2014/main" id="{0EEE0993-2616-43AC-BF58-C9DE7A0C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99" r="52045"/>
          <a:stretch>
            <a:fillRect/>
          </a:stretch>
        </p:blipFill>
        <p:spPr bwMode="auto">
          <a:xfrm>
            <a:off x="285720" y="3643314"/>
            <a:ext cx="3786214" cy="2839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D5291110-AF56-4B41-9710-1A2C8F6A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0" y="357166"/>
            <a:ext cx="7467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8800" b="1" dirty="0">
                <a:latin typeface="Times New Roman" charset="0"/>
              </a:rPr>
              <a:t>    </a:t>
            </a:r>
            <a:r>
              <a:rPr lang="pt-BR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charset="0"/>
              </a:rPr>
              <a:t>DÍZIMOS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162952A3-2067-4DA5-8D00-513799775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1643050"/>
            <a:ext cx="83010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“Também todas as dízimas da terra, tanto do grão do campo, como do fruto das árvores, são do Senhor: Santas são ao Senhor.” </a:t>
            </a:r>
            <a:r>
              <a:rPr lang="pt-B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Núm. 28: 21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5125" name="Imagem 7" descr="logo mordomia.gif">
            <a:extLst>
              <a:ext uri="{FF2B5EF4-FFF2-40B4-BE49-F238E27FC236}">
                <a16:creationId xmlns:a16="http://schemas.microsoft.com/office/drawing/2014/main" id="{E6B59C79-2275-45FD-9669-29FF7DA64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canner\USUARIOS\mordomia\cd mordomia100.jpg">
            <a:extLst>
              <a:ext uri="{FF2B5EF4-FFF2-40B4-BE49-F238E27FC236}">
                <a16:creationId xmlns:a16="http://schemas.microsoft.com/office/drawing/2014/main" id="{CD4B6957-312A-4417-A67A-9BE7B937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666" b="2223"/>
          <a:stretch>
            <a:fillRect/>
          </a:stretch>
        </p:blipFill>
        <p:spPr bwMode="auto">
          <a:xfrm>
            <a:off x="357158" y="3429000"/>
            <a:ext cx="3786182" cy="3025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BCF4A857-BD0D-4D37-B9AE-2875976D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76" y="214290"/>
            <a:ext cx="7467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8800" b="1" dirty="0">
                <a:latin typeface="Times New Roman" charset="0"/>
              </a:rPr>
              <a:t>      </a:t>
            </a:r>
            <a:r>
              <a:rPr lang="pt-B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DÍZIMOS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E075AA6A-0CF6-4DA5-AF8E-1CCB5AC4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71625"/>
            <a:ext cx="8786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latin typeface="Times New Roman" charset="0"/>
              </a:rPr>
              <a:t>“...Isto continuou através de sucessivas gerações, e foi observado por Abraão, que deu o dízimo a </a:t>
            </a:r>
            <a:r>
              <a:rPr lang="pt-BR" sz="3200" b="1" dirty="0" err="1">
                <a:latin typeface="Times New Roman" charset="0"/>
              </a:rPr>
              <a:t>Melquisedeque</a:t>
            </a:r>
            <a:r>
              <a:rPr lang="pt-BR" sz="3200" b="1" dirty="0">
                <a:latin typeface="Times New Roman" charset="0"/>
              </a:rPr>
              <a:t>, sacerdote do Deus Altíssimo... </a:t>
            </a:r>
          </a:p>
        </p:txBody>
      </p:sp>
      <p:pic>
        <p:nvPicPr>
          <p:cNvPr id="14341" name="Imagem 7" descr="logo mordomia.gif">
            <a:extLst>
              <a:ext uri="{FF2B5EF4-FFF2-40B4-BE49-F238E27FC236}">
                <a16:creationId xmlns:a16="http://schemas.microsoft.com/office/drawing/2014/main" id="{85944F71-83A9-431C-A7DF-6596070A9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354A6F-D497-4F9D-AAC4-47459593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14688"/>
            <a:ext cx="4357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800" b="1"/>
              <a:t>“...O mesmo princípio havia nos dias de Jó.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512B66-1860-466D-93EF-A3CB64B7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643063"/>
            <a:ext cx="8429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/>
              <a:t>Jacó, quando errante e exilado, destituído de bens, deitou-se à noite em Betel, solitário e tendo por travesseiro uma rocha, prometeu ao Senhor: “De tudo quanto me deres, certamente Te darei o dízimo.”  Gên. 28: 22.”</a:t>
            </a:r>
          </a:p>
          <a:p>
            <a:pPr eaLnBrk="1" hangingPunct="1"/>
            <a:endParaRPr lang="pt-BR" altLang="pt-BR"/>
          </a:p>
        </p:txBody>
      </p:sp>
      <p:pic>
        <p:nvPicPr>
          <p:cNvPr id="3" name="Picture 5" descr="\\Scanner\USUARIOS\mordomia\cd mordomia101.jpg">
            <a:extLst>
              <a:ext uri="{FF2B5EF4-FFF2-40B4-BE49-F238E27FC236}">
                <a16:creationId xmlns:a16="http://schemas.microsoft.com/office/drawing/2014/main" id="{731E9091-D7C8-424C-B7E9-1158B207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313"/>
          <a:stretch>
            <a:fillRect/>
          </a:stretch>
        </p:blipFill>
        <p:spPr bwMode="auto">
          <a:xfrm>
            <a:off x="285720" y="3857628"/>
            <a:ext cx="3486144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124C414-0978-4CD5-9937-A99839F22EF8}"/>
              </a:ext>
            </a:extLst>
          </p:cNvPr>
          <p:cNvSpPr/>
          <p:nvPr/>
        </p:nvSpPr>
        <p:spPr>
          <a:xfrm>
            <a:off x="2714612" y="714356"/>
            <a:ext cx="32624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DÍZIMOS</a:t>
            </a:r>
          </a:p>
        </p:txBody>
      </p:sp>
      <p:pic>
        <p:nvPicPr>
          <p:cNvPr id="15365" name="Imagem 7" descr="logo mordomia.gif">
            <a:extLst>
              <a:ext uri="{FF2B5EF4-FFF2-40B4-BE49-F238E27FC236}">
                <a16:creationId xmlns:a16="http://schemas.microsoft.com/office/drawing/2014/main" id="{9F2707F2-FB58-4D4F-86AB-A0B9B570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Scanner\USUARIOS\mordomia\cd mordomia26.jpg">
            <a:extLst>
              <a:ext uri="{FF2B5EF4-FFF2-40B4-BE49-F238E27FC236}">
                <a16:creationId xmlns:a16="http://schemas.microsoft.com/office/drawing/2014/main" id="{B0B6B744-36E4-4BE5-96D7-961E35B5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3334"/>
          <a:stretch>
            <a:fillRect/>
          </a:stretch>
        </p:blipFill>
        <p:spPr bwMode="auto">
          <a:xfrm>
            <a:off x="285720" y="4000504"/>
            <a:ext cx="4143372" cy="25205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5EECC9F5-2F86-4DA0-989F-942B93D4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14313"/>
            <a:ext cx="7467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8800" b="1" dirty="0">
                <a:latin typeface="Times New Roman" charset="0"/>
              </a:rPr>
              <a:t>      </a:t>
            </a:r>
            <a:r>
              <a:rPr lang="pt-BR" sz="6600" b="1" dirty="0">
                <a:solidFill>
                  <a:srgbClr val="FF0066"/>
                </a:solidFill>
                <a:latin typeface="Times New Roman" charset="0"/>
              </a:rPr>
              <a:t>DÍZIMO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8907BE-D904-41DF-913A-4E84D1943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500188"/>
            <a:ext cx="8572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002060"/>
                </a:solidFill>
              </a:rPr>
              <a:t>“Deus não requer menos de nós do que requeria de Seu povo, na antiguidade. </a:t>
            </a:r>
          </a:p>
          <a:p>
            <a:pPr eaLnBrk="1" hangingPunct="1"/>
            <a:r>
              <a:rPr lang="pt-BR" altLang="pt-BR" sz="2800" b="1">
                <a:solidFill>
                  <a:srgbClr val="002060"/>
                </a:solidFill>
              </a:rPr>
              <a:t>Suas dádivas a nós não são menores, mas maiores que as concedidas ao antigo Israel. Seu serviço exige agora e sempre exigirá recursos...”</a:t>
            </a:r>
            <a:r>
              <a:rPr lang="pt-BR" altLang="pt-BR" b="1">
                <a:solidFill>
                  <a:srgbClr val="002060"/>
                </a:solidFill>
              </a:rPr>
              <a:t> CSM  71</a:t>
            </a:r>
          </a:p>
          <a:p>
            <a:pPr eaLnBrk="1" hangingPunct="1"/>
            <a:endParaRPr lang="pt-BR" altLang="pt-BR">
              <a:solidFill>
                <a:srgbClr val="002060"/>
              </a:solidFill>
            </a:endParaRPr>
          </a:p>
        </p:txBody>
      </p:sp>
      <p:pic>
        <p:nvPicPr>
          <p:cNvPr id="16389" name="Imagem 7" descr="logo mordomia.gif">
            <a:extLst>
              <a:ext uri="{FF2B5EF4-FFF2-40B4-BE49-F238E27FC236}">
                <a16:creationId xmlns:a16="http://schemas.microsoft.com/office/drawing/2014/main" id="{1F70AE49-6B63-46EE-9BA5-3119D8E43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6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canner\USUARIOS\mordomia\cd mordomia27.jpg">
            <a:extLst>
              <a:ext uri="{FF2B5EF4-FFF2-40B4-BE49-F238E27FC236}">
                <a16:creationId xmlns:a16="http://schemas.microsoft.com/office/drawing/2014/main" id="{62B25720-B602-4780-8C17-DDB008025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2499" b="13701"/>
          <a:stretch>
            <a:fillRect/>
          </a:stretch>
        </p:blipFill>
        <p:spPr bwMode="auto">
          <a:xfrm>
            <a:off x="642910" y="3786190"/>
            <a:ext cx="3643306" cy="27324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EE14C96D-8B25-40E8-B685-50AD29FA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822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600" b="1" dirty="0">
                <a:solidFill>
                  <a:srgbClr val="FF0066"/>
                </a:solidFill>
                <a:latin typeface="Times New Roman" charset="0"/>
              </a:rPr>
              <a:t>DEUS NÃO MUDOU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36635D-9D2C-4E41-852A-04753DC9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000250"/>
            <a:ext cx="8286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002060"/>
                </a:solidFill>
              </a:rPr>
              <a:t>“Eles devem ser postos em Seu tesouro, e mantidos sagrados para o serviço dEle, de acordo com o que designou.”</a:t>
            </a:r>
            <a:r>
              <a:rPr lang="pt-BR" altLang="pt-BR" b="1">
                <a:solidFill>
                  <a:srgbClr val="002060"/>
                </a:solidFill>
              </a:rPr>
              <a:t> OE  225</a:t>
            </a:r>
          </a:p>
          <a:p>
            <a:pPr eaLnBrk="1" hangingPunct="1"/>
            <a:endParaRPr lang="pt-BR" altLang="pt-BR"/>
          </a:p>
        </p:txBody>
      </p:sp>
      <p:pic>
        <p:nvPicPr>
          <p:cNvPr id="17413" name="Imagem 7" descr="logo mordomia.gif">
            <a:extLst>
              <a:ext uri="{FF2B5EF4-FFF2-40B4-BE49-F238E27FC236}">
                <a16:creationId xmlns:a16="http://schemas.microsoft.com/office/drawing/2014/main" id="{AB43EF33-9D9E-428A-B9F9-7A5ABF8F3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\\Scanner\USUARIOS\mordomia\cd mordomia116.jpg">
            <a:extLst>
              <a:ext uri="{FF2B5EF4-FFF2-40B4-BE49-F238E27FC236}">
                <a16:creationId xmlns:a16="http://schemas.microsoft.com/office/drawing/2014/main" id="{D9D75487-0AC0-40A9-A72F-B693FFD5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3214678" cy="24294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A0E8D583-5962-4E8E-B7CB-5EBD01F5B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785813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FF0066"/>
                </a:solidFill>
                <a:latin typeface="Times New Roman" charset="0"/>
              </a:rPr>
              <a:t>         ENTREGA DO DÍZIMO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A482FA-A956-4DB6-B570-77191831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571625"/>
            <a:ext cx="85010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002060"/>
                </a:solidFill>
              </a:rPr>
              <a:t>1 - O MEMBRO ENTREGA O DÍZIMO AO SENHOR NO CULTO COMO UM </a:t>
            </a:r>
            <a:r>
              <a:rPr lang="pt-BR" altLang="pt-BR" sz="2800" b="1">
                <a:solidFill>
                  <a:srgbClr val="002060"/>
                </a:solidFill>
              </a:rPr>
              <a:t>ATO DE ADORAÇÃO.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002060"/>
                </a:solidFill>
              </a:rPr>
              <a:t>2 - A IGREJA REGISTRA O VALOR NO DÍZIMO NO LIVRO DA TESOURARIA E ENVIA-O INTEGRALMENTE À TESOURARIA DA </a:t>
            </a:r>
            <a:r>
              <a:rPr lang="pt-BR" altLang="pt-BR" sz="2800" b="1">
                <a:solidFill>
                  <a:srgbClr val="002060"/>
                </a:solidFill>
              </a:rPr>
              <a:t>ASSOCIAÇÃO.</a:t>
            </a:r>
          </a:p>
          <a:p>
            <a:pPr eaLnBrk="1" hangingPunct="1"/>
            <a:endParaRPr lang="pt-BR" altLang="pt-BR">
              <a:solidFill>
                <a:srgbClr val="002060"/>
              </a:solidFill>
            </a:endParaRPr>
          </a:p>
        </p:txBody>
      </p:sp>
      <p:pic>
        <p:nvPicPr>
          <p:cNvPr id="18437" name="Imagem 7" descr="logo mordomia.gif">
            <a:extLst>
              <a:ext uri="{FF2B5EF4-FFF2-40B4-BE49-F238E27FC236}">
                <a16:creationId xmlns:a16="http://schemas.microsoft.com/office/drawing/2014/main" id="{D34849FE-223D-4FB7-9FFC-FC4A39EF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5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zimos 01.jpg">
            <a:extLst>
              <a:ext uri="{FF2B5EF4-FFF2-40B4-BE49-F238E27FC236}">
                <a16:creationId xmlns:a16="http://schemas.microsoft.com/office/drawing/2014/main" id="{559DC751-EAC3-461D-A57B-D16C6ACABA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143380"/>
            <a:ext cx="3929090" cy="2427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93537C1-1A8A-4BE4-9982-3FC7113CA15C}"/>
              </a:ext>
            </a:extLst>
          </p:cNvPr>
          <p:cNvSpPr/>
          <p:nvPr/>
        </p:nvSpPr>
        <p:spPr>
          <a:xfrm>
            <a:off x="714348" y="642918"/>
            <a:ext cx="753283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APLICAÇÃO DO DÍZIMO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3D075D-E037-4AD6-85EE-FAB62370BFDF}"/>
              </a:ext>
            </a:extLst>
          </p:cNvPr>
          <p:cNvSpPr txBox="1"/>
          <p:nvPr/>
        </p:nvSpPr>
        <p:spPr>
          <a:xfrm>
            <a:off x="285750" y="1571625"/>
            <a:ext cx="8072438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Os 100% enviado pelas igrejas é assim aplicado:</a:t>
            </a:r>
          </a:p>
          <a:p>
            <a:pPr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10% - Divisão </a:t>
            </a:r>
          </a:p>
          <a:p>
            <a:pPr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10% - União</a:t>
            </a:r>
          </a:p>
          <a:p>
            <a:pPr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1% - SISAC (Voz da Profecia)</a:t>
            </a:r>
          </a:p>
          <a:p>
            <a:pPr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6% - Escolas</a:t>
            </a:r>
          </a:p>
          <a:p>
            <a:pPr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1,5% - IAENE</a:t>
            </a:r>
          </a:p>
          <a:p>
            <a:pPr>
              <a:defRPr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71,5% - Associação/Missão.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\\Scanner\USUARIOS\mordomia\cd mordomia3.jpg">
            <a:extLst>
              <a:ext uri="{FF2B5EF4-FFF2-40B4-BE49-F238E27FC236}">
                <a16:creationId xmlns:a16="http://schemas.microsoft.com/office/drawing/2014/main" id="{C897FB8A-F669-4DC1-BD00-D1BC9551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7924" t="70027" r="19287"/>
          <a:stretch>
            <a:fillRect/>
          </a:stretch>
        </p:blipFill>
        <p:spPr bwMode="auto">
          <a:xfrm>
            <a:off x="2000233" y="3073832"/>
            <a:ext cx="4286280" cy="3212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8C873A96-33E6-40DB-A05F-5673D62C2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800" b="1" dirty="0">
                <a:latin typeface="Times New Roman" charset="0"/>
              </a:rPr>
              <a:t>  UMA ORDEM ESPECÍFICA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514F1EB-35E8-45A4-B79E-6197FFC961B3}"/>
              </a:ext>
            </a:extLst>
          </p:cNvPr>
          <p:cNvSpPr/>
          <p:nvPr/>
        </p:nvSpPr>
        <p:spPr>
          <a:xfrm>
            <a:off x="857224" y="1500174"/>
            <a:ext cx="75724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“IDE POR TODO MUNDO </a:t>
            </a:r>
          </a:p>
          <a:p>
            <a:pPr algn="ctr">
              <a:defRPr/>
            </a:pPr>
            <a:r>
              <a:rPr lang="pt-BR" sz="4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E PREGAI O EVANGELHO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charset="0"/>
            </a:endParaRPr>
          </a:p>
        </p:txBody>
      </p:sp>
      <p:pic>
        <p:nvPicPr>
          <p:cNvPr id="20485" name="Imagem 7" descr="logo mordomia.gif">
            <a:extLst>
              <a:ext uri="{FF2B5EF4-FFF2-40B4-BE49-F238E27FC236}">
                <a16:creationId xmlns:a16="http://schemas.microsoft.com/office/drawing/2014/main" id="{06D1C8C1-F1B9-4C24-916C-EEDEC14F7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319DD3F1-F7D9-45D9-86B1-994AD78D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928688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4000" b="1" dirty="0">
                <a:solidFill>
                  <a:schemeClr val="accent2"/>
                </a:solidFill>
                <a:latin typeface="Times New Roman" charset="0"/>
              </a:rPr>
              <a:t>                    </a:t>
            </a:r>
            <a:r>
              <a:rPr lang="pt-BR" sz="4000" b="1" dirty="0">
                <a:solidFill>
                  <a:srgbClr val="FF0066"/>
                </a:solidFill>
                <a:latin typeface="Times New Roman" charset="0"/>
              </a:rPr>
              <a:t>A PROMESSA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ADFA4C17-F6ED-40BC-B239-B2B1A08DD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00250"/>
            <a:ext cx="86439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4000" dirty="0">
                <a:latin typeface="Times New Roman" charset="0"/>
              </a:rPr>
              <a:t>“...Eu vos abrirei as janelas do Céu e derramarei sobre vós bênçãos sem medida...Repreenderei o devorador...E vós sereis uma terra deleitosa, diz o Senhor dos Exércitos.” </a:t>
            </a:r>
            <a:r>
              <a:rPr lang="pt-BR" sz="2800" dirty="0" err="1">
                <a:latin typeface="Times New Roman" charset="0"/>
              </a:rPr>
              <a:t>Malaq</a:t>
            </a:r>
            <a:r>
              <a:rPr lang="pt-BR" sz="2800" dirty="0">
                <a:latin typeface="Times New Roman" charset="0"/>
              </a:rPr>
              <a:t>. 3: 10 - 12</a:t>
            </a:r>
          </a:p>
        </p:txBody>
      </p:sp>
      <p:pic>
        <p:nvPicPr>
          <p:cNvPr id="21508" name="Imagem 7" descr="logo mordomia.gif">
            <a:extLst>
              <a:ext uri="{FF2B5EF4-FFF2-40B4-BE49-F238E27FC236}">
                <a16:creationId xmlns:a16="http://schemas.microsoft.com/office/drawing/2014/main" id="{605B14F3-3B3C-47F4-9849-6C86BB20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\\Scanner\USUARIOS\mordomia\cd mordomia103.jpg">
            <a:extLst>
              <a:ext uri="{FF2B5EF4-FFF2-40B4-BE49-F238E27FC236}">
                <a16:creationId xmlns:a16="http://schemas.microsoft.com/office/drawing/2014/main" id="{749ADF97-773A-4015-B551-4C6F2894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7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355DD903-1523-40B6-9817-C63DE950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3600" b="1">
                <a:solidFill>
                  <a:schemeClr val="accent2"/>
                </a:solidFill>
                <a:latin typeface="Times New Roman" charset="0"/>
              </a:rPr>
              <a:t>                    </a:t>
            </a:r>
            <a:r>
              <a:rPr lang="pt-BR" sz="4800" b="1">
                <a:solidFill>
                  <a:schemeClr val="accent2"/>
                </a:solidFill>
                <a:latin typeface="Times New Roman" charset="0"/>
              </a:rPr>
              <a:t>A PROMESSA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AB0BE291-3FDA-4E5C-B9A6-46678557A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534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6000" dirty="0">
                <a:solidFill>
                  <a:schemeClr val="accent2"/>
                </a:solidFill>
                <a:latin typeface="Times New Roman" charset="0"/>
              </a:rPr>
              <a:t>“...Bem está, servo bom e fiel. Sobre o pouco foste fiel, sobre o muito te colocarei.”                                                                         Mat. 25: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3" descr="fceu022.jpg">
            <a:extLst>
              <a:ext uri="{FF2B5EF4-FFF2-40B4-BE49-F238E27FC236}">
                <a16:creationId xmlns:a16="http://schemas.microsoft.com/office/drawing/2014/main" id="{92733084-F12A-445C-BF86-FB7B1FA97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1CC5843C-5173-45EE-9881-E80A3D4A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28625"/>
            <a:ext cx="807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6000" b="1">
                <a:solidFill>
                  <a:srgbClr val="002060"/>
                </a:solidFill>
              </a:rPr>
              <a:t>“...Entra para o gozo do teu Senhor.”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canner\USUARIOS\mordomia\cd mordomia102.jpg">
            <a:extLst>
              <a:ext uri="{FF2B5EF4-FFF2-40B4-BE49-F238E27FC236}">
                <a16:creationId xmlns:a16="http://schemas.microsoft.com/office/drawing/2014/main" id="{8E191A6A-6E0A-4670-A27B-4516A28B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00" t="2222" r="52020"/>
          <a:stretch>
            <a:fillRect/>
          </a:stretch>
        </p:blipFill>
        <p:spPr bwMode="auto">
          <a:xfrm>
            <a:off x="214282" y="3643314"/>
            <a:ext cx="3857620" cy="289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9A9A7F0D-5F43-4DF1-AD28-8AA49FEA5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428604"/>
            <a:ext cx="800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pt-BR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    </a:t>
            </a: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A ORDEM DIVINA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5C219A84-E189-461B-A26B-DD575081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143125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latin typeface="Times New Roman" charset="0"/>
              </a:rPr>
              <a:t>        </a:t>
            </a:r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“...O dízimo será santo ao Senhor.”      </a:t>
            </a:r>
            <a:r>
              <a:rPr lang="pt-B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Lev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. 27:32 (</a:t>
            </a:r>
            <a:r>
              <a:rPr lang="pt-B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últ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.parte)</a:t>
            </a:r>
          </a:p>
        </p:txBody>
      </p:sp>
      <p:pic>
        <p:nvPicPr>
          <p:cNvPr id="6149" name="Imagem 7" descr="logo mordomia.gif">
            <a:extLst>
              <a:ext uri="{FF2B5EF4-FFF2-40B4-BE49-F238E27FC236}">
                <a16:creationId xmlns:a16="http://schemas.microsoft.com/office/drawing/2014/main" id="{338A92A7-38A1-4F94-90BB-E844E6CD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Documents and Settings\Jhonatan.ASPGROUP\Desktop\volta.jpg">
            <a:extLst>
              <a:ext uri="{FF2B5EF4-FFF2-40B4-BE49-F238E27FC236}">
                <a16:creationId xmlns:a16="http://schemas.microsoft.com/office/drawing/2014/main" id="{1FBBD80E-9138-4BB4-A4BE-BA22B7BA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2E1F548-71D1-4B78-8C84-B92CC7D567E2}"/>
              </a:ext>
            </a:extLst>
          </p:cNvPr>
          <p:cNvSpPr/>
          <p:nvPr/>
        </p:nvSpPr>
        <p:spPr>
          <a:xfrm>
            <a:off x="785786" y="4500570"/>
            <a:ext cx="788451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5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charset="0"/>
              </a:rPr>
              <a:t>SUA FIDELIDADE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5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charset="0"/>
              </a:rPr>
              <a:t>APRESSARÁ ESTE DIA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58B80F2D-6372-4787-8C26-3639A679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7467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pt-BR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    DÍZIMO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0E8F393E-9774-4427-8DE5-B171FD1C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38400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“O sistema de dízimos e ofertas destina-se a impressionar a mente dos homens com uma verdade – a verdade de que Deus é a fonte de toda bênção a Suas criaturas, e de que a Ele é devida a gratidão do homem pelas boas dádivas de Sua providência.”                                                                                      PP  558</a:t>
            </a:r>
          </a:p>
        </p:txBody>
      </p:sp>
      <p:pic>
        <p:nvPicPr>
          <p:cNvPr id="7172" name="Imagem 7" descr="logo mordomia.gif">
            <a:extLst>
              <a:ext uri="{FF2B5EF4-FFF2-40B4-BE49-F238E27FC236}">
                <a16:creationId xmlns:a16="http://schemas.microsoft.com/office/drawing/2014/main" id="{04267ACE-4145-4659-A3A4-6BA8BB597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canner\USUARIOS\mordomia\cd mordomia25.jpg">
            <a:extLst>
              <a:ext uri="{FF2B5EF4-FFF2-40B4-BE49-F238E27FC236}">
                <a16:creationId xmlns:a16="http://schemas.microsoft.com/office/drawing/2014/main" id="{C8987787-BE6E-473C-9DC3-4E7F31E5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5"/>
            <a:ext cx="433387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67C48586-D8FB-493A-8E9F-4B807CF1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500042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8800" b="1" dirty="0">
                <a:latin typeface="Times New Roman" charset="0"/>
              </a:rPr>
              <a:t> </a:t>
            </a:r>
            <a:r>
              <a:rPr lang="pt-B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</a:rPr>
              <a:t>PROPÓSITO DO DÍZIMO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7A52EF70-873D-4B90-8BFC-4D6B5CED0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57375"/>
            <a:ext cx="7529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2"/>
                </a:solidFill>
                <a:latin typeface="Times New Roman" charset="0"/>
              </a:rPr>
              <a:t> 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PROVA DE FÉ E LEALDADE PARA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COM DEUS</a:t>
            </a:r>
          </a:p>
        </p:txBody>
      </p:sp>
      <p:pic>
        <p:nvPicPr>
          <p:cNvPr id="8197" name="Imagem 7" descr="logo mordomia.gif">
            <a:extLst>
              <a:ext uri="{FF2B5EF4-FFF2-40B4-BE49-F238E27FC236}">
                <a16:creationId xmlns:a16="http://schemas.microsoft.com/office/drawing/2014/main" id="{71CBF07B-6440-4E72-AA99-52E8AFDFA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canner\USUARIOS\mordomia\cd mordomia30.jpg">
            <a:extLst>
              <a:ext uri="{FF2B5EF4-FFF2-40B4-BE49-F238E27FC236}">
                <a16:creationId xmlns:a16="http://schemas.microsoft.com/office/drawing/2014/main" id="{CC7A67F8-98AA-4CC7-87C9-75564855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42250" r="1785"/>
          <a:stretch>
            <a:fillRect/>
          </a:stretch>
        </p:blipFill>
        <p:spPr bwMode="auto">
          <a:xfrm>
            <a:off x="0" y="3978275"/>
            <a:ext cx="3714750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Imagem 7" descr="logo mordomia.gif">
            <a:extLst>
              <a:ext uri="{FF2B5EF4-FFF2-40B4-BE49-F238E27FC236}">
                <a16:creationId xmlns:a16="http://schemas.microsoft.com/office/drawing/2014/main" id="{311737C6-18A1-4626-94B8-3CA9BACC3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4CFF453-74D1-449C-BCA2-BAFB8147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500188"/>
            <a:ext cx="87153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C00000"/>
                </a:solidFill>
                <a:latin typeface="Tahoma" panose="020B0604030504040204" pitchFamily="34" charset="0"/>
              </a:rPr>
              <a:t>1 - PROPRIEDADE DE DEUS – LEV. 27: 30</a:t>
            </a:r>
          </a:p>
          <a:p>
            <a:pPr eaLnBrk="1" hangingPunct="1"/>
            <a:r>
              <a:rPr lang="pt-BR" altLang="pt-BR" b="1">
                <a:latin typeface="Tahoma" panose="020B0604030504040204" pitchFamily="34" charset="0"/>
              </a:rPr>
              <a:t>Por isso o devolvemos - Deus reclama como Sua propriedade</a:t>
            </a:r>
          </a:p>
          <a:p>
            <a:pPr eaLnBrk="1" hangingPunct="1"/>
            <a:r>
              <a:rPr lang="pt-BR" altLang="pt-BR" b="1">
                <a:solidFill>
                  <a:srgbClr val="C00000"/>
                </a:solidFill>
                <a:latin typeface="Tahoma" panose="020B0604030504040204" pitchFamily="34" charset="0"/>
              </a:rPr>
              <a:t>2 - OBEDIÊNCIA AO PEDIDO DE DEUS –MAL. 3: 10      </a:t>
            </a:r>
          </a:p>
          <a:p>
            <a:pPr eaLnBrk="1" hangingPunct="1"/>
            <a:r>
              <a:rPr lang="pt-BR" altLang="pt-BR" b="1">
                <a:latin typeface="Tahoma" panose="020B0604030504040204" pitchFamily="34" charset="0"/>
              </a:rPr>
              <a:t>Demonstra nossa obediência   ao     pedido  específico de Deus</a:t>
            </a:r>
            <a:r>
              <a:rPr lang="pt-BR" altLang="pt-BR" sz="2800" b="1">
                <a:latin typeface="Tahoma" panose="020B0604030504040204" pitchFamily="34" charset="0"/>
              </a:rPr>
              <a:t>                                     </a:t>
            </a:r>
          </a:p>
          <a:p>
            <a:pPr eaLnBrk="1" hangingPunct="1"/>
            <a:endParaRPr lang="pt-BR" alt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839D18-62B5-40BE-BA88-329D99DBAD6F}"/>
              </a:ext>
            </a:extLst>
          </p:cNvPr>
          <p:cNvSpPr txBox="1"/>
          <p:nvPr/>
        </p:nvSpPr>
        <p:spPr>
          <a:xfrm>
            <a:off x="285750" y="785813"/>
            <a:ext cx="8643938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SIGNIFICADO </a:t>
            </a:r>
            <a:r>
              <a:rPr lang="pt-BR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BÍBLICO</a:t>
            </a:r>
            <a:r>
              <a:rPr lang="pt-B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 DO DÍZIMO</a:t>
            </a:r>
          </a:p>
          <a:p>
            <a:pPr>
              <a:defRPr/>
            </a:pPr>
            <a:endParaRPr lang="pt-BR" sz="2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canner\USUARIOS\mordomia\cd mordomia30.jpg">
            <a:extLst>
              <a:ext uri="{FF2B5EF4-FFF2-40B4-BE49-F238E27FC236}">
                <a16:creationId xmlns:a16="http://schemas.microsoft.com/office/drawing/2014/main" id="{88F8BE2B-E844-4F71-A7CA-7852794B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0" r="1785"/>
          <a:stretch>
            <a:fillRect/>
          </a:stretch>
        </p:blipFill>
        <p:spPr bwMode="auto">
          <a:xfrm>
            <a:off x="0" y="4071938"/>
            <a:ext cx="3429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59C5A81E-521E-45C8-AE5C-633B129D3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785813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</a:rPr>
              <a:t>SIGNIFICADO BÍBLICO DO DÍZIMO</a:t>
            </a:r>
          </a:p>
        </p:txBody>
      </p:sp>
      <p:pic>
        <p:nvPicPr>
          <p:cNvPr id="10244" name="Imagem 7" descr="logo mordomia.gif">
            <a:extLst>
              <a:ext uri="{FF2B5EF4-FFF2-40B4-BE49-F238E27FC236}">
                <a16:creationId xmlns:a16="http://schemas.microsoft.com/office/drawing/2014/main" id="{CB52B245-6F07-454C-821F-BCB39C76E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3ACFCCC-36D9-45BC-99C6-33B4435B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0188"/>
            <a:ext cx="8929688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66"/>
                </a:solidFill>
                <a:latin typeface="Tahoma" panose="020B0604030504040204" pitchFamily="34" charset="0"/>
              </a:rPr>
              <a:t>3 - AMOR A DEUS – </a:t>
            </a:r>
            <a:r>
              <a:rPr lang="pt-BR" altLang="pt-BR" sz="2000" b="1">
                <a:solidFill>
                  <a:srgbClr val="FF0066"/>
                </a:solidFill>
                <a:latin typeface="Tahoma" panose="020B0604030504040204" pitchFamily="34" charset="0"/>
              </a:rPr>
              <a:t>JOÃO 14: 15; 15: 10</a:t>
            </a:r>
            <a:endParaRPr lang="pt-BR" altLang="pt-BR" b="1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b="1">
                <a:latin typeface="Tahoma" panose="020B0604030504040204" pitchFamily="34" charset="0"/>
              </a:rPr>
              <a:t>É o amor que nos leva a cumprir nosso dever ou responsabilidade para com Deus.</a:t>
            </a:r>
          </a:p>
          <a:p>
            <a:pPr eaLnBrk="1" hangingPunct="1"/>
            <a:r>
              <a:rPr lang="pt-BR" altLang="pt-BR" b="1">
                <a:latin typeface="Tahoma" panose="020B0604030504040204" pitchFamily="34" charset="0"/>
              </a:rPr>
              <a:t>Deus reclama como Sua propriedade</a:t>
            </a:r>
          </a:p>
          <a:p>
            <a:pPr eaLnBrk="1" hangingPunct="1"/>
            <a:r>
              <a:rPr lang="pt-BR" altLang="pt-BR" b="1">
                <a:solidFill>
                  <a:srgbClr val="FF0066"/>
                </a:solidFill>
                <a:latin typeface="Tahoma" panose="020B0604030504040204" pitchFamily="34" charset="0"/>
              </a:rPr>
              <a:t>4 - DEUS ACEITA TANTO O BOM QUANTO O MAU – </a:t>
            </a:r>
            <a:r>
              <a:rPr lang="pt-BR" altLang="pt-BR" sz="1800" b="1">
                <a:solidFill>
                  <a:srgbClr val="FF0066"/>
                </a:solidFill>
                <a:latin typeface="Tahoma" panose="020B0604030504040204" pitchFamily="34" charset="0"/>
              </a:rPr>
              <a:t>LEV. 27: 32 e 33      </a:t>
            </a:r>
            <a:endParaRPr lang="pt-BR" altLang="pt-BR" b="1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b="1">
                <a:latin typeface="Tahoma" panose="020B0604030504040204" pitchFamily="34" charset="0"/>
              </a:rPr>
              <a:t>Deus se preocupa não tanto pela qualidade, mas pela quantidade. Pela parte que ele reclama como Sua.</a:t>
            </a:r>
            <a:r>
              <a:rPr lang="pt-BR" altLang="pt-BR" sz="2800" b="1">
                <a:latin typeface="Tahoma" panose="020B0604030504040204" pitchFamily="34" charset="0"/>
              </a:rPr>
              <a:t>                                    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canner\USUARIOS\mordomia\cd mordomia35.jpg">
            <a:extLst>
              <a:ext uri="{FF2B5EF4-FFF2-40B4-BE49-F238E27FC236}">
                <a16:creationId xmlns:a16="http://schemas.microsoft.com/office/drawing/2014/main" id="{C806F3CC-16AD-4042-823C-8AF922B6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E08C5511-331C-4BC0-BDE6-F1F814BE5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4313"/>
            <a:ext cx="746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8800" b="1" dirty="0">
                <a:latin typeface="Times New Roman" charset="0"/>
              </a:rPr>
              <a:t>    </a:t>
            </a:r>
            <a:r>
              <a:rPr lang="pt-BR" sz="7200" b="1" dirty="0">
                <a:solidFill>
                  <a:srgbClr val="FF0066"/>
                </a:solidFill>
                <a:latin typeface="Times New Roman" charset="0"/>
              </a:rPr>
              <a:t>DÍZIMO</a:t>
            </a: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96127478-4807-4CEB-9AB6-7624509C9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643063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F62039C2-68A2-4C5D-A42F-5B914F9C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571625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2"/>
                </a:solidFill>
                <a:latin typeface="Times New Roman" charset="0"/>
              </a:rPr>
              <a:t>QUANTO DEVOLVER ?          </a:t>
            </a:r>
            <a:endParaRPr lang="pt-BR" sz="2800" b="1" dirty="0">
              <a:solidFill>
                <a:srgbClr val="FF0066"/>
              </a:solidFill>
              <a:latin typeface="Times New Roman" charset="0"/>
            </a:endParaRPr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6E6E5150-2A78-4C9D-A628-8209AB8B6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43125"/>
            <a:ext cx="609600" cy="333375"/>
          </a:xfrm>
          <a:prstGeom prst="rightArrow">
            <a:avLst>
              <a:gd name="adj1" fmla="val 50000"/>
              <a:gd name="adj2" fmla="val 4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306DEE88-26AD-4EB4-BB35-CA7042E07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0716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2"/>
                </a:solidFill>
                <a:latin typeface="Times New Roman" charset="0"/>
              </a:rPr>
              <a:t>QUANDO DEVOLVER?        </a:t>
            </a:r>
            <a:endParaRPr lang="pt-BR" sz="2800" b="1" dirty="0">
              <a:solidFill>
                <a:srgbClr val="FF0066"/>
              </a:solidFill>
              <a:latin typeface="Times New Roman" charset="0"/>
            </a:endParaRP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3B242317-B918-4018-B094-89F13DA83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7146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9CF4757B-EE29-4003-9829-2D64AA5C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7175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2"/>
                </a:solidFill>
                <a:latin typeface="Times New Roman" charset="0"/>
              </a:rPr>
              <a:t>ONDE DEVOLVER?               </a:t>
            </a:r>
            <a:endParaRPr lang="pt-BR" sz="2800" b="1" dirty="0">
              <a:solidFill>
                <a:srgbClr val="FF0066"/>
              </a:solidFill>
              <a:latin typeface="Times New Roman" charset="0"/>
            </a:endParaRP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F3994131-34DD-430B-8BE2-1C340FB96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286125"/>
            <a:ext cx="609600" cy="333375"/>
          </a:xfrm>
          <a:prstGeom prst="rightArrow">
            <a:avLst>
              <a:gd name="adj1" fmla="val 50000"/>
              <a:gd name="adj2" fmla="val 4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EF990B5A-2AFC-42E2-B446-982D9EEC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14325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2"/>
                </a:solidFill>
                <a:latin typeface="Times New Roman" charset="0"/>
              </a:rPr>
              <a:t>COMO DAR?                           </a:t>
            </a:r>
            <a:endParaRPr lang="pt-BR" sz="2800" b="1" dirty="0">
              <a:solidFill>
                <a:srgbClr val="FF0066"/>
              </a:solidFill>
              <a:latin typeface="Times New Roman" charset="0"/>
            </a:endParaRP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0559DFAD-952C-4533-ADB3-0341F320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143250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0066"/>
                </a:solidFill>
                <a:latin typeface="Times New Roman" charset="0"/>
              </a:rPr>
              <a:t>ATO  DE ADORAÇÃO</a:t>
            </a: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C315770A-9099-4983-A297-C14331D22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2643188"/>
            <a:ext cx="4929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FF0066"/>
                </a:solidFill>
                <a:latin typeface="Times New Roman" charset="0"/>
              </a:rPr>
              <a:t>CASA DO TESOURO </a:t>
            </a:r>
            <a:r>
              <a:rPr lang="pt-BR" sz="1400" b="1" dirty="0">
                <a:solidFill>
                  <a:srgbClr val="FF0066"/>
                </a:solidFill>
                <a:latin typeface="Times New Roman" charset="0"/>
              </a:rPr>
              <a:t>(</a:t>
            </a:r>
            <a:r>
              <a:rPr lang="pt-BR" sz="1200" b="1" dirty="0">
                <a:solidFill>
                  <a:srgbClr val="FF0066"/>
                </a:solidFill>
                <a:latin typeface="Times New Roman" charset="0"/>
              </a:rPr>
              <a:t>IGREJA)</a:t>
            </a:r>
            <a:endParaRPr lang="pt-BR" sz="3200" b="1" dirty="0">
              <a:solidFill>
                <a:srgbClr val="FF0066"/>
              </a:solidFill>
              <a:latin typeface="Times New Roman" charset="0"/>
            </a:endParaRP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310FE670-41C2-4A1E-BDAB-3BCDD0136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071688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0066"/>
                </a:solidFill>
                <a:latin typeface="Times New Roman" charset="0"/>
              </a:rPr>
              <a:t> </a:t>
            </a:r>
            <a:r>
              <a:rPr lang="pt-BR" b="1" dirty="0">
                <a:solidFill>
                  <a:srgbClr val="FF0066"/>
                </a:solidFill>
                <a:latin typeface="Times New Roman" charset="0"/>
              </a:rPr>
              <a:t>QUANDO TEM RENDA</a:t>
            </a:r>
            <a:endParaRPr lang="pt-BR" sz="3200" b="1" dirty="0">
              <a:solidFill>
                <a:srgbClr val="FF0066"/>
              </a:solidFill>
              <a:latin typeface="Times New Roman" charset="0"/>
            </a:endParaRP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83096C3D-AF67-4268-9DCB-1CD0DA52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571625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0066"/>
                </a:solidFill>
                <a:latin typeface="Times New Roman" charset="0"/>
              </a:rPr>
              <a:t> 10%</a:t>
            </a:r>
          </a:p>
        </p:txBody>
      </p:sp>
      <p:pic>
        <p:nvPicPr>
          <p:cNvPr id="11280" name="Imagem 7" descr="logo mordomia.gif">
            <a:extLst>
              <a:ext uri="{FF2B5EF4-FFF2-40B4-BE49-F238E27FC236}">
                <a16:creationId xmlns:a16="http://schemas.microsoft.com/office/drawing/2014/main" id="{2090D97A-F28B-4DF1-87C3-C321188CA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5" grpId="0" animBg="1"/>
      <p:bldP spid="7176" grpId="0" autoUpdateAnimBg="0"/>
      <p:bldP spid="7177" grpId="0" animBg="1"/>
      <p:bldP spid="7178" grpId="0" autoUpdateAnimBg="0"/>
      <p:bldP spid="7179" grpId="0" animBg="1"/>
      <p:bldP spid="7180" grpId="0" autoUpdateAnimBg="0"/>
      <p:bldP spid="7183" grpId="0" animBg="1"/>
      <p:bldP spid="7186" grpId="0" autoUpdateAnimBg="0"/>
      <p:bldP spid="7190" grpId="0" autoUpdateAnimBg="0"/>
      <p:bldP spid="7191" grpId="0" autoUpdateAnimBg="0"/>
      <p:bldP spid="7192" grpId="0" autoUpdateAnimBg="0"/>
      <p:bldP spid="719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canner\USUARIOS\mordomia\cd mordomia100.jpg">
            <a:extLst>
              <a:ext uri="{FF2B5EF4-FFF2-40B4-BE49-F238E27FC236}">
                <a16:creationId xmlns:a16="http://schemas.microsoft.com/office/drawing/2014/main" id="{4B27B0EA-4A6F-4699-BC23-D6469256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66" b="2223"/>
          <a:stretch>
            <a:fillRect/>
          </a:stretch>
        </p:blipFill>
        <p:spPr bwMode="auto">
          <a:xfrm>
            <a:off x="642910" y="3857628"/>
            <a:ext cx="3431375" cy="2571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660DC413-1FBA-4B86-871F-D07AE16B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071546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            </a:t>
            </a: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O EXEMPLO DE ABRAÃO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53B7249E-9EC4-456B-9864-DA410F16B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14563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Times New Roman" charset="0"/>
              </a:rPr>
              <a:t>“</a:t>
            </a:r>
            <a:r>
              <a:rPr lang="pt-BR" sz="3600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E deu-Lhe o dízimo de tudo.”                                           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Gên. 14: 20 (</a:t>
            </a:r>
            <a:r>
              <a:rPr lang="pt-BR" b="1" dirty="0" err="1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últ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  <a:latin typeface="Times New Roman" charset="0"/>
              </a:rPr>
              <a:t>.parte)</a:t>
            </a:r>
          </a:p>
        </p:txBody>
      </p:sp>
      <p:pic>
        <p:nvPicPr>
          <p:cNvPr id="12293" name="Imagem 7" descr="logo mordomia.gif">
            <a:extLst>
              <a:ext uri="{FF2B5EF4-FFF2-40B4-BE49-F238E27FC236}">
                <a16:creationId xmlns:a16="http://schemas.microsoft.com/office/drawing/2014/main" id="{878AF359-D957-4C1C-B2BC-2E79BE872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canner\USUARIOS\mordomia\cd mordomia101.jpg">
            <a:extLst>
              <a:ext uri="{FF2B5EF4-FFF2-40B4-BE49-F238E27FC236}">
                <a16:creationId xmlns:a16="http://schemas.microsoft.com/office/drawing/2014/main" id="{F708578C-7305-4004-AEEB-1682EECA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313"/>
          <a:stretch>
            <a:fillRect/>
          </a:stretch>
        </p:blipFill>
        <p:spPr bwMode="auto">
          <a:xfrm>
            <a:off x="357158" y="3857628"/>
            <a:ext cx="3643306" cy="27324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FFC3116C-4F7A-453B-BA05-26BC7BF2E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714375"/>
            <a:ext cx="8534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pt-BR" sz="4000" b="1" dirty="0">
                <a:solidFill>
                  <a:srgbClr val="FF0066"/>
                </a:solidFill>
                <a:latin typeface="Times New Roman" charset="0"/>
              </a:rPr>
              <a:t>UM CORAÇÃO AGRADECIDO  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000" b="1" dirty="0">
                <a:solidFill>
                  <a:srgbClr val="FF0066"/>
                </a:solidFill>
                <a:latin typeface="Times New Roman" charset="0"/>
              </a:rPr>
              <a:t>JACÓ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CE4D0E0-2727-46A2-A32D-B25F1CB3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“E</a:t>
            </a:r>
            <a:r>
              <a:rPr lang="pt-BR" altLang="pt-BR" sz="2800" b="1">
                <a:solidFill>
                  <a:srgbClr val="002060"/>
                </a:solidFill>
              </a:rPr>
              <a:t> “</a:t>
            </a:r>
            <a:r>
              <a:rPr lang="pt-BR" altLang="pt-BR" sz="3600" b="1">
                <a:solidFill>
                  <a:srgbClr val="002060"/>
                </a:solidFill>
              </a:rPr>
              <a:t>De tudo quanto me deres certamente darei o dízimo.”</a:t>
            </a:r>
            <a:r>
              <a:rPr lang="pt-BR" altLang="pt-BR" b="1">
                <a:solidFill>
                  <a:srgbClr val="002060"/>
                </a:solidFill>
              </a:rPr>
              <a:t> Gên. 28: 22 (últ. Parte)</a:t>
            </a:r>
            <a:endParaRPr lang="pt-BR" altLang="pt-BR" sz="3600" b="1">
              <a:solidFill>
                <a:srgbClr val="002060"/>
              </a:solidFill>
            </a:endParaRPr>
          </a:p>
        </p:txBody>
      </p:sp>
      <p:pic>
        <p:nvPicPr>
          <p:cNvPr id="13317" name="Imagem 7" descr="logo mordomia.gif">
            <a:extLst>
              <a:ext uri="{FF2B5EF4-FFF2-40B4-BE49-F238E27FC236}">
                <a16:creationId xmlns:a16="http://schemas.microsoft.com/office/drawing/2014/main" id="{D667A89A-0EB1-4062-9B0A-879064FD4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916613"/>
            <a:ext cx="1081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627</TotalTime>
  <Words>680</Words>
  <Application>Microsoft Office PowerPoint</Application>
  <PresentationFormat>Apresentação na tela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Times New Roman</vt:lpstr>
      <vt:lpstr>Tahoma</vt:lpstr>
      <vt:lpstr>Calibri</vt:lpstr>
      <vt:lpstr>Wingdings 2</vt:lpstr>
      <vt:lpstr>Constantia</vt:lpstr>
      <vt:lpstr>Arial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MORDOMIA CRISTÃ</dc:subject>
  <dc:creator>Pr. MARCELO AUGUSTO DE CARVALHO; Jhonatan</dc:creator>
  <cp:keywords>www.4tons.com.br</cp:keywords>
  <dc:description>COMÉRCIO PROIBIDO. USO PESSOAL</dc:description>
  <cp:lastModifiedBy>UCB - Marcelo Augusto de Carvalho</cp:lastModifiedBy>
  <cp:revision>25</cp:revision>
  <dcterms:created xsi:type="dcterms:W3CDTF">2001-07-17T01:38:48Z</dcterms:created>
  <dcterms:modified xsi:type="dcterms:W3CDTF">2020-12-17T12:56:05Z</dcterms:modified>
</cp:coreProperties>
</file>