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00CC00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FCAEFE-4EF4-48B5-8FD8-0E302DA95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087DEF-BDAA-44CF-AA0F-8E8AD90F1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01AAA4-57F0-4377-BBA9-B85E89709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F65A7-2F18-47E6-AE7A-BB7DD218C9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3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CD4FE1-44C0-48E7-90CE-58EA8611A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6F93BE-BBC5-4170-A455-30DDD2172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C4E534-F266-43F7-94F7-D9BBA8D6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10C48-A680-47C9-8E65-1BBA678319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421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A0EA9A-1EF1-402B-82C1-8285B5C56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1397A9-0D2F-44AF-B38A-A0CD816E5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088E3D-AB50-45A6-A6BA-EACE90735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E903-C065-48CE-A611-9C8E73CE39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44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E6E6F-7CE6-4F0C-857E-41F9AE641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F9952-E4F8-42D3-A5DE-4EF62B2C5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2ACA6-9B0B-489E-82D9-44BB7B2A7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A55B5-9F4F-415E-A642-E164551A95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3D95B-337A-41BB-BD83-B42582351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67A4AB-768B-4DAB-8B4C-FE097EDB6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54364-BBF2-4720-9A3F-C9D0F9E27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2E7E2-E45C-4483-B53E-422C30A3EE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90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FF83F-559A-4438-8BA7-4C00B7AE5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1C5E9-A522-41B6-A303-00C9BF701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04047-286E-455F-8A00-CD531F5F2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2B395-C272-4D60-B17D-05B2E596F1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875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440273-7CA7-49BA-8982-06D9A6771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0DA94C-6043-44F3-A8EC-9C0935C27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F90FBE-D5BA-439E-A059-8A4B2508B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FCFA6-3D15-4C45-82D2-BAD6AA4CF9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2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EA0640-8C20-416F-A80F-0813F2F54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D43682-D5F6-4AAE-9440-BF68AFEF2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193C03-2B2D-4309-97F8-DF873A55B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34556-678A-430D-AA92-BD00FF529E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91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364B78-24A8-40FC-A934-8E2847C7A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3A8C66-D699-4C9E-BFB9-F8B74A38C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01BE68-6AFB-4EE7-92A9-0D6FCEF57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927D-2FD4-4C80-82C7-C395B1BC1B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3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A87E5-DD71-4FDA-83C9-EEF92A2F2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84931-65C5-49C9-9581-EC73503FC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4309A-BAA3-4F67-ADC9-EE2EDF1DB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B7A11-5608-4DC5-92A5-139E9FC61B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943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3F377-60D4-47FF-93CB-0D09DD60E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911F4-77CD-4D04-9D4E-2E14C5C32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02B21-44D4-4971-9540-624B7FB66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9D645-404D-4A16-9092-B64330F846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05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A2675A-D5A1-4281-A84A-26BCDDEDE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F8E764-4309-423C-A164-2C1A1A8DC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AE051A-7825-462E-A4BB-D848AE521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223E9A-3E76-410D-AB89-370F3FB1C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757A21-A968-4861-8FC8-25BE22B00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6A32CF-DC8D-4772-97A5-5C540540E474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7" descr="mestre nota 10">
            <a:extLst>
              <a:ext uri="{FF2B5EF4-FFF2-40B4-BE49-F238E27FC236}">
                <a16:creationId xmlns:a16="http://schemas.microsoft.com/office/drawing/2014/main" id="{FE4C3B29-EF40-4885-ACD8-EA67D0AB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D21C2CD-413A-4F6C-91CA-8FA92EBD3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E051B5-1A0A-4B25-AD66-20496346D7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052" name="Picture 4" descr="Slide 01-dízimo">
            <a:extLst>
              <a:ext uri="{FF2B5EF4-FFF2-40B4-BE49-F238E27FC236}">
                <a16:creationId xmlns:a16="http://schemas.microsoft.com/office/drawing/2014/main" id="{600AF766-59BC-4118-98C5-36871CB2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3B6F43F8-62CA-4C10-9CE8-B5AA6E21E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13787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Tinha que ser Oferta nota 10.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isso que Deus demonstrou claramente quais as ofertas que Ele não aceitaria.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Ofertas que Deus não aceita: Levítico 22:17-22 e Malaquias 1:8 e 13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Oferta cega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é quando o membro dá qualquer coisa. A oferta não foi planejada.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70BC862D-D74F-4BD4-829A-7D640F65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781300"/>
            <a:ext cx="9144000" cy="4076700"/>
          </a:xfrm>
        </p:spPr>
        <p:txBody>
          <a:bodyPr/>
          <a:lstStyle/>
          <a:p>
            <a:pPr eaLnBrk="1" hangingPunct="1">
              <a:defRPr/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Oferta coxa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é quando o membro dá por impulso, motivado apenas por projetos específicos.</a:t>
            </a:r>
          </a:p>
          <a:p>
            <a:pPr eaLnBrk="1" hangingPunct="1">
              <a:defRPr/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Oferta doente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é a oferta proveniente de lucros condenáveis, tais como: vendas de produtos ilícitos (cigarro, bebidas alcoólicas, drogas, jóias...)</a:t>
            </a:r>
          </a:p>
          <a:p>
            <a:pPr eaLnBrk="1" hangingPunct="1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0A2C79-CEC1-451F-ADEB-FE3E28A38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183D1A-BCDD-4D52-AA40-00BAF9640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3316" name="Picture 4" descr="quando 10">
            <a:extLst>
              <a:ext uri="{FF2B5EF4-FFF2-40B4-BE49-F238E27FC236}">
                <a16:creationId xmlns:a16="http://schemas.microsoft.com/office/drawing/2014/main" id="{8902F996-C659-48F8-8FD7-4FC639CF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C1BF516-1B26-410A-8276-5342B6175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997200"/>
            <a:ext cx="8964612" cy="3671888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1.Quando a oferta é voluntária – Êxodo 35:5.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“Deus não obriga os homens a dar. 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Tudo quanto derem, deve ser voluntário. 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quer ter o Seu tesouro cheio de ofertas dadas de má vontade.” 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Eficaz.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4728310-62BE-4496-97EA-888F87303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2060575"/>
            <a:ext cx="87137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2.Quando a oferta é programada com antecedência – I Cor. 16:2; II Cor. 9:5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3.Quando a oferta é proporcional à bênção – Deut. 16:10 e 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4.Quando a oferta é sistemática – Mal. 3:8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5.Quando a oferta é dada com alegria – II Cor. 9:7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6.Quando se oferece o melhor – Lev. 22:21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17F415D-699A-4DB7-B501-B2B6B9D5B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6387" name="Picture 4" descr="Sem Título-1">
            <a:extLst>
              <a:ext uri="{FF2B5EF4-FFF2-40B4-BE49-F238E27FC236}">
                <a16:creationId xmlns:a16="http://schemas.microsoft.com/office/drawing/2014/main" id="{46356D0E-8A0E-4016-9EDF-CCF1364A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337F4CB1-313E-482A-B37B-76F7740EA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362950" cy="4176712"/>
          </a:xfrm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Reconhecimento da Soberania Divina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Completa dedicação a Deus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Dependência do Senhor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Adoração a Deus como Criador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 Autêntico sentimento de gratidão a 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1DE9BF02-570F-4D87-9FC6-0757BD133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569325" cy="453707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“Ide ao Senhor com coração transbordante de gratidão pelas misericórdias passadas e presentes, e manifestai vossa apreciação da liberalidade de Deus levando-Lhe vossas ofertas de gratidão, ofertas voluntárias e ofertas pelo pecado.” Administração Eficaz. 198</a:t>
            </a:r>
          </a:p>
          <a:p>
            <a:pPr eaLnBrk="1" hangingPunct="1">
              <a:defRPr/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 Nota 10 – um projeto que visa orientar a igreja a ofertar conforme a Palavra do Senhor.</a:t>
            </a:r>
          </a:p>
          <a:p>
            <a:pPr eaLnBrk="1" hangingPunct="1">
              <a:defRPr/>
            </a:pPr>
            <a:endParaRPr lang="pt-BR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2BAA861-DD7A-4D67-B529-13FB9929C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9459" name="Picture 4" descr="MK">
            <a:extLst>
              <a:ext uri="{FF2B5EF4-FFF2-40B4-BE49-F238E27FC236}">
                <a16:creationId xmlns:a16="http://schemas.microsoft.com/office/drawing/2014/main" id="{7A6DF8CE-20B0-4074-BAAA-4D3F3CC7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9E8BEF9C-13EC-4E1C-90AC-6D6DF4FCD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068638"/>
            <a:ext cx="8642350" cy="3789362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Que cada membro dê sua oferta com base nos verdadeiros motivos e razões para ofertar.</a:t>
            </a:r>
          </a:p>
          <a:p>
            <a:pPr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Estimular os irmãos a ofertar proporcional ao dízimo.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6925E2-CCEF-48D4-BFC0-3873E24A0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C1BEEA-2FCB-47FE-A14A-8C2532078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076" name="Picture 4" descr="nota 10 jesus">
            <a:extLst>
              <a:ext uri="{FF2B5EF4-FFF2-40B4-BE49-F238E27FC236}">
                <a16:creationId xmlns:a16="http://schemas.microsoft.com/office/drawing/2014/main" id="{702CAB19-4D66-494B-AFE0-5023C2CA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D1DDE56-BE51-402B-8B7E-DAA894AE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AE85452-0FF0-4BDC-A10E-10D70520A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86800" cy="4525962"/>
          </a:xfrm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Que cada um se sinta desafiado a devolver um segundo dízimo ( um pacto com o mesmo percentual do dízimo), conforme o princípio bíblico.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Desafiá-los a (para os irmãos que não tenham pacto) ofertar no terceiro sábado com uma nota de 10 reais.</a:t>
            </a:r>
          </a:p>
          <a:p>
            <a:pPr eaLnBrk="1" hangingPunct="1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C9E1EC3-FD03-41C6-994F-FF726B4DE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8713788" cy="352901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 Nota 10</a:t>
            </a: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É 10 na qualidade, porque devemos saber e fazer, conforme o plano de Deus, e assim receber nota 10 ao ofertar.</a:t>
            </a:r>
          </a:p>
          <a:p>
            <a:pPr algn="ctr"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Quem avalia o nosso ofertar é Deus; Ele lê o nosso coração.</a:t>
            </a:r>
          </a:p>
          <a:p>
            <a:pPr algn="ctr" eaLnBrk="1" hangingPunct="1">
              <a:buFontTx/>
              <a:buNone/>
              <a:defRPr/>
            </a:pPr>
            <a:endParaRPr 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A6D0E812-AE90-410E-9F1D-3C064CFD6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10 na quantidade,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visando que o máximo de irmãos ofertem com uma nota de R$ 10,00 (dez reais) no sábado “Chuva de Bênçãos.” (Terceiro sábado de cada mês).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 É 10 para aqueles que já conseguem ofertar conforme o plano bíblico do segundo dízimo.</a:t>
            </a:r>
          </a:p>
          <a:p>
            <a:pPr eaLnBrk="1" hangingPunct="1">
              <a:defRPr/>
            </a:pPr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2BD1793-2F5E-4385-AC3D-BFB9D176D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708275"/>
            <a:ext cx="8445500" cy="384968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 Nota 10</a:t>
            </a: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Porque Deus merece o melhor!</a:t>
            </a:r>
          </a:p>
          <a:p>
            <a:pPr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a nossa resposta de amor, fé e gratidão pelo muito que Deus tem feito em nossa vida, e, sobretudo, pela salvação em Cristo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5A28639-6780-4F6E-ADAF-39551A208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42350" cy="4608512"/>
          </a:xfrm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Oferta nota 10 - Uma questão de atitude coerente com o verdadeiro propósito das ofertas ao Senhor.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oferta é sempre uma expressão de entrega de si mesmo a Deus. </a:t>
            </a:r>
          </a:p>
          <a:p>
            <a:pPr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isso que a orientação divina é que </a:t>
            </a:r>
            <a:r>
              <a:rPr lang="pt-BR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“ninguém aparecerá de mãos vazias perante o Senhor.” Deut. 16:16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364EB3A-0E70-44F0-BBCB-0C8C080F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91513" cy="439261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que a oferta é a expressão da gratidão pelo que Deus tem feito em nossa vida.</a:t>
            </a: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quando apareço de mãos vazias é como se estivesse dizendo: “não tenho nada para agradecer .”</a:t>
            </a:r>
          </a:p>
          <a:p>
            <a:pPr algn="ctr" eaLnBrk="1" hangingPunct="1">
              <a:defRPr/>
            </a:pPr>
            <a:endParaRPr lang="pt-BR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E4A8AE2-D5A8-434D-98EF-3EC92FABE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60550"/>
            <a:ext cx="8229600" cy="49974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problema, portanto, não é compreender a necessidade de trazer ofertas ao Senhor, mas em oferecer-Lhe ofertas com a devida motivação. </a:t>
            </a:r>
          </a:p>
          <a:p>
            <a:pPr algn="ctr" eaLnBrk="1" hangingPunct="1">
              <a:defRPr/>
            </a:pPr>
            <a:r>
              <a:rPr lang="pt-BR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não precisa de dinheiro, mas todo cristão precisa ofertar.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indispensável uma atitude que reflita as verdadeiras razões do ofertar.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966A05A-15B2-4436-96DA-4CB8861A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785225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“O Senhor não precisa de nossas ofertas. Não O podemos enriquecer com as nossas dádivas.</a:t>
            </a:r>
            <a:r>
              <a:rPr lang="pt-BR" b="1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Diz o Salmista: 'Tudo vem de Ti, e das Tuas mãos To damos'.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b="1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 entanto, Deus nos permite demonstrar nossa apreciação de Suas misericórdias pelos esforços abnegados para passá-las a outros.” </a:t>
            </a:r>
            <a:r>
              <a:rPr lang="pt-BR" sz="2000" b="1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Eficaz. 18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sz="2000" b="1" u="sng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oação">
            <a:extLst>
              <a:ext uri="{FF2B5EF4-FFF2-40B4-BE49-F238E27FC236}">
                <a16:creationId xmlns:a16="http://schemas.microsoft.com/office/drawing/2014/main" id="{671F543A-26F0-4324-85B7-3479B77C3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8105972-7E67-41E8-9F1E-417F0B5AC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1125538"/>
            <a:ext cx="5724525" cy="55435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“Nosso Pai celeste não instituiu o plano da doação sistemática com o intuito de enriquecer-Se, mas para que o mesmo fosse uma grande bênção ao homem.</a:t>
            </a:r>
          </a:p>
          <a:p>
            <a:pPr algn="ctr"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Viu que o referido sistema era exatamente o que o homem necessitava.” </a:t>
            </a: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T.Seletos, 385.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f">
            <a:extLst>
              <a:ext uri="{FF2B5EF4-FFF2-40B4-BE49-F238E27FC236}">
                <a16:creationId xmlns:a16="http://schemas.microsoft.com/office/drawing/2014/main" id="{32F5CBC7-BA5D-4289-AEF0-FD476537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19D7ADE2-0ED2-4031-8943-64DBBC9CD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5375" y="2060575"/>
            <a:ext cx="5508625" cy="41052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Bíblia menciona vários tipos de ofertas: ofertas de cereais, ofertas queimadas(Lev. 1), oferta pacífica (Lev. 3), oferta ao nascer um filho, oferta pelo pecado, oferta pela culpa, oferta de manjares.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120351E-A351-4782-B131-261AE7E13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todas elas existia clara orientação quanto ao porquê e como deveriam ser trazidas ao altar do Senhor. </a:t>
            </a:r>
          </a:p>
          <a:p>
            <a:pPr algn="ctr" eaLnBrk="1" hangingPunct="1">
              <a:defRPr/>
            </a:pPr>
            <a:r>
              <a:rPr 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podia ser qualquer uma; tinha que ser a melhor. </a:t>
            </a:r>
          </a:p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849</Words>
  <Application>Microsoft Office PowerPoint</Application>
  <PresentationFormat>Apresentação na tela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25</cp:revision>
  <dcterms:created xsi:type="dcterms:W3CDTF">2006-12-13T14:43:36Z</dcterms:created>
  <dcterms:modified xsi:type="dcterms:W3CDTF">2020-12-17T12:56:40Z</dcterms:modified>
</cp:coreProperties>
</file>