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9" r:id="rId10"/>
    <p:sldId id="300" r:id="rId11"/>
    <p:sldId id="301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7"/>
      <p:bold r:id="rId18"/>
      <p:italic r:id="rId19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1CFD5-4BC4-4EE2-8367-6586EECBB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CAA17B-8FA9-4753-A618-7DD579098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992A34-5A4B-4198-8575-887AD3816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A6902-F12C-4D76-BA79-5FFAC35EF7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533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0413AB-817D-4F2C-AF40-6F68DCEBD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95433-907D-4735-B663-56EDE7E2B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CEEC7-639D-4E97-B681-423611A31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0E006-0334-43C5-9AAE-E1F11E94C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2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BC2780-98A2-4237-9A0A-E747CE55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FFC6D1-3F80-4AC6-BD54-ADA14FC99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8DF00-D471-4C71-900E-6CB1ED4E3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C8ADE-B8F7-4101-A196-11C0C69BF4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14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DE52DB-7409-42F4-ABA0-B700BC15B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E4EDF-2640-4459-8A6E-88D5E552B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E40AB9-0EFE-45F2-ACEE-B5C4C3EFA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3F04-B852-4858-B294-C8A61E0855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93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CE177-AB59-4B5D-8530-4A94FE3D9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4FE67-D9BF-4209-ABA5-F6561A4A5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8578A-C5EC-4473-AF4C-2E4813C85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F729A-52DA-4DF9-84AD-C7F029784B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616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3AF20-B370-4898-884D-A0C59017D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E739F-5B57-455E-9879-5C1A8385A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13D22-73F5-40FD-B483-B75310BBF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CDC99-10CB-4771-8CE2-57AAC1EC74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643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8B2AB8-DB1B-486A-8345-4603BDBC8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137114-3E7F-4C34-B533-0C2AAD6BD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458BE0-6153-41DF-B767-D2F76F02F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9EE-0CE2-4D6D-8B27-233DD57926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5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7DBDF7-199A-4FDD-AE30-F4EFCFAFE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026926-2C5B-4823-9792-DE5AF3EED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370A1B-6D79-4159-944A-16F29B26F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A97D7-3EF9-4A2F-87B3-9C96F28FB4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76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1AC974-0BCE-47A9-A441-300C0863F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BD256B-168C-422B-928F-636C951EB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E1F412-BD9F-4E88-A1CF-574557663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CF678-3ED5-45C9-9655-DFF5889A62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01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DF435-B73D-4F78-BDBF-F3AD1713B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85AE0-5BD9-4912-8652-B93BB6EED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C8771-604B-4937-9909-E54623116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2164-3764-4D81-B3C6-293DADC3BC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406B9-6A29-4154-AC4A-75DFAE996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E0EB8-3755-455A-9F98-5DA30B2A6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19B18-6996-46B7-9326-4CD60DFAA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810AC-C6A0-4F37-95A3-7F60DB0723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476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886B8A-5397-4874-8CD2-5F40525A5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ABBFE5-FDF5-44D3-BED7-FEF8F06C9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CAC5EB-79D9-4F2E-9755-79A0BEC645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E30CC8-5218-4B96-97A5-DCD6283E69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2C9027-3DCD-4138-9248-B0ACA7B8BA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FAD345-A084-4EC3-AF22-037FBD019E87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10" descr="mestre -dizimos">
            <a:extLst>
              <a:ext uri="{FF2B5EF4-FFF2-40B4-BE49-F238E27FC236}">
                <a16:creationId xmlns:a16="http://schemas.microsoft.com/office/drawing/2014/main" id="{DB1788FE-6886-409A-A7C3-D7F88B2E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dízimos mestre">
            <a:extLst>
              <a:ext uri="{FF2B5EF4-FFF2-40B4-BE49-F238E27FC236}">
                <a16:creationId xmlns:a16="http://schemas.microsoft.com/office/drawing/2014/main" id="{3FA3EA95-9F08-4360-A055-D0BD2ED9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ofertas  mestre jpg cópia">
            <a:extLst>
              <a:ext uri="{FF2B5EF4-FFF2-40B4-BE49-F238E27FC236}">
                <a16:creationId xmlns:a16="http://schemas.microsoft.com/office/drawing/2014/main" id="{D3961D57-7044-4C12-9576-AE7107E3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ízimos mestre">
            <a:extLst>
              <a:ext uri="{FF2B5EF4-FFF2-40B4-BE49-F238E27FC236}">
                <a16:creationId xmlns:a16="http://schemas.microsoft.com/office/drawing/2014/main" id="{338B2678-BC5D-4ED0-962C-C08FD60B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5">
            <a:extLst>
              <a:ext uri="{FF2B5EF4-FFF2-40B4-BE49-F238E27FC236}">
                <a16:creationId xmlns:a16="http://schemas.microsoft.com/office/drawing/2014/main" id="{25D9F3DF-FFA1-4522-8045-29C99634D7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3429000"/>
            <a:ext cx="5040312" cy="244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Além do dízimo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Deus pede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também ofertas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088EA964-BED7-4646-A125-772C79ABE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417671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Devem todas as nossas ofertas ser dadas com alegria, pois vêm do fundo que o Senhor achou por bem colocar em nossas mãos  visando a levar avante Sua obra no mundo, a fim de que a bandeira da verdade possa ser desfraldada nos caminhos e atalhos da Terra. 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Eficaz pág. 199.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40123552-66CF-4D47-AADA-1B655DCE2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288131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Se todos os que professam a verdade dessem ao Senhor o que Lhe pertence em dízimos, dádivas e ofertas, haveria mantimento na casa do Senhor. Administração Eficaz pág. 199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BBABE047-1562-417C-AA4F-9F0D50D2C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52596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NOSSAS OFERTAS NÃO DEVEM SER DADAS PELO IMPULSO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“Essa questão de dar, não é deixada ao impulso.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deu instruções a esse respeito.” C. M. pág. 80</a:t>
            </a:r>
          </a:p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EE0D6369-E4D8-4CCE-B17C-F7160C781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3457575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NÃO QUER QUE VOCÊ VÁ À SUA PRESENÇA DE MÃOS VAZIAS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“...E ninguém apareça perante Mim de mãos vazias.” Êxodo 23:16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A25F53EF-D6A0-4626-A555-B6C7DB0FC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DEUS AMA AO QUE DÁ COM ALEGRIA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“Cada um contribua segundo propôs no seu coração; não com tristeza ou por necessidade; porque Deus ama ao que dá com alegria.” II Cor. 9:7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596BE717-BB54-4291-BC0C-A402C30F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“Todos os que possuem o espírito de Cristo, com jovial alegria farão com que suas dádivas corram para a tesouraria do Senhor.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Inspirados pelo amor a Cristo e pelo amor às almas por quem Ele morreu, sentem intenso fervor em desempenhar sua parte com fidelidade.” – 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Review and Herald, 16 de maio de 1893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C218BE53-5BF5-4C8C-B583-F0CB4E086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3075" name="Picture 4" descr="ofertas jpg 01">
            <a:extLst>
              <a:ext uri="{FF2B5EF4-FFF2-40B4-BE49-F238E27FC236}">
                <a16:creationId xmlns:a16="http://schemas.microsoft.com/office/drawing/2014/main" id="{A8AD92F4-B199-4E2C-BD61-99220E6E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766158E-EE7C-4418-94C7-9C8D741F7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099" name="Picture 4" descr="ofertas  mestre jpg cópia">
            <a:extLst>
              <a:ext uri="{FF2B5EF4-FFF2-40B4-BE49-F238E27FC236}">
                <a16:creationId xmlns:a16="http://schemas.microsoft.com/office/drawing/2014/main" id="{90AB672D-3F12-4CD1-839C-BCBCF376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7647E556-3738-4529-B8C8-633C22B4B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3960813"/>
          </a:xfrm>
          <a:solidFill>
            <a:srgbClr val="FFFFFF">
              <a:alpha val="60001"/>
            </a:srgbClr>
          </a:solidFill>
        </p:spPr>
        <p:txBody>
          <a:bodyPr/>
          <a:lstStyle/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“E celebrarás a Festa das Semanas ao Senhor, teu Deus, com ofertas voluntárias da tua mão, segundo o Senhor, teu Deus, te houver abençoado”. Deuteronômio 16:10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fertas  mestre jpg cópia">
            <a:extLst>
              <a:ext uri="{FF2B5EF4-FFF2-40B4-BE49-F238E27FC236}">
                <a16:creationId xmlns:a16="http://schemas.microsoft.com/office/drawing/2014/main" id="{1062FA67-3035-4607-A815-49D2D02A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A79F363B-9C49-432D-8944-052767429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184775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ALÉM DO DÍZIMO DEUS PEDE TAMBÉM OFERTAS.</a:t>
            </a: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“Não devemos, apenas, devolver fielmente a Deus os nossos dízimos, que Ele reclamou como Seus, mas também devemos trazer à Sua tesouraria, um tributo como oferta de gratidão.” C. M. pág. 18</a:t>
            </a:r>
          </a:p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fertas  mestre jpg cópia">
            <a:extLst>
              <a:ext uri="{FF2B5EF4-FFF2-40B4-BE49-F238E27FC236}">
                <a16:creationId xmlns:a16="http://schemas.microsoft.com/office/drawing/2014/main" id="{16FBEA85-C7E2-4ECC-AF1F-20FD8AE1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9E03BD14-8058-4940-BFAB-6C1677B8B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452596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OFERTAS REPRESENTAM UM PREITO DE GRATIDÃO A DEUS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“Ide ao Senhor com o coração transbordante de graças pelas misericórdias passadas e presentes,...levando-Lhe vossas ofertas de gratidão, ofertas voluntárias e ofertas pelo pecado.” C. M. pág. 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4082475B-B395-42E1-804D-36E187B67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5329237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“Vi que alguns se têm escusado de ajudar à causa de Deus por terem dívidas.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Tivessem eles examinado cuidadosamente seu próprio coração, e teriam descoberto que a verdadeira razão de não levarem a Deus oferta voluntária era o egoísmo.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Alguns sempre continuarão devendo. Devido à cobiça, a mão prosperadora do Senhor não estará com eles, para lhes abençoar os empreendimentos.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Amam mais este mundo do que à verdade.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estão sendo habilitados e preparados para o reino de Deus”. Mordomia e Prosperidade pág. 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6E800C7A-607A-4837-B07F-EF765257D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640762" cy="5184775"/>
          </a:xfrm>
          <a:solidFill>
            <a:srgbClr val="FFFFFF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OFERTAS DEVEM SER COMO O DÍZIMO, EM PORCENTAGEM (%).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“Cada um oferecerá na proporção (%) em que possa dar...” Deuteronômio 16:17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“No sistema bíblico de dízimos e ofertas, as quantias dadas por várias pessoas certamente varia muito, visto serem proporcionais as rendas.” C.M. pág. 73</a:t>
            </a:r>
          </a:p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03469AC4-B44E-4951-A424-3DD78BDF6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VOCÊ QUEM PLANEJA E DETERMINA A PORCENTAGEM DE SUA OFERTA (PACTO).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“...Cada um de vós ponha de parte em casa conforme à sua prosperidade.”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A responsabilidade deve estar em cada indivíduo que crê na verdade.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C5BFA69-6757-433D-A593-60E80C9E1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29600" cy="4525962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“E isto afirmo: aquele que semeia pouco, pouco também ceifará; e o que semeia com fartura com abundância também ceifará.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Cada um contribua segundo tiver proposto no coração, não com tristeza ou por necessidade; porque Deus ama a quem dá com alegria.”  II Coríntios 9:6,7.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629</Words>
  <Application>Microsoft Office PowerPoint</Application>
  <PresentationFormat>Apresentação na tela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 Black</vt:lpstr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Nordeste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Elena Ciseski</dc:creator>
  <cp:keywords>www.4tons.com.br</cp:keywords>
  <dc:description>COMÉRCIO PROIBIDO. USO PESSOAL</dc:description>
  <cp:lastModifiedBy>UCB - Marcelo Augusto de Carvalho</cp:lastModifiedBy>
  <cp:revision>46</cp:revision>
  <dcterms:created xsi:type="dcterms:W3CDTF">2007-06-04T14:30:28Z</dcterms:created>
  <dcterms:modified xsi:type="dcterms:W3CDTF">2020-12-17T12:56:51Z</dcterms:modified>
</cp:coreProperties>
</file>