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80" autoAdjust="0"/>
    <p:restoredTop sz="94660"/>
  </p:normalViewPr>
  <p:slideViewPr>
    <p:cSldViewPr>
      <p:cViewPr varScale="1">
        <p:scale>
          <a:sx n="62" d="100"/>
          <a:sy n="62" d="100"/>
        </p:scale>
        <p:origin x="169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8C0EF2-655E-42BA-9824-0AB7790737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F0BC30-3474-414F-B32E-7D35930B17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E77E8C-C371-4A87-BCC3-7D805FE006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C91E31-4869-440A-9F96-BAB308B747B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7879552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32E1FA-3F4B-4A19-8DFC-A93DDE24F6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77BE7A-B8FF-4D77-9473-DEEEBBC445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C72B55-5871-4C28-99C2-AFB0CFE8F9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A5D460-C245-449C-AABF-65B760831A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9520554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174CB7-10ED-4691-9344-007BDE1121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22F3BB-2C23-4744-BB4F-46081D5491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50343B-3CC4-4DA4-B226-C7F4FBA421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C6FDD-DD45-4018-BA5C-8FA82B7A4FC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46575246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140733-575C-477D-9FF9-647FB2577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5E881E-7075-44E4-BB18-2AAE1E2D6D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AA5B56-56E0-4DA6-BD2B-C5147E7461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E1DB12-F084-484F-B8F8-0956A0B4E5A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79903899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6DC1B7-24C9-4D3A-988F-DD81022810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8193DA-9070-4974-9B02-8D84E3D459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DED51D-B539-4BCF-AF20-2A782122F9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426BCF-706B-400A-BA9E-04051243FBC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3947186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F6900-E069-4F27-B363-9B97FE685E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1E67BA-8AC5-49D8-A2EA-08F89E44F9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3A735B-4E2A-4080-8333-3E23DFE198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3909FD-155F-4963-B86A-D0552976FAA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72143571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FBE8A33-1F3F-427A-A9FA-F798F2C6FA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57B3FC2-EB36-4553-B3B2-D8C300C77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1E801F2-47D6-4965-B36C-0054618515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AA3565-7DBC-4DC8-AAE0-54EDEBF16E4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20897621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BC0DB50-0846-40CD-A446-D92E01B40B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6448F5C-0CDF-417E-A083-10AAA062BE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A8FA322-DF5A-4729-871B-657D262926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E74C5E-66FF-4C1F-8151-76C45F895C0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85280736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6CD120B-4876-49C1-BD1A-C8FD30C901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7C9203E-2D9E-4DD5-A3E5-9CA78079BE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7DD83AF-C7FD-42AE-9A89-F4DFD0D55A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0770B-AE04-4E71-BCB5-AB12BA396FB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69900440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2DAB12-7E0E-4776-A5DD-93E1AE3EE8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70B3A0-8436-4103-8BF8-4886B3F4A4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C746A-622E-4CDE-A584-B7F17D6BC5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4370F4-CAF3-4489-AEC0-3057A48A2E0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8810640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38654E-FF24-48CB-9402-1416296210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4BDC75-B406-44EC-A6A9-8C0DFB5989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F4BF01-4D20-4EC5-81B5-13F12BE0E0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3FC3E6-81D4-4CE4-B69D-390F68C55C6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0391017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B6CD9E7-9084-46E2-93A1-578A921D78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56FADF1-CE07-4078-810A-1D7A30E7B9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3801EF2-50A3-4E58-8E9E-E68532927AA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9E532F7-19D9-4E72-9E11-54419EE567C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D0A4DDF-AC1C-4473-9414-13C4051E11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73D3C74-7C3B-4C93-84FF-5E86F41D850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abertura cópia">
            <a:extLst>
              <a:ext uri="{FF2B5EF4-FFF2-40B4-BE49-F238E27FC236}">
                <a16:creationId xmlns:a16="http://schemas.microsoft.com/office/drawing/2014/main" id="{D0CB7923-1C17-48B3-804F-562102FAA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008 cópia">
            <a:extLst>
              <a:ext uri="{FF2B5EF4-FFF2-40B4-BE49-F238E27FC236}">
                <a16:creationId xmlns:a16="http://schemas.microsoft.com/office/drawing/2014/main" id="{40964CAD-0FF2-4BD8-88D8-CF831C7BA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35CE20D3-19BD-4061-A91C-B24104DF4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516563"/>
            <a:ext cx="203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i="1">
                <a:solidFill>
                  <a:schemeClr val="bg1"/>
                </a:solidFill>
              </a:rPr>
              <a:t>(TS/Vol. III, p. 22).</a:t>
            </a:r>
          </a:p>
        </p:txBody>
      </p:sp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09 cópia">
            <a:extLst>
              <a:ext uri="{FF2B5EF4-FFF2-40B4-BE49-F238E27FC236}">
                <a16:creationId xmlns:a16="http://schemas.microsoft.com/office/drawing/2014/main" id="{3D679B2A-A148-4909-A328-5F8C164BF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E5535531-FAF6-4B06-A03D-83D8D7B22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516563"/>
            <a:ext cx="203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i="1">
                <a:solidFill>
                  <a:schemeClr val="bg1"/>
                </a:solidFill>
              </a:rPr>
              <a:t>(TS/Vol. III, p. 22).</a:t>
            </a:r>
          </a:p>
        </p:txBody>
      </p:sp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010 cópia">
            <a:extLst>
              <a:ext uri="{FF2B5EF4-FFF2-40B4-BE49-F238E27FC236}">
                <a16:creationId xmlns:a16="http://schemas.microsoft.com/office/drawing/2014/main" id="{277AD9D8-CD4A-4985-8573-A679C7D78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4A5EA0EB-8D9B-4947-B1F7-6E1CA6446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5516563"/>
            <a:ext cx="203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i="1">
                <a:solidFill>
                  <a:schemeClr val="bg1"/>
                </a:solidFill>
              </a:rPr>
              <a:t>(TS/Vol. III, p. 22).</a:t>
            </a:r>
          </a:p>
        </p:txBody>
      </p:sp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011 cópia">
            <a:extLst>
              <a:ext uri="{FF2B5EF4-FFF2-40B4-BE49-F238E27FC236}">
                <a16:creationId xmlns:a16="http://schemas.microsoft.com/office/drawing/2014/main" id="{F0E06BD0-2C32-4C30-9145-0C3D26F73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>
            <a:extLst>
              <a:ext uri="{FF2B5EF4-FFF2-40B4-BE49-F238E27FC236}">
                <a16:creationId xmlns:a16="http://schemas.microsoft.com/office/drawing/2014/main" id="{8BF428E0-A60F-449C-B757-7066C7BA4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5589588"/>
            <a:ext cx="210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i="1"/>
              <a:t>(TS/Vol.  III, p. 22).</a:t>
            </a:r>
          </a:p>
        </p:txBody>
      </p:sp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12 cópia">
            <a:extLst>
              <a:ext uri="{FF2B5EF4-FFF2-40B4-BE49-F238E27FC236}">
                <a16:creationId xmlns:a16="http://schemas.microsoft.com/office/drawing/2014/main" id="{9DDADFBE-8D57-4A21-83E2-C456F1B0F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013 cópia">
            <a:extLst>
              <a:ext uri="{FF2B5EF4-FFF2-40B4-BE49-F238E27FC236}">
                <a16:creationId xmlns:a16="http://schemas.microsoft.com/office/drawing/2014/main" id="{90CCB3EF-ED6C-4950-B3B8-962E993EF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14 cópia">
            <a:extLst>
              <a:ext uri="{FF2B5EF4-FFF2-40B4-BE49-F238E27FC236}">
                <a16:creationId xmlns:a16="http://schemas.microsoft.com/office/drawing/2014/main" id="{638D9371-062C-4941-92FE-C8E9A7448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15 cópia">
            <a:extLst>
              <a:ext uri="{FF2B5EF4-FFF2-40B4-BE49-F238E27FC236}">
                <a16:creationId xmlns:a16="http://schemas.microsoft.com/office/drawing/2014/main" id="{ECCEB4FA-00C4-4680-B47B-2561401C8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016 cópia">
            <a:extLst>
              <a:ext uri="{FF2B5EF4-FFF2-40B4-BE49-F238E27FC236}">
                <a16:creationId xmlns:a16="http://schemas.microsoft.com/office/drawing/2014/main" id="{5FF8D091-8E1B-4007-817D-DE140E272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7 cópia">
            <a:extLst>
              <a:ext uri="{FF2B5EF4-FFF2-40B4-BE49-F238E27FC236}">
                <a16:creationId xmlns:a16="http://schemas.microsoft.com/office/drawing/2014/main" id="{FAC172A6-A6AA-4FE0-B83D-34B2FBCD6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0 cópia">
            <a:extLst>
              <a:ext uri="{FF2B5EF4-FFF2-40B4-BE49-F238E27FC236}">
                <a16:creationId xmlns:a16="http://schemas.microsoft.com/office/drawing/2014/main" id="{9A6E3A62-BFD2-41D4-B7AD-DBB285686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8 cópia">
            <a:extLst>
              <a:ext uri="{FF2B5EF4-FFF2-40B4-BE49-F238E27FC236}">
                <a16:creationId xmlns:a16="http://schemas.microsoft.com/office/drawing/2014/main" id="{0EB4FF74-2178-4FBC-B638-8CB16E30F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9 cópia">
            <a:extLst>
              <a:ext uri="{FF2B5EF4-FFF2-40B4-BE49-F238E27FC236}">
                <a16:creationId xmlns:a16="http://schemas.microsoft.com/office/drawing/2014/main" id="{43EB9FBE-37DB-4722-B7A0-B5E6D30F4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20 cópia">
            <a:extLst>
              <a:ext uri="{FF2B5EF4-FFF2-40B4-BE49-F238E27FC236}">
                <a16:creationId xmlns:a16="http://schemas.microsoft.com/office/drawing/2014/main" id="{55FC0A53-F5FD-4C30-A8C7-E95D4DB91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1 cópia">
            <a:extLst>
              <a:ext uri="{FF2B5EF4-FFF2-40B4-BE49-F238E27FC236}">
                <a16:creationId xmlns:a16="http://schemas.microsoft.com/office/drawing/2014/main" id="{6CFFF40A-A53A-470F-8939-D5BD2A71C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22 cópia">
            <a:extLst>
              <a:ext uri="{FF2B5EF4-FFF2-40B4-BE49-F238E27FC236}">
                <a16:creationId xmlns:a16="http://schemas.microsoft.com/office/drawing/2014/main" id="{C120A596-F52C-4654-A6B4-30405B162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3 cópia">
            <a:extLst>
              <a:ext uri="{FF2B5EF4-FFF2-40B4-BE49-F238E27FC236}">
                <a16:creationId xmlns:a16="http://schemas.microsoft.com/office/drawing/2014/main" id="{22D19940-238A-45CC-81F2-D7198595A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25 cópia">
            <a:extLst>
              <a:ext uri="{FF2B5EF4-FFF2-40B4-BE49-F238E27FC236}">
                <a16:creationId xmlns:a16="http://schemas.microsoft.com/office/drawing/2014/main" id="{E570728C-3D45-4CD9-A2C7-9068E1D51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26 cópia">
            <a:extLst>
              <a:ext uri="{FF2B5EF4-FFF2-40B4-BE49-F238E27FC236}">
                <a16:creationId xmlns:a16="http://schemas.microsoft.com/office/drawing/2014/main" id="{7C9EA9E3-C4FC-42AB-B4A1-1D2206193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7 cópia">
            <a:extLst>
              <a:ext uri="{FF2B5EF4-FFF2-40B4-BE49-F238E27FC236}">
                <a16:creationId xmlns:a16="http://schemas.microsoft.com/office/drawing/2014/main" id="{1669DF1C-3FCF-48D6-A20D-CEC157EC7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28 cópia">
            <a:extLst>
              <a:ext uri="{FF2B5EF4-FFF2-40B4-BE49-F238E27FC236}">
                <a16:creationId xmlns:a16="http://schemas.microsoft.com/office/drawing/2014/main" id="{DF6891A4-F9B9-4FDE-B986-E376A884B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001 cópia">
            <a:extLst>
              <a:ext uri="{FF2B5EF4-FFF2-40B4-BE49-F238E27FC236}">
                <a16:creationId xmlns:a16="http://schemas.microsoft.com/office/drawing/2014/main" id="{67DD7E20-2322-46A2-91BB-F9F4C52F6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29 cópia">
            <a:extLst>
              <a:ext uri="{FF2B5EF4-FFF2-40B4-BE49-F238E27FC236}">
                <a16:creationId xmlns:a16="http://schemas.microsoft.com/office/drawing/2014/main" id="{80E3BCCB-31FE-4483-9019-8A464585F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30 cópia">
            <a:extLst>
              <a:ext uri="{FF2B5EF4-FFF2-40B4-BE49-F238E27FC236}">
                <a16:creationId xmlns:a16="http://schemas.microsoft.com/office/drawing/2014/main" id="{AC4DD328-DFCB-47A7-A15B-A111AA939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02 cópia">
            <a:extLst>
              <a:ext uri="{FF2B5EF4-FFF2-40B4-BE49-F238E27FC236}">
                <a16:creationId xmlns:a16="http://schemas.microsoft.com/office/drawing/2014/main" id="{D53DD6A8-8258-4AAF-8A81-6D315AB57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03 cópia">
            <a:extLst>
              <a:ext uri="{FF2B5EF4-FFF2-40B4-BE49-F238E27FC236}">
                <a16:creationId xmlns:a16="http://schemas.microsoft.com/office/drawing/2014/main" id="{0B76831A-F2BE-4022-B331-21BF3F2AD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04 cópia">
            <a:extLst>
              <a:ext uri="{FF2B5EF4-FFF2-40B4-BE49-F238E27FC236}">
                <a16:creationId xmlns:a16="http://schemas.microsoft.com/office/drawing/2014/main" id="{02A24DF7-E2B3-424E-9EFF-D9740BC12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005 cópia">
            <a:extLst>
              <a:ext uri="{FF2B5EF4-FFF2-40B4-BE49-F238E27FC236}">
                <a16:creationId xmlns:a16="http://schemas.microsoft.com/office/drawing/2014/main" id="{7071A499-28F8-4EF7-A411-B32C8B4C1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06  cópia">
            <a:extLst>
              <a:ext uri="{FF2B5EF4-FFF2-40B4-BE49-F238E27FC236}">
                <a16:creationId xmlns:a16="http://schemas.microsoft.com/office/drawing/2014/main" id="{0F9C622C-F73B-4356-9585-5EC4BFBE7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007  cópia">
            <a:extLst>
              <a:ext uri="{FF2B5EF4-FFF2-40B4-BE49-F238E27FC236}">
                <a16:creationId xmlns:a16="http://schemas.microsoft.com/office/drawing/2014/main" id="{B649ECAC-01EC-48C9-B95B-3E04C0121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5">
            <a:extLst>
              <a:ext uri="{FF2B5EF4-FFF2-40B4-BE49-F238E27FC236}">
                <a16:creationId xmlns:a16="http://schemas.microsoft.com/office/drawing/2014/main" id="{2047DF33-946A-4EC4-A604-73AF4C996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5589588"/>
            <a:ext cx="203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i="1">
                <a:solidFill>
                  <a:schemeClr val="bg1"/>
                </a:solidFill>
              </a:rPr>
              <a:t>(TS/Vol. III, p. 22).</a:t>
            </a:r>
          </a:p>
        </p:txBody>
      </p:sp>
    </p:spTree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55</Words>
  <Application>Microsoft Office PowerPoint</Application>
  <PresentationFormat>Apresentação na tela (4:3)</PresentationFormat>
  <Paragraphs>5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3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UNeB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MORDOMIA CRISTÃ</dc:subject>
  <dc:creator>Pr. MARCELO AUGUSTO DE CARVALHO; Elias Leite</dc:creator>
  <cp:keywords>www.4tons.com.br</cp:keywords>
  <dc:description>COMÉRCIO PROIBIDO. USO PESSOAL</dc:description>
  <cp:lastModifiedBy>UCB - Marcelo Augusto de Carvalho</cp:lastModifiedBy>
  <cp:revision>22</cp:revision>
  <dcterms:created xsi:type="dcterms:W3CDTF">2006-03-03T11:22:34Z</dcterms:created>
  <dcterms:modified xsi:type="dcterms:W3CDTF">2020-12-17T12:59:33Z</dcterms:modified>
</cp:coreProperties>
</file>