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5995" autoAdjust="0"/>
  </p:normalViewPr>
  <p:slideViewPr>
    <p:cSldViewPr>
      <p:cViewPr varScale="1">
        <p:scale>
          <a:sx n="62" d="100"/>
          <a:sy n="62" d="100"/>
        </p:scale>
        <p:origin x="17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84C9C5D-12BF-46E4-A4DB-316C1DAEEA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3AB806F-07E2-4EDD-A46E-ECB9DB39B4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7AF2173A-10D2-41C3-80E2-5AED81331D1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6F2A798-B8F5-4089-9F67-AE13C973AF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A47098-4D47-40C0-A15F-035DA2039F1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40BF4C0-632D-4DE2-B1F2-8D8E01631F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E834405-7A56-4C9C-8E96-DF0D3DBCCE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D34CB517-CF1C-4D77-A375-A0F7E4E002B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1866E064-20B8-4000-B03B-D6E86B4D475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BDF32F8A-CFF6-4559-9DB1-C9F2297243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584DBEA7-5683-4B02-AEE0-BE2434ED8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BCA1F6-2249-4479-84DE-A0C05CA60A1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E9251E-D623-409A-AFB5-A753F82FA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CD2F87-E4CD-4A3D-8D6A-CDD51E032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40661A-43B9-49D3-934B-51F7C3EFB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2DAE6-13BF-4C27-AEBC-2CB64D02CB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924323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618CBA-8246-4AFD-BB7E-3DC9B12F7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04FA92-04F6-4492-9731-F464DD727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F7F96A-38AA-46E0-B2AD-9E9EA5A6A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9112-6F34-4061-B465-B2B4613984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637434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821F9B-E53B-485D-8448-8E4A52911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00A76-8B0D-4A75-9BDC-27D84313C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5A0E96-929B-48FF-8981-9F3F22058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72E2D-FD78-4B26-80F5-E1EA454A70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529532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5C6300-143F-454F-8569-1A9340402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0B3BB-DF85-469F-8267-C7DADC2E8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4EAAE-B914-4CDB-8C4F-00F52CF71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BA26B-7461-446B-91D8-CA1822EB6D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296407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363360-E2DF-4622-8E5E-EA30F06F7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EAD0DA-3BA2-4AB2-AAE2-3A48E0C93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7DB2B-BB51-4525-A5E5-46787EC6A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EBAB0-24E0-4217-B850-78260CD7DC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373172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21C04-FD23-4682-AB78-668FB0878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90461-C8AD-4125-BF1C-9C480AADE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BE481-7A4E-4CC6-A303-D14BC5285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0BD63-84F2-4796-9D87-12784C081B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94651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5FCF94-394D-410A-82BE-D003EB46A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5BF9B5-FF87-400B-B421-A2527B601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968070-0E69-444C-90E0-EC4199BEF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79F89-F2AF-4091-96CA-58B8DCFA52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472450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074AB9-1507-4665-BBC0-DA6F0FD6D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339FA1-C47C-4E51-BFAA-CEB551F43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5425AD-2A5B-4984-B9C2-91E510439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0D4BB-A201-424C-BA7D-ED70FC83C1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655138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E70854-83A8-4195-A97E-2DB9EA8F8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1213F0-1984-4E41-940F-009625EA8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DEE4AA-DC58-4EB3-A24B-BE626C702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08CAF-4797-499B-8FAA-48C61F31FE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289454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E79D7-5115-407D-9C3D-BF78AD25F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D1446-CD10-4B5B-807B-23B1E45CE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BB8FC-D040-44A2-8B50-1CC7C839F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76849-CAAF-4F87-93E1-8E23F6AC11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63023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3C4F8A-F813-467E-9326-581FF95CC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75D72-3B9D-4E53-B833-AF97AB89C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A9359-F0DC-46FA-B79D-5D6AA1174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19FDB-4DAB-4E5F-9BB9-3C6E3A85F7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211790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50625D-4FC2-4582-A5C6-8F9D94650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399AD3-7E98-4488-948C-EAF09FBAD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F18A94-0534-4F08-A08E-DA7ABCAB84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B526E5-5FE1-4717-B54E-ED37AAE81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42F7F1-B50E-42D7-87F4-D61A54EBF8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20801B-9905-4645-8C1C-517AF80B669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3">
            <a:extLst>
              <a:ext uri="{FF2B5EF4-FFF2-40B4-BE49-F238E27FC236}">
                <a16:creationId xmlns:a16="http://schemas.microsoft.com/office/drawing/2014/main" id="{5BF37405-A547-4151-B7D8-46985EFA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095EAEA-CD81-4F3C-932F-0D5054695FC9}" type="slidenum">
              <a:rPr lang="pt-BR" altLang="pt-BR" sz="1400"/>
              <a:pPr eaLnBrk="1" hangingPunct="1"/>
              <a:t>1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8C76FCEF-5C1E-4046-A6D9-E33467DA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9A8C00-419A-43CC-92F8-2047834C0FE7}" type="slidenum">
              <a:rPr lang="pt-BR" altLang="pt-BR" sz="1400"/>
              <a:pPr eaLnBrk="1" hangingPunct="1"/>
              <a:t>10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A3A2EBA4-CE87-459E-BF48-00A4ED3E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CC0A26-1054-4608-8B6A-14ADCB8DEAF6}" type="slidenum">
              <a:rPr lang="pt-BR" altLang="pt-BR" sz="1400"/>
              <a:pPr eaLnBrk="1" hangingPunct="1"/>
              <a:t>11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>
            <a:extLst>
              <a:ext uri="{FF2B5EF4-FFF2-40B4-BE49-F238E27FC236}">
                <a16:creationId xmlns:a16="http://schemas.microsoft.com/office/drawing/2014/main" id="{14F49664-3D6C-4573-828E-DDC9AB16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9A1B77-41E0-45FA-B382-39C5199CA958}" type="slidenum">
              <a:rPr lang="pt-BR" altLang="pt-BR" sz="1400"/>
              <a:pPr eaLnBrk="1" hangingPunct="1"/>
              <a:t>12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063C1971-9179-43CF-A425-9A0A4185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9C8175-92D8-44C8-BADE-98EE43387CF4}" type="slidenum">
              <a:rPr lang="pt-BR" altLang="pt-BR" sz="1400"/>
              <a:pPr eaLnBrk="1" hangingPunct="1"/>
              <a:t>13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>
            <a:extLst>
              <a:ext uri="{FF2B5EF4-FFF2-40B4-BE49-F238E27FC236}">
                <a16:creationId xmlns:a16="http://schemas.microsoft.com/office/drawing/2014/main" id="{0B4CDEDB-6CDD-4EBB-9C63-DA8AEDD9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D0012D-76CB-4A53-8558-8AB0002F8F60}" type="slidenum">
              <a:rPr lang="pt-BR" altLang="pt-BR" sz="1400"/>
              <a:pPr eaLnBrk="1" hangingPunct="1"/>
              <a:t>14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CF030A7B-C2D9-4DE3-8BD6-BB405536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BF3F14-DE99-4A04-A882-5229B621972B}" type="slidenum">
              <a:rPr lang="pt-BR" altLang="pt-BR" sz="1400"/>
              <a:pPr eaLnBrk="1" hangingPunct="1"/>
              <a:t>15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C782DB9D-5809-4812-BC7D-9DF19DD3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2F6BC3-6AB3-422B-B3A1-A360873986F2}" type="slidenum">
              <a:rPr lang="pt-BR" altLang="pt-BR" sz="1400"/>
              <a:pPr eaLnBrk="1" hangingPunct="1"/>
              <a:t>16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FEBA703F-9515-4E8E-843B-77ACCE43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379BBD-5238-4123-85D6-A9A41043ADD5}" type="slidenum">
              <a:rPr lang="pt-BR" altLang="pt-BR" sz="1400"/>
              <a:pPr eaLnBrk="1" hangingPunct="1"/>
              <a:t>17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1B3CCAFC-3529-4D87-B48A-C9D088CD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10872C-3D17-4B52-ACDC-3864B1E9AAEA}" type="slidenum">
              <a:rPr lang="pt-BR" altLang="pt-BR" sz="1400"/>
              <a:pPr eaLnBrk="1" hangingPunct="1"/>
              <a:t>18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5292CF36-58A7-4E74-A22B-E41FB9B5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B007C2-8AAB-4618-A03F-6B6BF484D516}" type="slidenum">
              <a:rPr lang="pt-BR" altLang="pt-BR" sz="1400"/>
              <a:pPr eaLnBrk="1" hangingPunct="1"/>
              <a:t>19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>
            <a:extLst>
              <a:ext uri="{FF2B5EF4-FFF2-40B4-BE49-F238E27FC236}">
                <a16:creationId xmlns:a16="http://schemas.microsoft.com/office/drawing/2014/main" id="{F38D94E5-D219-464E-BA92-9F5A2B60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DDB0D2-757C-4DD9-8D0E-F3AA02AE6F59}" type="slidenum">
              <a:rPr lang="pt-BR" altLang="pt-BR" sz="1400"/>
              <a:pPr eaLnBrk="1" hangingPunct="1"/>
              <a:t>2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>
            <a:extLst>
              <a:ext uri="{FF2B5EF4-FFF2-40B4-BE49-F238E27FC236}">
                <a16:creationId xmlns:a16="http://schemas.microsoft.com/office/drawing/2014/main" id="{39788181-6FDC-4DA7-897F-550609DF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2D4F8F-22FD-4299-B34D-692A719D0A5C}" type="slidenum">
              <a:rPr lang="pt-BR" altLang="pt-BR" sz="1400"/>
              <a:pPr eaLnBrk="1" hangingPunct="1"/>
              <a:t>20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>
            <a:extLst>
              <a:ext uri="{FF2B5EF4-FFF2-40B4-BE49-F238E27FC236}">
                <a16:creationId xmlns:a16="http://schemas.microsoft.com/office/drawing/2014/main" id="{71892244-ACBC-40C7-BFF2-80F51D0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0B3D84-2474-4DA0-9E9C-CFBCDA5B761A}" type="slidenum">
              <a:rPr lang="pt-BR" altLang="pt-BR" sz="1400"/>
              <a:pPr eaLnBrk="1" hangingPunct="1"/>
              <a:t>21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DE392E42-EE32-43B7-A129-3E03E3C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4C3D7A-577B-4843-B201-057CAAD87356}" type="slidenum">
              <a:rPr lang="pt-BR" altLang="pt-BR" sz="1400"/>
              <a:pPr eaLnBrk="1" hangingPunct="1"/>
              <a:t>22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>
            <a:extLst>
              <a:ext uri="{FF2B5EF4-FFF2-40B4-BE49-F238E27FC236}">
                <a16:creationId xmlns:a16="http://schemas.microsoft.com/office/drawing/2014/main" id="{553C83C4-414F-4351-8C00-AC2A3156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A0FECE-AE3E-4FDD-B979-5D1263E2C484}" type="slidenum">
              <a:rPr lang="pt-BR" altLang="pt-BR" sz="1400"/>
              <a:pPr eaLnBrk="1" hangingPunct="1"/>
              <a:t>23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>
            <a:extLst>
              <a:ext uri="{FF2B5EF4-FFF2-40B4-BE49-F238E27FC236}">
                <a16:creationId xmlns:a16="http://schemas.microsoft.com/office/drawing/2014/main" id="{85959AD7-F078-433B-B1B4-6806D0EC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0F4BCA-A807-4156-9257-942AC9EEA387}" type="slidenum">
              <a:rPr lang="pt-BR" altLang="pt-BR" sz="1400"/>
              <a:pPr eaLnBrk="1" hangingPunct="1"/>
              <a:t>24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>
            <a:extLst>
              <a:ext uri="{FF2B5EF4-FFF2-40B4-BE49-F238E27FC236}">
                <a16:creationId xmlns:a16="http://schemas.microsoft.com/office/drawing/2014/main" id="{D20C24BE-8019-4F3B-A7FD-F473AD88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0E1A35-CDC6-425E-B0D1-0FC91F52E51A}" type="slidenum">
              <a:rPr lang="pt-BR" altLang="pt-BR" sz="1400"/>
              <a:pPr eaLnBrk="1" hangingPunct="1"/>
              <a:t>25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F59A4A51-E3E8-46A2-86E2-494A0220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D51F8E-21F3-4D9E-83BD-D0A059CDE590}" type="slidenum">
              <a:rPr lang="pt-BR" altLang="pt-BR" sz="1400"/>
              <a:pPr eaLnBrk="1" hangingPunct="1"/>
              <a:t>26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>
            <a:extLst>
              <a:ext uri="{FF2B5EF4-FFF2-40B4-BE49-F238E27FC236}">
                <a16:creationId xmlns:a16="http://schemas.microsoft.com/office/drawing/2014/main" id="{C5D421B8-440A-44FB-9FF3-5BAC0FFB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C1F3B9-6F5E-4D52-AD08-6CD930EDB438}" type="slidenum">
              <a:rPr lang="pt-BR" altLang="pt-BR" sz="1400"/>
              <a:pPr eaLnBrk="1" hangingPunct="1"/>
              <a:t>27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>
            <a:extLst>
              <a:ext uri="{FF2B5EF4-FFF2-40B4-BE49-F238E27FC236}">
                <a16:creationId xmlns:a16="http://schemas.microsoft.com/office/drawing/2014/main" id="{C5340D67-2D32-4025-8053-74221B97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103388-7028-4DA1-9A54-F47EA42E98A0}" type="slidenum">
              <a:rPr lang="pt-BR" altLang="pt-BR" sz="1400"/>
              <a:pPr eaLnBrk="1" hangingPunct="1"/>
              <a:t>28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7EC77011-59B3-4239-AD7A-B6800BCA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7E83B7-7ACF-489B-8763-16331D5CD390}" type="slidenum">
              <a:rPr lang="pt-BR" altLang="pt-BR" sz="1400"/>
              <a:pPr eaLnBrk="1" hangingPunct="1"/>
              <a:t>29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>
            <a:extLst>
              <a:ext uri="{FF2B5EF4-FFF2-40B4-BE49-F238E27FC236}">
                <a16:creationId xmlns:a16="http://schemas.microsoft.com/office/drawing/2014/main" id="{C5C3B432-2EC1-479E-8DD5-578697D2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3671F7-182A-4FEA-9F45-C79D6FBB8BCE}" type="slidenum">
              <a:rPr lang="pt-BR" altLang="pt-BR" sz="1400"/>
              <a:pPr eaLnBrk="1" hangingPunct="1"/>
              <a:t>3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>
            <a:extLst>
              <a:ext uri="{FF2B5EF4-FFF2-40B4-BE49-F238E27FC236}">
                <a16:creationId xmlns:a16="http://schemas.microsoft.com/office/drawing/2014/main" id="{13C0872B-B7DC-48D1-9E4E-F6C49959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045CA8-23AA-4EFF-BFBA-0F3B39BA6B5A}" type="slidenum">
              <a:rPr lang="pt-BR" altLang="pt-BR" sz="1400"/>
              <a:pPr eaLnBrk="1" hangingPunct="1"/>
              <a:t>30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3">
            <a:extLst>
              <a:ext uri="{FF2B5EF4-FFF2-40B4-BE49-F238E27FC236}">
                <a16:creationId xmlns:a16="http://schemas.microsoft.com/office/drawing/2014/main" id="{A7C8D152-B26F-46B4-83D2-3C3DEBF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1EF118-EDC5-4D88-A184-DB99655FDE20}" type="slidenum">
              <a:rPr lang="pt-BR" altLang="pt-BR" sz="1400"/>
              <a:pPr eaLnBrk="1" hangingPunct="1"/>
              <a:t>31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>
            <a:extLst>
              <a:ext uri="{FF2B5EF4-FFF2-40B4-BE49-F238E27FC236}">
                <a16:creationId xmlns:a16="http://schemas.microsoft.com/office/drawing/2014/main" id="{FF930F47-1067-4936-A164-CE62423F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E37941-EA7D-4285-A258-BDE41B9A0793}" type="slidenum">
              <a:rPr lang="pt-BR" altLang="pt-BR" sz="1400"/>
              <a:pPr eaLnBrk="1" hangingPunct="1"/>
              <a:t>32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3">
            <a:extLst>
              <a:ext uri="{FF2B5EF4-FFF2-40B4-BE49-F238E27FC236}">
                <a16:creationId xmlns:a16="http://schemas.microsoft.com/office/drawing/2014/main" id="{16C71DA6-C018-45EF-B1C8-B536BA78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61378D-E405-43E0-A832-97E7CB618C77}" type="slidenum">
              <a:rPr lang="pt-BR" altLang="pt-BR" sz="1400"/>
              <a:pPr eaLnBrk="1" hangingPunct="1"/>
              <a:t>33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3">
            <a:extLst>
              <a:ext uri="{FF2B5EF4-FFF2-40B4-BE49-F238E27FC236}">
                <a16:creationId xmlns:a16="http://schemas.microsoft.com/office/drawing/2014/main" id="{27861A9E-478D-49E9-A918-272662DE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EE1A01-6242-4C49-ABB1-64A5E9A6B6EB}" type="slidenum">
              <a:rPr lang="pt-BR" altLang="pt-BR" sz="1400"/>
              <a:pPr eaLnBrk="1" hangingPunct="1"/>
              <a:t>34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3">
            <a:extLst>
              <a:ext uri="{FF2B5EF4-FFF2-40B4-BE49-F238E27FC236}">
                <a16:creationId xmlns:a16="http://schemas.microsoft.com/office/drawing/2014/main" id="{6C466D96-C881-417B-A923-A3B6AE1C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340BEE-22C0-4572-B41C-7FED47634169}" type="slidenum">
              <a:rPr lang="pt-BR" altLang="pt-BR" sz="1400"/>
              <a:pPr eaLnBrk="1" hangingPunct="1"/>
              <a:t>35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087A2E93-9939-4AEE-8412-38BDFBDD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73BD25-2681-4237-B82E-E560F493F8CE}" type="slidenum">
              <a:rPr lang="pt-BR" altLang="pt-BR" sz="1400"/>
              <a:pPr eaLnBrk="1" hangingPunct="1"/>
              <a:t>4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>
            <a:extLst>
              <a:ext uri="{FF2B5EF4-FFF2-40B4-BE49-F238E27FC236}">
                <a16:creationId xmlns:a16="http://schemas.microsoft.com/office/drawing/2014/main" id="{466B93DB-691F-487F-AE45-6BE47FA5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8A2989-EC43-4712-913E-0A75C21C82DA}" type="slidenum">
              <a:rPr lang="pt-BR" altLang="pt-BR" sz="1400"/>
              <a:pPr eaLnBrk="1" hangingPunct="1"/>
              <a:t>5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>
            <a:extLst>
              <a:ext uri="{FF2B5EF4-FFF2-40B4-BE49-F238E27FC236}">
                <a16:creationId xmlns:a16="http://schemas.microsoft.com/office/drawing/2014/main" id="{6A654816-3747-481F-852E-E1E3A423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A7CFD2-0641-4AD3-A736-9945FE0A6304}" type="slidenum">
              <a:rPr lang="pt-BR" altLang="pt-BR" sz="1400"/>
              <a:pPr eaLnBrk="1" hangingPunct="1"/>
              <a:t>6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8130CE3A-02DA-4A05-AFA1-DA5E0695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92D8FF-53BC-4042-AC93-90D61BFE9CA3}" type="slidenum">
              <a:rPr lang="pt-BR" altLang="pt-BR" sz="1400"/>
              <a:pPr eaLnBrk="1" hangingPunct="1"/>
              <a:t>7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>
            <a:extLst>
              <a:ext uri="{FF2B5EF4-FFF2-40B4-BE49-F238E27FC236}">
                <a16:creationId xmlns:a16="http://schemas.microsoft.com/office/drawing/2014/main" id="{064BB033-C39E-47D0-A1F7-E0B2107A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A89254-85E7-42A1-A663-BA0CEEA36BDF}" type="slidenum">
              <a:rPr lang="pt-BR" altLang="pt-BR" sz="1400"/>
              <a:pPr eaLnBrk="1" hangingPunct="1"/>
              <a:t>8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B8CE5754-6768-43C1-9F5F-5993C2A0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CCC239-7E4B-4644-BCDF-C9832CC52EB6}" type="slidenum">
              <a:rPr lang="pt-BR" altLang="pt-BR" sz="1400"/>
              <a:pPr eaLnBrk="1" hangingPunct="1"/>
              <a:t>9</a:t>
            </a:fld>
            <a:endParaRPr lang="pt-BR" altLang="pt-BR" sz="140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</Words>
  <Application>Microsoft Office PowerPoint</Application>
  <PresentationFormat>Apresentação na tela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Times New Roman</vt:lpstr>
      <vt:lpstr>Arial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MORDOMIA CRISTÃ</dc:subject>
  <dc:creator>Pr. MARCELO AUGUSTO DE CARVALHO; user</dc:creator>
  <cp:keywords>www.4tons.com.br</cp:keywords>
  <dc:description>COMÉRCIO PROIBIDO. USO PESSOAL</dc:description>
  <cp:lastModifiedBy>UCB - Marcelo Augusto de Carvalho</cp:lastModifiedBy>
  <cp:revision>6</cp:revision>
  <dcterms:created xsi:type="dcterms:W3CDTF">2001-12-19T18:02:03Z</dcterms:created>
  <dcterms:modified xsi:type="dcterms:W3CDTF">2020-12-17T12:59:47Z</dcterms:modified>
</cp:coreProperties>
</file>