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0"/>
  </p:notesMasterIdLst>
  <p:sldIdLst>
    <p:sldId id="294" r:id="rId2"/>
    <p:sldId id="311" r:id="rId3"/>
    <p:sldId id="312" r:id="rId4"/>
    <p:sldId id="313" r:id="rId5"/>
    <p:sldId id="314" r:id="rId6"/>
    <p:sldId id="265" r:id="rId7"/>
    <p:sldId id="264" r:id="rId8"/>
    <p:sldId id="293" r:id="rId9"/>
    <p:sldId id="290" r:id="rId10"/>
    <p:sldId id="320" r:id="rId11"/>
    <p:sldId id="288" r:id="rId12"/>
    <p:sldId id="295" r:id="rId13"/>
    <p:sldId id="296" r:id="rId14"/>
    <p:sldId id="315" r:id="rId15"/>
    <p:sldId id="298" r:id="rId16"/>
    <p:sldId id="299" r:id="rId17"/>
    <p:sldId id="316" r:id="rId18"/>
    <p:sldId id="301" r:id="rId19"/>
    <p:sldId id="302" r:id="rId20"/>
    <p:sldId id="317" r:id="rId21"/>
    <p:sldId id="318" r:id="rId22"/>
    <p:sldId id="305" r:id="rId23"/>
    <p:sldId id="319" r:id="rId24"/>
    <p:sldId id="307" r:id="rId25"/>
    <p:sldId id="308" r:id="rId26"/>
    <p:sldId id="309" r:id="rId27"/>
    <p:sldId id="292" r:id="rId28"/>
    <p:sldId id="283" r:id="rId29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0021"/>
    <a:srgbClr val="333300"/>
    <a:srgbClr val="660066"/>
    <a:srgbClr val="0000CC"/>
    <a:srgbClr val="0033CC"/>
    <a:srgbClr val="FFFF00"/>
    <a:srgbClr val="663300"/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id="{61E91335-D01F-452C-A33C-647A9C1D57E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81923" name="Rectangle 3">
            <a:extLst>
              <a:ext uri="{FF2B5EF4-FFF2-40B4-BE49-F238E27FC236}">
                <a16:creationId xmlns:a16="http://schemas.microsoft.com/office/drawing/2014/main" id="{975A9517-9FA6-4950-9F82-A37695B872C2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pt-BR" altLang="pt-BR"/>
          </a:p>
        </p:txBody>
      </p:sp>
      <p:sp>
        <p:nvSpPr>
          <p:cNvPr id="81924" name="Rectangle 4">
            <a:extLst>
              <a:ext uri="{FF2B5EF4-FFF2-40B4-BE49-F238E27FC236}">
                <a16:creationId xmlns:a16="http://schemas.microsoft.com/office/drawing/2014/main" id="{EAEEE70C-2687-40CB-B5E3-375D65CDFC6C}"/>
              </a:ext>
            </a:extLst>
          </p:cNvPr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25" name="Rectangle 5">
            <a:extLst>
              <a:ext uri="{FF2B5EF4-FFF2-40B4-BE49-F238E27FC236}">
                <a16:creationId xmlns:a16="http://schemas.microsoft.com/office/drawing/2014/main" id="{E629FC83-7F17-4395-B582-ABB9D7B493A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altLang="pt-BR"/>
              <a:t>Clique para editar os estilos do texto mestre</a:t>
            </a:r>
          </a:p>
          <a:p>
            <a:pPr lvl="1"/>
            <a:r>
              <a:rPr lang="pt-BR" altLang="pt-BR"/>
              <a:t>Segundo nível</a:t>
            </a:r>
          </a:p>
          <a:p>
            <a:pPr lvl="2"/>
            <a:r>
              <a:rPr lang="pt-BR" altLang="pt-BR"/>
              <a:t>Terceiro nível</a:t>
            </a:r>
          </a:p>
          <a:p>
            <a:pPr lvl="3"/>
            <a:r>
              <a:rPr lang="pt-BR" altLang="pt-BR"/>
              <a:t>Quarto nível</a:t>
            </a:r>
          </a:p>
          <a:p>
            <a:pPr lvl="4"/>
            <a:r>
              <a:rPr lang="pt-BR" altLang="pt-BR"/>
              <a:t>Quinto nível</a:t>
            </a:r>
          </a:p>
        </p:txBody>
      </p:sp>
      <p:sp>
        <p:nvSpPr>
          <p:cNvPr id="81926" name="Rectangle 6">
            <a:extLst>
              <a:ext uri="{FF2B5EF4-FFF2-40B4-BE49-F238E27FC236}">
                <a16:creationId xmlns:a16="http://schemas.microsoft.com/office/drawing/2014/main" id="{8EFD36E7-D1E5-403D-9DE7-751604BDE52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pt-BR" altLang="pt-BR"/>
          </a:p>
        </p:txBody>
      </p:sp>
      <p:sp>
        <p:nvSpPr>
          <p:cNvPr id="81927" name="Rectangle 7">
            <a:extLst>
              <a:ext uri="{FF2B5EF4-FFF2-40B4-BE49-F238E27FC236}">
                <a16:creationId xmlns:a16="http://schemas.microsoft.com/office/drawing/2014/main" id="{18EDB250-0849-44E9-8081-D771B94C59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3B1D40C-6309-4063-B5C6-D4138A302BF7}" type="slidenum">
              <a:rPr lang="pt-BR" altLang="pt-BR"/>
              <a:pPr/>
              <a:t>‹nº›</a:t>
            </a:fld>
            <a:endParaRPr lang="pt-BR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0663665-5235-440A-92A2-2725FD36B23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8C247F-09C8-4396-938C-C1DFB052EE90}" type="slidenum">
              <a:rPr lang="pt-BR" altLang="pt-BR"/>
              <a:pPr/>
              <a:t>1</a:t>
            </a:fld>
            <a:endParaRPr lang="pt-BR" altLang="pt-BR"/>
          </a:p>
        </p:txBody>
      </p:sp>
      <p:sp>
        <p:nvSpPr>
          <p:cNvPr id="82946" name="Rectangle 2">
            <a:extLst>
              <a:ext uri="{FF2B5EF4-FFF2-40B4-BE49-F238E27FC236}">
                <a16:creationId xmlns:a16="http://schemas.microsoft.com/office/drawing/2014/main" id="{9DEA5CCE-ED3B-4D20-B427-F27D1C53FA2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>
            <a:extLst>
              <a:ext uri="{FF2B5EF4-FFF2-40B4-BE49-F238E27FC236}">
                <a16:creationId xmlns:a16="http://schemas.microsoft.com/office/drawing/2014/main" id="{905BC2DB-33ED-4254-A667-71E7A6263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1D85280-ADDB-4CF7-9868-4570C9C0B9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080AF8D-3FA6-4643-906A-367680490EE3}" type="slidenum">
              <a:rPr lang="pt-BR" altLang="pt-BR"/>
              <a:pPr/>
              <a:t>10</a:t>
            </a:fld>
            <a:endParaRPr lang="pt-BR" altLang="pt-BR"/>
          </a:p>
        </p:txBody>
      </p:sp>
      <p:sp>
        <p:nvSpPr>
          <p:cNvPr id="92162" name="Rectangle 2">
            <a:extLst>
              <a:ext uri="{FF2B5EF4-FFF2-40B4-BE49-F238E27FC236}">
                <a16:creationId xmlns:a16="http://schemas.microsoft.com/office/drawing/2014/main" id="{83FA7336-1939-4913-8322-681FA78C122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>
            <a:extLst>
              <a:ext uri="{FF2B5EF4-FFF2-40B4-BE49-F238E27FC236}">
                <a16:creationId xmlns:a16="http://schemas.microsoft.com/office/drawing/2014/main" id="{613BDA07-D5E4-4C84-8CD1-E6AB5422E33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D87EF49-8698-4A2C-A797-221F2F396E0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61C474A-EC2E-451D-A3D7-362877C090A3}" type="slidenum">
              <a:rPr lang="pt-BR" altLang="pt-BR"/>
              <a:pPr/>
              <a:t>11</a:t>
            </a:fld>
            <a:endParaRPr lang="pt-BR" altLang="pt-BR"/>
          </a:p>
        </p:txBody>
      </p:sp>
      <p:sp>
        <p:nvSpPr>
          <p:cNvPr id="93186" name="Rectangle 2">
            <a:extLst>
              <a:ext uri="{FF2B5EF4-FFF2-40B4-BE49-F238E27FC236}">
                <a16:creationId xmlns:a16="http://schemas.microsoft.com/office/drawing/2014/main" id="{2889B19D-91C1-40FE-B65C-53B7BC4D4E7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>
            <a:extLst>
              <a:ext uri="{FF2B5EF4-FFF2-40B4-BE49-F238E27FC236}">
                <a16:creationId xmlns:a16="http://schemas.microsoft.com/office/drawing/2014/main" id="{F7365CD4-8B66-4F9D-B142-862D6DFE437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2AE7B74-D188-4EFF-A4A5-F2DCA53A8D8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F9E1562-2977-40C1-9D2C-89120E114C00}" type="slidenum">
              <a:rPr lang="pt-BR" altLang="pt-BR"/>
              <a:pPr/>
              <a:t>12</a:t>
            </a:fld>
            <a:endParaRPr lang="pt-BR" altLang="pt-BR"/>
          </a:p>
        </p:txBody>
      </p:sp>
      <p:sp>
        <p:nvSpPr>
          <p:cNvPr id="94210" name="Rectangle 2">
            <a:extLst>
              <a:ext uri="{FF2B5EF4-FFF2-40B4-BE49-F238E27FC236}">
                <a16:creationId xmlns:a16="http://schemas.microsoft.com/office/drawing/2014/main" id="{AFEABD37-EC2D-4BA4-8AFB-5E65A32FF436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>
            <a:extLst>
              <a:ext uri="{FF2B5EF4-FFF2-40B4-BE49-F238E27FC236}">
                <a16:creationId xmlns:a16="http://schemas.microsoft.com/office/drawing/2014/main" id="{F3D38550-20EF-42C1-828C-94C485EEB36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211125B-0521-4B2B-89FB-501FB337BAD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9E3A6A8-9FD8-432E-912D-690D91D863E8}" type="slidenum">
              <a:rPr lang="pt-BR" altLang="pt-BR"/>
              <a:pPr/>
              <a:t>13</a:t>
            </a:fld>
            <a:endParaRPr lang="pt-BR" altLang="pt-BR"/>
          </a:p>
        </p:txBody>
      </p:sp>
      <p:sp>
        <p:nvSpPr>
          <p:cNvPr id="95234" name="Rectangle 2">
            <a:extLst>
              <a:ext uri="{FF2B5EF4-FFF2-40B4-BE49-F238E27FC236}">
                <a16:creationId xmlns:a16="http://schemas.microsoft.com/office/drawing/2014/main" id="{3359D52E-43B4-4BB6-8231-2D2663885D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>
            <a:extLst>
              <a:ext uri="{FF2B5EF4-FFF2-40B4-BE49-F238E27FC236}">
                <a16:creationId xmlns:a16="http://schemas.microsoft.com/office/drawing/2014/main" id="{B69CFBCF-B1DD-4290-A8F6-BFFC41F8E8E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841568D3-5F0D-4DA4-9FED-94BC2569264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18C87D-284A-43E8-8F09-5589F0754DD4}" type="slidenum">
              <a:rPr lang="pt-BR" altLang="pt-BR"/>
              <a:pPr/>
              <a:t>14</a:t>
            </a:fld>
            <a:endParaRPr lang="pt-BR" altLang="pt-BR"/>
          </a:p>
        </p:txBody>
      </p:sp>
      <p:sp>
        <p:nvSpPr>
          <p:cNvPr id="96258" name="Rectangle 2">
            <a:extLst>
              <a:ext uri="{FF2B5EF4-FFF2-40B4-BE49-F238E27FC236}">
                <a16:creationId xmlns:a16="http://schemas.microsoft.com/office/drawing/2014/main" id="{715CD23B-FCB9-49A5-9047-4C3903E2215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>
            <a:extLst>
              <a:ext uri="{FF2B5EF4-FFF2-40B4-BE49-F238E27FC236}">
                <a16:creationId xmlns:a16="http://schemas.microsoft.com/office/drawing/2014/main" id="{382E4243-43BE-460F-B8A6-EFE8C6DE79A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CCD6E92-AB6E-49F3-A15A-5CB253D3006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8068ED8-FAC9-4D61-A1D1-3606E1275111}" type="slidenum">
              <a:rPr lang="pt-BR" altLang="pt-BR"/>
              <a:pPr/>
              <a:t>15</a:t>
            </a:fld>
            <a:endParaRPr lang="pt-BR" altLang="pt-BR"/>
          </a:p>
        </p:txBody>
      </p:sp>
      <p:sp>
        <p:nvSpPr>
          <p:cNvPr id="97282" name="Rectangle 2">
            <a:extLst>
              <a:ext uri="{FF2B5EF4-FFF2-40B4-BE49-F238E27FC236}">
                <a16:creationId xmlns:a16="http://schemas.microsoft.com/office/drawing/2014/main" id="{06C21ABA-716C-4AE0-9EFD-B9968BC2FAD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>
            <a:extLst>
              <a:ext uri="{FF2B5EF4-FFF2-40B4-BE49-F238E27FC236}">
                <a16:creationId xmlns:a16="http://schemas.microsoft.com/office/drawing/2014/main" id="{FA9D2C54-1883-4A0C-977D-5E0593336E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E40BAB88-A383-47E8-998F-5451F195ABF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DDF92B-769F-4FCC-AB84-CBC50250967C}" type="slidenum">
              <a:rPr lang="pt-BR" altLang="pt-BR"/>
              <a:pPr/>
              <a:t>16</a:t>
            </a:fld>
            <a:endParaRPr lang="pt-BR" altLang="pt-BR"/>
          </a:p>
        </p:txBody>
      </p:sp>
      <p:sp>
        <p:nvSpPr>
          <p:cNvPr id="98306" name="Rectangle 2">
            <a:extLst>
              <a:ext uri="{FF2B5EF4-FFF2-40B4-BE49-F238E27FC236}">
                <a16:creationId xmlns:a16="http://schemas.microsoft.com/office/drawing/2014/main" id="{A56517C5-8ECC-4550-8899-755824CFE4A0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>
            <a:extLst>
              <a:ext uri="{FF2B5EF4-FFF2-40B4-BE49-F238E27FC236}">
                <a16:creationId xmlns:a16="http://schemas.microsoft.com/office/drawing/2014/main" id="{5D480B5B-0A47-4ABC-B3E0-FB9B4626E3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8C17A1B-1BED-413E-83E4-1296114C39D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412E31-151E-4623-974E-A84C1A5EAF18}" type="slidenum">
              <a:rPr lang="pt-BR" altLang="pt-BR"/>
              <a:pPr/>
              <a:t>17</a:t>
            </a:fld>
            <a:endParaRPr lang="pt-BR" altLang="pt-BR"/>
          </a:p>
        </p:txBody>
      </p:sp>
      <p:sp>
        <p:nvSpPr>
          <p:cNvPr id="99330" name="Rectangle 2">
            <a:extLst>
              <a:ext uri="{FF2B5EF4-FFF2-40B4-BE49-F238E27FC236}">
                <a16:creationId xmlns:a16="http://schemas.microsoft.com/office/drawing/2014/main" id="{84C2C496-C8EC-42E9-A820-E22F4E7792F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>
            <a:extLst>
              <a:ext uri="{FF2B5EF4-FFF2-40B4-BE49-F238E27FC236}">
                <a16:creationId xmlns:a16="http://schemas.microsoft.com/office/drawing/2014/main" id="{DA83502B-8AA1-4F7C-B75B-A10DAED5D8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7E931AB-6EEE-4BB1-AA47-EA7599717A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6B28DEE-EF4C-4929-8D4E-BFAA3C7E3430}" type="slidenum">
              <a:rPr lang="pt-BR" altLang="pt-BR"/>
              <a:pPr/>
              <a:t>18</a:t>
            </a:fld>
            <a:endParaRPr lang="pt-BR" altLang="pt-BR"/>
          </a:p>
        </p:txBody>
      </p:sp>
      <p:sp>
        <p:nvSpPr>
          <p:cNvPr id="100354" name="Rectangle 2">
            <a:extLst>
              <a:ext uri="{FF2B5EF4-FFF2-40B4-BE49-F238E27FC236}">
                <a16:creationId xmlns:a16="http://schemas.microsoft.com/office/drawing/2014/main" id="{E812B1FF-ACEF-43F1-9BC4-345C459D9FF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>
            <a:extLst>
              <a:ext uri="{FF2B5EF4-FFF2-40B4-BE49-F238E27FC236}">
                <a16:creationId xmlns:a16="http://schemas.microsoft.com/office/drawing/2014/main" id="{65E0CCCD-2864-43D1-BF4B-AFE2DCDB72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F2A25E92-A2ED-4B5E-874D-E5C4D91B90B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554215B-73EC-4BE5-A464-023E922C10C1}" type="slidenum">
              <a:rPr lang="pt-BR" altLang="pt-BR"/>
              <a:pPr/>
              <a:t>19</a:t>
            </a:fld>
            <a:endParaRPr lang="pt-BR" altLang="pt-BR"/>
          </a:p>
        </p:txBody>
      </p:sp>
      <p:sp>
        <p:nvSpPr>
          <p:cNvPr id="101378" name="Rectangle 2">
            <a:extLst>
              <a:ext uri="{FF2B5EF4-FFF2-40B4-BE49-F238E27FC236}">
                <a16:creationId xmlns:a16="http://schemas.microsoft.com/office/drawing/2014/main" id="{DEBAC2C5-1E58-4FFA-9424-1326D26C25DA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>
            <a:extLst>
              <a:ext uri="{FF2B5EF4-FFF2-40B4-BE49-F238E27FC236}">
                <a16:creationId xmlns:a16="http://schemas.microsoft.com/office/drawing/2014/main" id="{A0A2B8D8-3F2C-4BD2-B6F1-5E54BBA8D5A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5BE6AFAD-62B5-4138-A613-DB9B8BCBD4C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181537-2E83-44CA-BE47-C4092A7C9B73}" type="slidenum">
              <a:rPr lang="pt-BR" altLang="pt-BR"/>
              <a:pPr/>
              <a:t>2</a:t>
            </a:fld>
            <a:endParaRPr lang="pt-BR" altLang="pt-BR"/>
          </a:p>
        </p:txBody>
      </p:sp>
      <p:sp>
        <p:nvSpPr>
          <p:cNvPr id="83970" name="Rectangle 2">
            <a:extLst>
              <a:ext uri="{FF2B5EF4-FFF2-40B4-BE49-F238E27FC236}">
                <a16:creationId xmlns:a16="http://schemas.microsoft.com/office/drawing/2014/main" id="{2A9FCD27-CA81-4743-A046-D08FCEF3CDAF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>
            <a:extLst>
              <a:ext uri="{FF2B5EF4-FFF2-40B4-BE49-F238E27FC236}">
                <a16:creationId xmlns:a16="http://schemas.microsoft.com/office/drawing/2014/main" id="{CF6EA2FD-B3EA-424E-BFF3-59BE26CFC49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DE73579C-C17D-4697-963C-D615802CDEA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63028DA-23E1-493A-91FD-CB6325225C31}" type="slidenum">
              <a:rPr lang="pt-BR" altLang="pt-BR"/>
              <a:pPr/>
              <a:t>20</a:t>
            </a:fld>
            <a:endParaRPr lang="pt-BR" altLang="pt-BR"/>
          </a:p>
        </p:txBody>
      </p:sp>
      <p:sp>
        <p:nvSpPr>
          <p:cNvPr id="102402" name="Rectangle 2">
            <a:extLst>
              <a:ext uri="{FF2B5EF4-FFF2-40B4-BE49-F238E27FC236}">
                <a16:creationId xmlns:a16="http://schemas.microsoft.com/office/drawing/2014/main" id="{E65D2626-E935-4474-BA08-8C45EC463FF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>
            <a:extLst>
              <a:ext uri="{FF2B5EF4-FFF2-40B4-BE49-F238E27FC236}">
                <a16:creationId xmlns:a16="http://schemas.microsoft.com/office/drawing/2014/main" id="{4C837CF0-C179-4EC7-909D-4E8EF71A7D5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DE40591-49E0-464D-BF12-2D444DA9FAB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F2B4A77-B01D-44A5-A5D5-E1B8F7A481EB}" type="slidenum">
              <a:rPr lang="pt-BR" altLang="pt-BR"/>
              <a:pPr/>
              <a:t>21</a:t>
            </a:fld>
            <a:endParaRPr lang="pt-BR" altLang="pt-BR"/>
          </a:p>
        </p:txBody>
      </p:sp>
      <p:sp>
        <p:nvSpPr>
          <p:cNvPr id="103426" name="Rectangle 2">
            <a:extLst>
              <a:ext uri="{FF2B5EF4-FFF2-40B4-BE49-F238E27FC236}">
                <a16:creationId xmlns:a16="http://schemas.microsoft.com/office/drawing/2014/main" id="{4C129563-35CA-4670-882C-4A7381E5119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>
            <a:extLst>
              <a:ext uri="{FF2B5EF4-FFF2-40B4-BE49-F238E27FC236}">
                <a16:creationId xmlns:a16="http://schemas.microsoft.com/office/drawing/2014/main" id="{6F1998CD-1FED-4E94-A783-EF8274CB951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1B3851E-5114-486D-BB95-1EE17477AEF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4418462-CBB3-4C1D-A983-246A219B23E6}" type="slidenum">
              <a:rPr lang="pt-BR" altLang="pt-BR"/>
              <a:pPr/>
              <a:t>22</a:t>
            </a:fld>
            <a:endParaRPr lang="pt-BR" altLang="pt-BR"/>
          </a:p>
        </p:txBody>
      </p:sp>
      <p:sp>
        <p:nvSpPr>
          <p:cNvPr id="104450" name="Rectangle 2">
            <a:extLst>
              <a:ext uri="{FF2B5EF4-FFF2-40B4-BE49-F238E27FC236}">
                <a16:creationId xmlns:a16="http://schemas.microsoft.com/office/drawing/2014/main" id="{D96061BD-D2FA-4E24-A4D1-96B054E977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>
            <a:extLst>
              <a:ext uri="{FF2B5EF4-FFF2-40B4-BE49-F238E27FC236}">
                <a16:creationId xmlns:a16="http://schemas.microsoft.com/office/drawing/2014/main" id="{3DA5F142-31C2-4BD1-86EA-B8D746922F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B0AE4552-A7E5-4BEF-9308-4DCA498564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21B0DCC-6209-4FDF-A384-68832837DD0D}" type="slidenum">
              <a:rPr lang="pt-BR" altLang="pt-BR"/>
              <a:pPr/>
              <a:t>23</a:t>
            </a:fld>
            <a:endParaRPr lang="pt-BR" altLang="pt-BR"/>
          </a:p>
        </p:txBody>
      </p:sp>
      <p:sp>
        <p:nvSpPr>
          <p:cNvPr id="105474" name="Rectangle 2">
            <a:extLst>
              <a:ext uri="{FF2B5EF4-FFF2-40B4-BE49-F238E27FC236}">
                <a16:creationId xmlns:a16="http://schemas.microsoft.com/office/drawing/2014/main" id="{F4F34D3B-FDE1-4E4B-A647-78DA6B240CC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>
            <a:extLst>
              <a:ext uri="{FF2B5EF4-FFF2-40B4-BE49-F238E27FC236}">
                <a16:creationId xmlns:a16="http://schemas.microsoft.com/office/drawing/2014/main" id="{2A01828F-4C88-4CC4-A4DD-C6A220898D7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9477B66-2896-43FC-9E84-E61DB64B041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DF010C2-BBA9-43B9-95A6-C0E891FCD50C}" type="slidenum">
              <a:rPr lang="pt-BR" altLang="pt-BR"/>
              <a:pPr/>
              <a:t>24</a:t>
            </a:fld>
            <a:endParaRPr lang="pt-BR" altLang="pt-BR"/>
          </a:p>
        </p:txBody>
      </p:sp>
      <p:sp>
        <p:nvSpPr>
          <p:cNvPr id="106498" name="Rectangle 2">
            <a:extLst>
              <a:ext uri="{FF2B5EF4-FFF2-40B4-BE49-F238E27FC236}">
                <a16:creationId xmlns:a16="http://schemas.microsoft.com/office/drawing/2014/main" id="{B0A1FD7C-3F8C-43B8-876D-CA43465A143B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>
            <a:extLst>
              <a:ext uri="{FF2B5EF4-FFF2-40B4-BE49-F238E27FC236}">
                <a16:creationId xmlns:a16="http://schemas.microsoft.com/office/drawing/2014/main" id="{2A828FF6-F936-49BE-926B-A285BA74BCC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452249-F849-43D8-AA90-80540F6AD94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5F85821-8795-4B8E-8172-5D5A369D7A89}" type="slidenum">
              <a:rPr lang="pt-BR" altLang="pt-BR"/>
              <a:pPr/>
              <a:t>25</a:t>
            </a:fld>
            <a:endParaRPr lang="pt-BR" altLang="pt-BR"/>
          </a:p>
        </p:txBody>
      </p:sp>
      <p:sp>
        <p:nvSpPr>
          <p:cNvPr id="107522" name="Rectangle 2">
            <a:extLst>
              <a:ext uri="{FF2B5EF4-FFF2-40B4-BE49-F238E27FC236}">
                <a16:creationId xmlns:a16="http://schemas.microsoft.com/office/drawing/2014/main" id="{F6960129-7E63-4CC0-83A9-6A80820BF22D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>
            <a:extLst>
              <a:ext uri="{FF2B5EF4-FFF2-40B4-BE49-F238E27FC236}">
                <a16:creationId xmlns:a16="http://schemas.microsoft.com/office/drawing/2014/main" id="{E137F115-C56B-4027-9C40-2873FAFF1B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991319B6-DBB7-4A12-89C4-04A1BEFEABD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B591E7-3B63-456F-9600-C5B0FB52406C}" type="slidenum">
              <a:rPr lang="pt-BR" altLang="pt-BR"/>
              <a:pPr/>
              <a:t>26</a:t>
            </a:fld>
            <a:endParaRPr lang="pt-BR" altLang="pt-BR"/>
          </a:p>
        </p:txBody>
      </p:sp>
      <p:sp>
        <p:nvSpPr>
          <p:cNvPr id="108546" name="Rectangle 2">
            <a:extLst>
              <a:ext uri="{FF2B5EF4-FFF2-40B4-BE49-F238E27FC236}">
                <a16:creationId xmlns:a16="http://schemas.microsoft.com/office/drawing/2014/main" id="{22E7C363-941C-4030-846F-BF4147CAC37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>
            <a:extLst>
              <a:ext uri="{FF2B5EF4-FFF2-40B4-BE49-F238E27FC236}">
                <a16:creationId xmlns:a16="http://schemas.microsoft.com/office/drawing/2014/main" id="{C305856C-3AF0-4B1A-B9C6-79134D841B8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A927E00B-582F-4746-B60C-E2781FABF99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66F56E5-099D-4EC9-B945-170E8069F721}" type="slidenum">
              <a:rPr lang="pt-BR" altLang="pt-BR"/>
              <a:pPr/>
              <a:t>27</a:t>
            </a:fld>
            <a:endParaRPr lang="pt-BR" altLang="pt-BR"/>
          </a:p>
        </p:txBody>
      </p:sp>
      <p:sp>
        <p:nvSpPr>
          <p:cNvPr id="109570" name="Rectangle 2">
            <a:extLst>
              <a:ext uri="{FF2B5EF4-FFF2-40B4-BE49-F238E27FC236}">
                <a16:creationId xmlns:a16="http://schemas.microsoft.com/office/drawing/2014/main" id="{5E8FDA17-0547-4A69-8633-A670D36BD30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>
            <a:extLst>
              <a:ext uri="{FF2B5EF4-FFF2-40B4-BE49-F238E27FC236}">
                <a16:creationId xmlns:a16="http://schemas.microsoft.com/office/drawing/2014/main" id="{962F1A22-B0AA-4FFA-A6CF-CDF04E3801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4627AAF-65F8-49DA-A5D5-133C116FF3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AB0E6D1-73C2-4EFD-A923-BED29423FDDD}" type="slidenum">
              <a:rPr lang="pt-BR" altLang="pt-BR"/>
              <a:pPr/>
              <a:t>28</a:t>
            </a:fld>
            <a:endParaRPr lang="pt-BR" altLang="pt-BR"/>
          </a:p>
        </p:txBody>
      </p:sp>
      <p:sp>
        <p:nvSpPr>
          <p:cNvPr id="110594" name="Rectangle 2">
            <a:extLst>
              <a:ext uri="{FF2B5EF4-FFF2-40B4-BE49-F238E27FC236}">
                <a16:creationId xmlns:a16="http://schemas.microsoft.com/office/drawing/2014/main" id="{FF06B276-AA6E-40A4-AF20-5A3D0B2C0245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>
            <a:extLst>
              <a:ext uri="{FF2B5EF4-FFF2-40B4-BE49-F238E27FC236}">
                <a16:creationId xmlns:a16="http://schemas.microsoft.com/office/drawing/2014/main" id="{6677D7AB-5036-4DCB-A7F0-869A5A9EE5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68127688-C702-4326-9A02-6FD0F1867E4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045A995-270D-4726-BC53-2630A06C44BC}" type="slidenum">
              <a:rPr lang="pt-BR" altLang="pt-BR"/>
              <a:pPr/>
              <a:t>3</a:t>
            </a:fld>
            <a:endParaRPr lang="pt-BR" altLang="pt-BR"/>
          </a:p>
        </p:txBody>
      </p:sp>
      <p:sp>
        <p:nvSpPr>
          <p:cNvPr id="84994" name="Rectangle 2">
            <a:extLst>
              <a:ext uri="{FF2B5EF4-FFF2-40B4-BE49-F238E27FC236}">
                <a16:creationId xmlns:a16="http://schemas.microsoft.com/office/drawing/2014/main" id="{81A451E0-2B37-41CB-884A-367A5E87029E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>
            <a:extLst>
              <a:ext uri="{FF2B5EF4-FFF2-40B4-BE49-F238E27FC236}">
                <a16:creationId xmlns:a16="http://schemas.microsoft.com/office/drawing/2014/main" id="{5CAC7D6C-EDFE-490B-8CA1-F31D7F213A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8EE5F5F-1811-46EA-8CED-A5020BEB12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CEB733-3409-4DFF-BC9D-E299AFE0F807}" type="slidenum">
              <a:rPr lang="pt-BR" altLang="pt-BR"/>
              <a:pPr/>
              <a:t>4</a:t>
            </a:fld>
            <a:endParaRPr lang="pt-BR" altLang="pt-BR"/>
          </a:p>
        </p:txBody>
      </p:sp>
      <p:sp>
        <p:nvSpPr>
          <p:cNvPr id="86018" name="Rectangle 2">
            <a:extLst>
              <a:ext uri="{FF2B5EF4-FFF2-40B4-BE49-F238E27FC236}">
                <a16:creationId xmlns:a16="http://schemas.microsoft.com/office/drawing/2014/main" id="{66B0FBBF-E5EF-4F70-8608-BF38994E96E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>
            <a:extLst>
              <a:ext uri="{FF2B5EF4-FFF2-40B4-BE49-F238E27FC236}">
                <a16:creationId xmlns:a16="http://schemas.microsoft.com/office/drawing/2014/main" id="{06C290BF-082F-48DB-B7BF-15C490BB5EB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44701868-4F46-4585-B0EB-8AEB52A3125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A7DA470-3C04-4814-8D6D-AB6A6F4E87AE}" type="slidenum">
              <a:rPr lang="pt-BR" altLang="pt-BR"/>
              <a:pPr/>
              <a:t>5</a:t>
            </a:fld>
            <a:endParaRPr lang="pt-BR" altLang="pt-BR"/>
          </a:p>
        </p:txBody>
      </p:sp>
      <p:sp>
        <p:nvSpPr>
          <p:cNvPr id="87042" name="Rectangle 2">
            <a:extLst>
              <a:ext uri="{FF2B5EF4-FFF2-40B4-BE49-F238E27FC236}">
                <a16:creationId xmlns:a16="http://schemas.microsoft.com/office/drawing/2014/main" id="{ABB92CEF-1528-48E6-8AB1-5FBB45C3C73C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>
            <a:extLst>
              <a:ext uri="{FF2B5EF4-FFF2-40B4-BE49-F238E27FC236}">
                <a16:creationId xmlns:a16="http://schemas.microsoft.com/office/drawing/2014/main" id="{F73414D5-0D5B-4DC7-B7C4-56A4607AE4D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13A896DA-4BE6-45BD-88D9-CB28E02757C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9AF22C0-D7B8-4202-8069-AABCBF23F54A}" type="slidenum">
              <a:rPr lang="pt-BR" altLang="pt-BR"/>
              <a:pPr/>
              <a:t>6</a:t>
            </a:fld>
            <a:endParaRPr lang="pt-BR" altLang="pt-BR"/>
          </a:p>
        </p:txBody>
      </p:sp>
      <p:sp>
        <p:nvSpPr>
          <p:cNvPr id="88066" name="Rectangle 2">
            <a:extLst>
              <a:ext uri="{FF2B5EF4-FFF2-40B4-BE49-F238E27FC236}">
                <a16:creationId xmlns:a16="http://schemas.microsoft.com/office/drawing/2014/main" id="{42CE1B3A-2568-4BEF-B796-EA38FD95AB33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>
            <a:extLst>
              <a:ext uri="{FF2B5EF4-FFF2-40B4-BE49-F238E27FC236}">
                <a16:creationId xmlns:a16="http://schemas.microsoft.com/office/drawing/2014/main" id="{7390B094-0AA2-4AE3-848D-3540A616C35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0318E51F-C948-4363-A5A8-D5EBE8C2AE5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3596216-BBB2-4B7F-9C83-A795F41DFECD}" type="slidenum">
              <a:rPr lang="pt-BR" altLang="pt-BR"/>
              <a:pPr/>
              <a:t>7</a:t>
            </a:fld>
            <a:endParaRPr lang="pt-BR" altLang="pt-BR"/>
          </a:p>
        </p:txBody>
      </p:sp>
      <p:sp>
        <p:nvSpPr>
          <p:cNvPr id="89090" name="Rectangle 2">
            <a:extLst>
              <a:ext uri="{FF2B5EF4-FFF2-40B4-BE49-F238E27FC236}">
                <a16:creationId xmlns:a16="http://schemas.microsoft.com/office/drawing/2014/main" id="{8FB8BDCD-8268-4320-A85B-5E8A76F083A1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>
            <a:extLst>
              <a:ext uri="{FF2B5EF4-FFF2-40B4-BE49-F238E27FC236}">
                <a16:creationId xmlns:a16="http://schemas.microsoft.com/office/drawing/2014/main" id="{9B461A29-D91C-458B-9C60-FA9CEECD63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7040E951-2861-4BC0-AEC5-2AC2EA8EF1B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7876FB-CBB7-4D30-A4A5-1AF35A3CACC2}" type="slidenum">
              <a:rPr lang="pt-BR" altLang="pt-BR"/>
              <a:pPr/>
              <a:t>8</a:t>
            </a:fld>
            <a:endParaRPr lang="pt-BR" altLang="pt-BR"/>
          </a:p>
        </p:txBody>
      </p:sp>
      <p:sp>
        <p:nvSpPr>
          <p:cNvPr id="90114" name="Rectangle 2">
            <a:extLst>
              <a:ext uri="{FF2B5EF4-FFF2-40B4-BE49-F238E27FC236}">
                <a16:creationId xmlns:a16="http://schemas.microsoft.com/office/drawing/2014/main" id="{1D58F6D2-C3A1-42AA-BFEF-B42F1831A2B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>
            <a:extLst>
              <a:ext uri="{FF2B5EF4-FFF2-40B4-BE49-F238E27FC236}">
                <a16:creationId xmlns:a16="http://schemas.microsoft.com/office/drawing/2014/main" id="{DF900E22-F404-4003-ABD1-8F3D354E43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>
            <a:extLst>
              <a:ext uri="{FF2B5EF4-FFF2-40B4-BE49-F238E27FC236}">
                <a16:creationId xmlns:a16="http://schemas.microsoft.com/office/drawing/2014/main" id="{22F95BDD-A8BF-4C05-9997-04C6DC92567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A083D83-C886-48C5-A27B-6D038AF025E8}" type="slidenum">
              <a:rPr lang="pt-BR" altLang="pt-BR"/>
              <a:pPr/>
              <a:t>9</a:t>
            </a:fld>
            <a:endParaRPr lang="pt-BR" altLang="pt-BR"/>
          </a:p>
        </p:txBody>
      </p:sp>
      <p:sp>
        <p:nvSpPr>
          <p:cNvPr id="91138" name="Rectangle 2">
            <a:extLst>
              <a:ext uri="{FF2B5EF4-FFF2-40B4-BE49-F238E27FC236}">
                <a16:creationId xmlns:a16="http://schemas.microsoft.com/office/drawing/2014/main" id="{F43D7AFE-5291-423F-B7C6-C7772D199CF4}"/>
              </a:ext>
            </a:extLst>
          </p:cNvPr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>
            <a:extLst>
              <a:ext uri="{FF2B5EF4-FFF2-40B4-BE49-F238E27FC236}">
                <a16:creationId xmlns:a16="http://schemas.microsoft.com/office/drawing/2014/main" id="{89E8C99A-E8CB-4FFF-9680-E3CCBE9D70B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t-BR" alt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A68A80-5A9A-49B5-B7A3-CCDCAB4E0C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69E94228-DED0-47EB-A923-ABF7382580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3149D3F-30BA-4FA4-B3C6-053D6F5230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F2A1B49-5BF3-4B09-ADE1-C74BECA10A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3C08130-31E1-4199-91D9-EAD40EF65F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FD0FF8-1EF5-4B83-BDDD-5ECE86F56A4B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733192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1E3D60E-6455-411F-BDE1-4A7C9232D8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F9F9CF31-ADC7-454F-9CBC-84FFBEBF6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97C273-E6F5-4D2C-B71B-EB734AB8B5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84B731F-C9E9-4060-8882-55FD3673B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673AD61-0191-48AE-9228-A3318810D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D54511C-A515-4C17-ABEC-174B05B724BD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1782997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4F3D38B-B0D4-4892-9D94-9A66E19CF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7259D55-A568-4DB8-A7EA-6622A5F7B1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B75614FB-6D55-4AD9-8D70-ACEE7B180B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5BE5F64-3287-4A96-AA7D-C4904075FD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3A4ABF3-AA3F-4DFC-BAC1-40A3BD840D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75BAEB8-E8C1-4388-AA9C-921EDD559F55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10785711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C30EC1D-2B17-463A-AA68-80BA7C3BF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33996EB7-B6C5-4C2B-9B73-4318C21AA8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00BFBE1-FE46-45A6-BD4D-78236C064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DC8E961-5ACA-4083-A7B6-0D45EE9116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860540F-7F8A-4CFA-9A0F-6548B399F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92C97C-E42A-4D5C-8461-107920F23CB7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88231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F96E77D-11C5-42D9-8BCB-ABA96AA43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62C63C6-E082-4461-92B4-53678B6935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8BFEF91-4698-4C78-9DF2-E282BB7B2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2614038-0F20-4E58-AA98-D8EDA54E5F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31E245AE-738D-45D0-9A07-BE09828060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B36BE2-1565-430F-A3D8-7702E4E09CFB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4068124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7AD1D6F-8472-42F8-B1D7-98EC6A362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EBB2F1B4-7266-4ADB-B8F5-EF7A1AC68D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CD73638-ADF8-45CA-81EE-F68CC722EF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CC4AC2A6-8BD9-4FB5-A667-0BB3C1138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1837701-89D3-4588-8417-51256695F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7DCA1CA4-370C-4695-A6D5-5842F3A23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9E6EC-FD01-489B-8259-CD7D60D27B2A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22067197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AE5280B-6D3D-437A-8C3A-4DD150CF1D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6D0A57C-08DB-4C63-9E9D-1C193DC7C6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E95EA98A-4B78-4B4C-95F0-BF3BA102EC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C40B0C98-C330-4D5C-B681-B308AB153A6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15E4C302-23CF-460A-BEF5-A8955862517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1019C00-4A3C-443E-8DC4-B0C3F7B25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CCD6015-FDD3-4163-8A29-2F09F712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09EE7CA6-7751-4E1C-A4C6-6277B49BDF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CD990-9D5E-4928-B633-783D76ECD6D4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14429218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EC3491-C6FC-4212-BF8E-604F3AD37E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71F66FC8-CD14-4B23-A241-A7EFD2FE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86A8E254-35CB-43CA-938B-F4179A749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B46C561-1A3D-4047-9A47-3550525D8C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613375-869F-450C-96A7-022C5B9121D2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309867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FF4CC34-563B-4133-B1F6-0331D05A9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A7294C0-8B49-4EF3-9D07-9628D0312B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62CA2880-7F8C-4CD5-A90E-C380643F7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62F2C12-BB4A-489F-B2E9-DF7940A9C7A9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3796479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DAFBD4-CB09-4EAE-A637-3E17B5A5AB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BD23286-349B-4D34-89DB-A900F56610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E0CD1F40-890E-414D-9846-FA70529991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769F1C1-21B5-413A-ABC5-ECE97F893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7C5A86EE-4838-41A7-9203-31BF6305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5BDC98FE-C4DA-4949-A3C0-6A6A4A6342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057E5F1-6876-4F00-BB46-081A71A6B07E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67375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95796A-1545-4EA4-A4FF-AD4A428C85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C77B6352-F658-49DF-B80F-6154ED0845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A1F6C0F2-CED3-470F-B3F8-93735F122D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FA47F5D-BD52-4453-BCE1-C967C70D16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F36C3E8-B4B4-47E6-8A0E-FC48580FB2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AU" alt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A6460E4-4D83-43EB-AD0E-1619C1C9F7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2D2210-7838-4360-8878-7D1713DA5A19}" type="slidenum">
              <a:rPr lang="en-AU" altLang="pt-BR"/>
              <a:pPr/>
              <a:t>‹nº›</a:t>
            </a:fld>
            <a:endParaRPr lang="en-AU" altLang="pt-BR"/>
          </a:p>
        </p:txBody>
      </p:sp>
    </p:spTree>
    <p:extLst>
      <p:ext uri="{BB962C8B-B14F-4D97-AF65-F5344CB8AC3E}">
        <p14:creationId xmlns:p14="http://schemas.microsoft.com/office/powerpoint/2010/main" val="3824051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>
            <a:extLst>
              <a:ext uri="{FF2B5EF4-FFF2-40B4-BE49-F238E27FC236}">
                <a16:creationId xmlns:a16="http://schemas.microsoft.com/office/drawing/2014/main" id="{C16336ED-222A-4F92-8225-3B1D86DC968A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6854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26" name="Rectangle 2">
            <a:extLst>
              <a:ext uri="{FF2B5EF4-FFF2-40B4-BE49-F238E27FC236}">
                <a16:creationId xmlns:a16="http://schemas.microsoft.com/office/drawing/2014/main" id="{509BA353-4290-43E8-9E71-118918E8B63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pt-BR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324D897-49DA-4DEE-A024-A6C416CC797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pt-BR"/>
              <a:t>Click to edit Master text styles</a:t>
            </a:r>
          </a:p>
          <a:p>
            <a:pPr lvl="1"/>
            <a:r>
              <a:rPr lang="en-AU" altLang="pt-BR"/>
              <a:t>Second level</a:t>
            </a:r>
          </a:p>
          <a:p>
            <a:pPr lvl="2"/>
            <a:r>
              <a:rPr lang="en-AU" altLang="pt-BR"/>
              <a:t>Third level</a:t>
            </a:r>
          </a:p>
          <a:p>
            <a:pPr lvl="3"/>
            <a:r>
              <a:rPr lang="en-AU" altLang="pt-BR"/>
              <a:t>Fourth level</a:t>
            </a:r>
          </a:p>
          <a:p>
            <a:pPr lvl="4"/>
            <a:r>
              <a:rPr lang="en-AU" altLang="pt-BR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E6242193-9445-467F-B970-28A5D245D1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AU" altLang="pt-BR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FFCB1DF-6F78-43E5-A644-0D13C4AA0FF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AU" altLang="pt-BR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ABF0C281-FE51-4A30-A3A8-74A999D42F4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B24660A-1319-4965-A496-13490AE3E106}" type="slidenum">
              <a:rPr lang="en-AU" altLang="pt-BR"/>
              <a:pPr/>
              <a:t>‹nº›</a:t>
            </a:fld>
            <a:endParaRPr lang="en-AU" alt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mailto:Ovando-GibsonM@gc.adventist.org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PuniE@gc.adventist.org" TargetMode="External"/><Relationship Id="rId4" Type="http://schemas.openxmlformats.org/officeDocument/2006/relationships/hyperlink" Target="mailto:LezeauJ@gc.adventist.org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>
            <a:extLst>
              <a:ext uri="{FF2B5EF4-FFF2-40B4-BE49-F238E27FC236}">
                <a16:creationId xmlns:a16="http://schemas.microsoft.com/office/drawing/2014/main" id="{986DC6E6-7A89-4268-9662-6FCBAB2EE5E4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1476375" y="1052513"/>
            <a:ext cx="7667625" cy="1439862"/>
          </a:xfrm>
        </p:spPr>
        <p:txBody>
          <a:bodyPr anchor="ctr"/>
          <a:lstStyle/>
          <a:p>
            <a:r>
              <a:rPr lang="en-US" altLang="pt-BR" sz="44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TEOLOGIA ADVENTISTA DE OFERTAS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id="{098213E0-072B-44CA-B864-34C88CB1A603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908175" y="5300663"/>
            <a:ext cx="2447925" cy="936625"/>
          </a:xfrm>
        </p:spPr>
        <p:txBody>
          <a:bodyPr/>
          <a:lstStyle/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pt-BR" sz="180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Erika F Puni, PhD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pt-BR" sz="180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Diretor de Mordomia</a:t>
            </a:r>
          </a:p>
          <a:p>
            <a:pPr algn="l">
              <a:lnSpc>
                <a:spcPct val="90000"/>
              </a:lnSpc>
              <a:spcBef>
                <a:spcPct val="0"/>
              </a:spcBef>
            </a:pPr>
            <a:r>
              <a:rPr lang="en-US" altLang="pt-BR" sz="1800">
                <a:solidFill>
                  <a:srgbClr val="6633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Associação Geral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id="{590BEC2F-8E1F-4860-9267-E71940A482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549275"/>
            <a:ext cx="73596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Dádiva do Livre-Arbítrio</a:t>
            </a:r>
          </a:p>
        </p:txBody>
      </p:sp>
      <p:sp>
        <p:nvSpPr>
          <p:cNvPr id="80899" name="Text Box 3">
            <a:extLst>
              <a:ext uri="{FF2B5EF4-FFF2-40B4-BE49-F238E27FC236}">
                <a16:creationId xmlns:a16="http://schemas.microsoft.com/office/drawing/2014/main" id="{F47B935F-DEDC-443F-B668-ABFFCEAC7E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341438"/>
            <a:ext cx="6958013" cy="3443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É a dádiva que reconhece as </a:t>
            </a:r>
            <a:r>
              <a:rPr lang="pt-BR" altLang="pt-BR" sz="3200" u="sng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bênçãos de Deus</a:t>
            </a: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que vêm livremente através de Sua graça em Jesus Cristo </a:t>
            </a: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(Deut. 16:17)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É a dádiva que sai de um </a:t>
            </a:r>
            <a:r>
              <a:rPr lang="pt-BR" altLang="pt-BR" sz="3200" u="sng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coração repleto de gratidão e alegria </a:t>
            </a: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por causa do amor de Deus em Cristo </a:t>
            </a:r>
          </a:p>
          <a:p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	(2 Coríntios 8:12)</a:t>
            </a:r>
          </a:p>
        </p:txBody>
      </p:sp>
      <p:sp>
        <p:nvSpPr>
          <p:cNvPr id="80900" name="Text Box 4">
            <a:extLst>
              <a:ext uri="{FF2B5EF4-FFF2-40B4-BE49-F238E27FC236}">
                <a16:creationId xmlns:a16="http://schemas.microsoft.com/office/drawing/2014/main" id="{F9E6CF39-4707-4138-B5BC-DE66D60BEA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4941888"/>
            <a:ext cx="6697663" cy="1198562"/>
          </a:xfrm>
          <a:prstGeom prst="rect">
            <a:avLst/>
          </a:prstGeom>
          <a:noFill/>
          <a:ln w="15875">
            <a:solidFill>
              <a:srgbClr val="6633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lnSpc>
                <a:spcPct val="85000"/>
              </a:lnSpc>
            </a:pP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A dádiva do livre-arbítrio </a:t>
            </a:r>
          </a:p>
          <a:p>
            <a:pPr algn="ctr">
              <a:lnSpc>
                <a:spcPct val="85000"/>
              </a:lnSpc>
            </a:pP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NÃO é uma questão de dar,</a:t>
            </a:r>
          </a:p>
          <a:p>
            <a:pPr algn="ctr">
              <a:lnSpc>
                <a:spcPct val="85000"/>
              </a:lnSpc>
            </a:pP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 mas a escolha além do mínimo (dízimo</a:t>
            </a:r>
            <a:r>
              <a:rPr lang="en-US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</a:rPr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0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0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>
            <a:extLst>
              <a:ext uri="{FF2B5EF4-FFF2-40B4-BE49-F238E27FC236}">
                <a16:creationId xmlns:a16="http://schemas.microsoft.com/office/drawing/2014/main" id="{CFE3AB2B-CA1D-487E-99DF-245B05B6C1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25538"/>
            <a:ext cx="73596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Doação Sistemática</a:t>
            </a:r>
          </a:p>
        </p:txBody>
      </p:sp>
      <p:sp>
        <p:nvSpPr>
          <p:cNvPr id="43011" name="Text Box 3">
            <a:extLst>
              <a:ext uri="{FF2B5EF4-FFF2-40B4-BE49-F238E27FC236}">
                <a16:creationId xmlns:a16="http://schemas.microsoft.com/office/drawing/2014/main" id="{4E8C1134-2D64-4BEC-A9E0-57E9180678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060575"/>
            <a:ext cx="6815138" cy="4478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É uma doação planejada, NÃO doação por impulso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Começa com a devolução do dízimo 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Continua com a doação das ofertas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Dá margem para projetos de doação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Reconhece necessidades mundiais e locais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É uma doação regular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Sempre foca em Deus e na missão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30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30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30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30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30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30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430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>
            <a:extLst>
              <a:ext uri="{FF2B5EF4-FFF2-40B4-BE49-F238E27FC236}">
                <a16:creationId xmlns:a16="http://schemas.microsoft.com/office/drawing/2014/main" id="{786492BA-7F69-447F-98E7-38AAF6A1365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08175" y="908050"/>
            <a:ext cx="6767513" cy="8445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 Sermão da Montanha</a:t>
            </a:r>
          </a:p>
        </p:txBody>
      </p:sp>
      <p:sp>
        <p:nvSpPr>
          <p:cNvPr id="55299" name="Rectangle 3">
            <a:extLst>
              <a:ext uri="{FF2B5EF4-FFF2-40B4-BE49-F238E27FC236}">
                <a16:creationId xmlns:a16="http://schemas.microsoft.com/office/drawing/2014/main" id="{420AF5A7-0491-4AF2-9DC3-2C35E777811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08175" y="1844675"/>
            <a:ext cx="6854825" cy="3671888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660033"/>
              </a:buClr>
              <a:buSzPct val="75000"/>
              <a:buFont typeface="Monotype Sorts" pitchFamily="2" charset="2"/>
              <a:buChar char="u"/>
            </a:pPr>
            <a:r>
              <a:rPr lang="pt-BR" altLang="pt-BR" b="1">
                <a:solidFill>
                  <a:srgbClr val="660033"/>
                </a:solidFill>
                <a:latin typeface="Times New Roman" panose="02020603050405020304" pitchFamily="18" charset="0"/>
              </a:rPr>
              <a:t>A Audiência Principal: Os 12 Discípulos de Jesus</a:t>
            </a:r>
          </a:p>
          <a:p>
            <a:pPr>
              <a:lnSpc>
                <a:spcPct val="90000"/>
              </a:lnSpc>
              <a:buClr>
                <a:srgbClr val="660033"/>
              </a:buClr>
              <a:buSzPct val="75000"/>
              <a:buFont typeface="Monotype Sorts" pitchFamily="2" charset="2"/>
              <a:buChar char="u"/>
            </a:pPr>
            <a:r>
              <a:rPr lang="pt-BR" altLang="pt-BR" b="1">
                <a:solidFill>
                  <a:srgbClr val="660033"/>
                </a:solidFill>
                <a:latin typeface="Times New Roman" panose="02020603050405020304" pitchFamily="18" charset="0"/>
              </a:rPr>
              <a:t>A Abordagem: as bênçãos antecedem o compromisso do coração</a:t>
            </a:r>
          </a:p>
          <a:p>
            <a:pPr>
              <a:lnSpc>
                <a:spcPct val="90000"/>
              </a:lnSpc>
              <a:buClr>
                <a:srgbClr val="660033"/>
              </a:buClr>
              <a:buSzPct val="75000"/>
              <a:buFont typeface="Monotype Sorts" pitchFamily="2" charset="2"/>
              <a:buChar char="u"/>
            </a:pPr>
            <a:r>
              <a:rPr lang="pt-BR" altLang="pt-BR" b="1">
                <a:solidFill>
                  <a:srgbClr val="660033"/>
                </a:solidFill>
                <a:latin typeface="Times New Roman" panose="02020603050405020304" pitchFamily="18" charset="0"/>
              </a:rPr>
              <a:t>A Mensagem: Cristianismo Prático (discipulado)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9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ext Box 2">
            <a:extLst>
              <a:ext uri="{FF2B5EF4-FFF2-40B4-BE49-F238E27FC236}">
                <a16:creationId xmlns:a16="http://schemas.microsoft.com/office/drawing/2014/main" id="{6BD77169-1C43-4B59-92C6-C176E1A339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1628775"/>
            <a:ext cx="6769100" cy="437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32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“</a:t>
            </a:r>
            <a:r>
              <a:rPr lang="pt-BR" altLang="pt-BR" sz="3200" b="1">
                <a:solidFill>
                  <a:srgbClr val="660033"/>
                </a:solidFill>
                <a:latin typeface="Times New Roman" panose="02020603050405020304" pitchFamily="18" charset="0"/>
              </a:rPr>
              <a:t>Não acumulem para vocês tesouros na terra, onde a traça e a ferrugem destroem, e onde os ladrões arrombam e furtam. Mas acumulem para vocês tesouros nos céus, onde a traça e a ferrugem não destroem, e onde os ladrões não arrombam nem furtam.</a:t>
            </a:r>
            <a:r>
              <a:rPr lang="en-AU" altLang="pt-BR" sz="32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”</a:t>
            </a:r>
            <a:r>
              <a:rPr lang="en-AU" altLang="pt-BR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Mateus</a:t>
            </a:r>
            <a:r>
              <a:rPr lang="en-AU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6:19, 20 (NVI)</a:t>
            </a:r>
            <a:endParaRPr lang="en-US" altLang="pt-BR" sz="28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  <a:p>
            <a:pPr eaLnBrk="0" hangingPunct="0">
              <a:lnSpc>
                <a:spcPct val="90000"/>
              </a:lnSpc>
            </a:pPr>
            <a:endParaRPr lang="en-US" altLang="pt-BR" sz="28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80" name="Text Box 4">
            <a:extLst>
              <a:ext uri="{FF2B5EF4-FFF2-40B4-BE49-F238E27FC236}">
                <a16:creationId xmlns:a16="http://schemas.microsoft.com/office/drawing/2014/main" id="{E113F211-9E82-402C-AA2E-97825BF9AA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1341438"/>
            <a:ext cx="3959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VERDADE nº1</a:t>
            </a:r>
          </a:p>
        </p:txBody>
      </p:sp>
      <p:sp>
        <p:nvSpPr>
          <p:cNvPr id="75781" name="Rectangle 5">
            <a:extLst>
              <a:ext uri="{FF2B5EF4-FFF2-40B4-BE49-F238E27FC236}">
                <a16:creationId xmlns:a16="http://schemas.microsoft.com/office/drawing/2014/main" id="{6B8D881D-8967-4967-BFFD-879E3BEF21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192838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Economias financeiras para o futuro são boa mordomia, mas investir com Deus em Sua missão na terra rende dividendos melhores</a:t>
            </a: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5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8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2">
            <a:extLst>
              <a:ext uri="{FF2B5EF4-FFF2-40B4-BE49-F238E27FC236}">
                <a16:creationId xmlns:a16="http://schemas.microsoft.com/office/drawing/2014/main" id="{62E48D15-13DF-4EB7-9D7A-95EA6C1A5F4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2276475"/>
            <a:ext cx="6265863" cy="1981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“</a:t>
            </a:r>
            <a:r>
              <a:rPr lang="pt-BR" altLang="pt-BR" sz="3200" b="1">
                <a:solidFill>
                  <a:srgbClr val="800000"/>
                </a:solidFill>
                <a:latin typeface="Times New Roman" panose="02020603050405020304" pitchFamily="18" charset="0"/>
              </a:rPr>
              <a:t>Pois onde estiver o seu tesouro, </a:t>
            </a:r>
          </a:p>
          <a:p>
            <a:r>
              <a:rPr lang="pt-BR" altLang="pt-BR" sz="3200" b="1">
                <a:solidFill>
                  <a:srgbClr val="800000"/>
                </a:solidFill>
                <a:latin typeface="Times New Roman" panose="02020603050405020304" pitchFamily="18" charset="0"/>
              </a:rPr>
              <a:t>aí também estará o seu CORAÇÃO</a:t>
            </a:r>
            <a:r>
              <a:rPr lang="pt-BR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.”</a:t>
            </a:r>
            <a:r>
              <a:rPr lang="pt-BR" altLang="pt-BR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pt-BR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Mateus 6:21 (NVI)</a:t>
            </a:r>
          </a:p>
          <a:p>
            <a:endParaRPr lang="en-US" altLang="pt-BR" sz="28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DA779E1B-28B1-48AB-9678-04C4095DDB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979613" y="304800"/>
            <a:ext cx="6554787" cy="838200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pt-BR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Onde está o seu coração?</a:t>
            </a:r>
            <a:endParaRPr lang="pt-BR" altLang="pt-BR" sz="4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59395" name="Rectangle 3">
            <a:extLst>
              <a:ext uri="{FF2B5EF4-FFF2-40B4-BE49-F238E27FC236}">
                <a16:creationId xmlns:a16="http://schemas.microsoft.com/office/drawing/2014/main" id="{42428FE1-5B2C-412F-881F-57093D6ECD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Fé</a:t>
            </a:r>
          </a:p>
        </p:txBody>
      </p:sp>
      <p:sp>
        <p:nvSpPr>
          <p:cNvPr id="59396" name="Rectangle 4">
            <a:extLst>
              <a:ext uri="{FF2B5EF4-FFF2-40B4-BE49-F238E27FC236}">
                <a16:creationId xmlns:a16="http://schemas.microsoft.com/office/drawing/2014/main" id="{F86ED80A-9BAB-410B-8CFA-424455D4D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Investimento </a:t>
            </a:r>
          </a:p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Arriscado</a:t>
            </a:r>
          </a:p>
        </p:txBody>
      </p:sp>
      <p:sp>
        <p:nvSpPr>
          <p:cNvPr id="59397" name="Rectangle 5">
            <a:extLst>
              <a:ext uri="{FF2B5EF4-FFF2-40B4-BE49-F238E27FC236}">
                <a16:creationId xmlns:a16="http://schemas.microsoft.com/office/drawing/2014/main" id="{EE48AD8B-3E93-4155-822C-35BF2956A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Investimento</a:t>
            </a:r>
          </a:p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Seguro</a:t>
            </a:r>
          </a:p>
        </p:txBody>
      </p:sp>
      <p:sp>
        <p:nvSpPr>
          <p:cNvPr id="59398" name="Rectangle 6">
            <a:extLst>
              <a:ext uri="{FF2B5EF4-FFF2-40B4-BE49-F238E27FC236}">
                <a16:creationId xmlns:a16="http://schemas.microsoft.com/office/drawing/2014/main" id="{D1A16259-E2C7-40BD-AB5A-F725636CAA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Temporal</a:t>
            </a:r>
          </a:p>
        </p:txBody>
      </p:sp>
      <p:sp>
        <p:nvSpPr>
          <p:cNvPr id="59399" name="Rectangle 7">
            <a:extLst>
              <a:ext uri="{FF2B5EF4-FFF2-40B4-BE49-F238E27FC236}">
                <a16:creationId xmlns:a16="http://schemas.microsoft.com/office/drawing/2014/main" id="{BCC07544-A1F9-4707-9636-98CAE7220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Eterno</a:t>
            </a:r>
          </a:p>
        </p:txBody>
      </p:sp>
      <p:sp>
        <p:nvSpPr>
          <p:cNvPr id="59400" name="Rectangle 8">
            <a:extLst>
              <a:ext uri="{FF2B5EF4-FFF2-40B4-BE49-F238E27FC236}">
                <a16:creationId xmlns:a16="http://schemas.microsoft.com/office/drawing/2014/main" id="{DD12DCB3-B0F0-4A57-89A4-B735ABB849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Incrédulo</a:t>
            </a:r>
          </a:p>
        </p:txBody>
      </p:sp>
      <p:sp>
        <p:nvSpPr>
          <p:cNvPr id="59401" name="Rectangle 9">
            <a:extLst>
              <a:ext uri="{FF2B5EF4-FFF2-40B4-BE49-F238E27FC236}">
                <a16:creationId xmlns:a16="http://schemas.microsoft.com/office/drawing/2014/main" id="{047EF712-2C62-403C-B606-E3079AB753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Preocupação</a:t>
            </a:r>
          </a:p>
        </p:txBody>
      </p:sp>
      <p:sp>
        <p:nvSpPr>
          <p:cNvPr id="59402" name="Rectangle 10">
            <a:extLst>
              <a:ext uri="{FF2B5EF4-FFF2-40B4-BE49-F238E27FC236}">
                <a16:creationId xmlns:a16="http://schemas.microsoft.com/office/drawing/2014/main" id="{22EAED07-7FE1-4A9F-8D19-E2798E26F3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Deus</a:t>
            </a:r>
          </a:p>
        </p:txBody>
      </p:sp>
      <p:sp>
        <p:nvSpPr>
          <p:cNvPr id="59403" name="Rectangle 11">
            <a:extLst>
              <a:ext uri="{FF2B5EF4-FFF2-40B4-BE49-F238E27FC236}">
                <a16:creationId xmlns:a16="http://schemas.microsoft.com/office/drawing/2014/main" id="{68CADDC0-55D6-4774-AB64-0205DF43A8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Dinheiro</a:t>
            </a:r>
          </a:p>
        </p:txBody>
      </p:sp>
      <p:sp>
        <p:nvSpPr>
          <p:cNvPr id="59404" name="Rectangle 12">
            <a:extLst>
              <a:ext uri="{FF2B5EF4-FFF2-40B4-BE49-F238E27FC236}">
                <a16:creationId xmlns:a16="http://schemas.microsoft.com/office/drawing/2014/main" id="{6515E1AF-D33D-4108-B19D-F42DB2D90A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Crente</a:t>
            </a:r>
          </a:p>
        </p:txBody>
      </p:sp>
      <p:sp>
        <p:nvSpPr>
          <p:cNvPr id="59405" name="Rectangle 13">
            <a:extLst>
              <a:ext uri="{FF2B5EF4-FFF2-40B4-BE49-F238E27FC236}">
                <a16:creationId xmlns:a16="http://schemas.microsoft.com/office/drawing/2014/main" id="{4F707086-1B44-4DAC-8DDD-7D907AC737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CELESTE</a:t>
            </a:r>
          </a:p>
        </p:txBody>
      </p:sp>
      <p:sp>
        <p:nvSpPr>
          <p:cNvPr id="59406" name="Rectangle 14">
            <a:extLst>
              <a:ext uri="{FF2B5EF4-FFF2-40B4-BE49-F238E27FC236}">
                <a16:creationId xmlns:a16="http://schemas.microsoft.com/office/drawing/2014/main" id="{18E40695-E1FC-4DA2-9695-78954D7B8E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TERRESTRE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59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59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59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59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59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59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59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59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59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5" grpId="0" animBg="1" autoUpdateAnimBg="0"/>
      <p:bldP spid="59396" grpId="0" animBg="1" autoUpdateAnimBg="0"/>
      <p:bldP spid="59397" grpId="0" animBg="1" autoUpdateAnimBg="0"/>
      <p:bldP spid="59398" grpId="0" animBg="1" autoUpdateAnimBg="0"/>
      <p:bldP spid="59399" grpId="0" animBg="1" autoUpdateAnimBg="0"/>
      <p:bldP spid="59400" grpId="0" animBg="1" autoUpdateAnimBg="0"/>
      <p:bldP spid="59401" grpId="0" animBg="1" autoUpdateAnimBg="0"/>
      <p:bldP spid="59402" grpId="0" animBg="1" autoUpdateAnimBg="0"/>
      <p:bldP spid="59403" grpId="0" animBg="1" autoUpdateAnimBg="0"/>
      <p:bldP spid="59404" grpId="0" animBg="1" autoUpdateAnimBg="0"/>
      <p:bldP spid="59405" grpId="0" animBg="1" autoUpdateAnimBg="0"/>
      <p:bldP spid="59406" grpId="0" animBg="1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4" name="Text Box 4">
            <a:extLst>
              <a:ext uri="{FF2B5EF4-FFF2-40B4-BE49-F238E27FC236}">
                <a16:creationId xmlns:a16="http://schemas.microsoft.com/office/drawing/2014/main" id="{EACD1C7E-4555-4726-B863-DAB887D32D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1341438"/>
            <a:ext cx="38147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VERDADE nº2</a:t>
            </a:r>
          </a:p>
        </p:txBody>
      </p:sp>
      <p:sp>
        <p:nvSpPr>
          <p:cNvPr id="76805" name="Rectangle 5">
            <a:extLst>
              <a:ext uri="{FF2B5EF4-FFF2-40B4-BE49-F238E27FC236}">
                <a16:creationId xmlns:a16="http://schemas.microsoft.com/office/drawing/2014/main" id="{5E2BCE8D-9717-414B-813A-4B7FEA5ADE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192838" cy="2232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É natural para o coração humano (mente) focar e seguir o que ele percebe como importante na vida.</a:t>
            </a: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ext Box 2">
            <a:extLst>
              <a:ext uri="{FF2B5EF4-FFF2-40B4-BE49-F238E27FC236}">
                <a16:creationId xmlns:a16="http://schemas.microsoft.com/office/drawing/2014/main" id="{B0483630-0C64-4054-B851-27B73C1CCC2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1844675"/>
            <a:ext cx="6629400" cy="3340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“</a:t>
            </a:r>
            <a:r>
              <a:rPr lang="pt-BR" altLang="pt-BR" sz="3200" b="1">
                <a:solidFill>
                  <a:srgbClr val="800000"/>
                </a:solidFill>
                <a:latin typeface="Times New Roman" panose="02020603050405020304" pitchFamily="18" charset="0"/>
              </a:rPr>
              <a:t>Ninguém pode servir a dois senhores; pois odiará um e amará o outro, ou se dedicará a um e desprezará o outro. Vocês não podem servir a Deus e ao dinheiro.</a:t>
            </a:r>
            <a:r>
              <a:rPr lang="pt-BR" altLang="pt-BR" sz="32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” </a:t>
            </a:r>
          </a:p>
          <a:p>
            <a:r>
              <a:rPr lang="pt-BR" altLang="pt-BR" sz="2800" b="1">
                <a:solidFill>
                  <a:srgbClr val="800000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Mateus 6:24 (NVI)</a:t>
            </a:r>
          </a:p>
          <a:p>
            <a:pPr eaLnBrk="0" hangingPunct="0">
              <a:lnSpc>
                <a:spcPct val="90000"/>
              </a:lnSpc>
            </a:pPr>
            <a:endParaRPr lang="en-US" altLang="pt-BR" sz="2800" b="1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>
            <a:extLst>
              <a:ext uri="{FF2B5EF4-FFF2-40B4-BE49-F238E27FC236}">
                <a16:creationId xmlns:a16="http://schemas.microsoft.com/office/drawing/2014/main" id="{1A5B0D92-974B-4E61-970F-7B9D94A6407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195513" y="333375"/>
            <a:ext cx="6121400" cy="838200"/>
          </a:xfrm>
          <a:solidFill>
            <a:srgbClr val="663300">
              <a:alpha val="50000"/>
            </a:srgbClr>
          </a:solidFill>
        </p:spPr>
        <p:txBody>
          <a:bodyPr/>
          <a:lstStyle/>
          <a:p>
            <a:r>
              <a:rPr lang="en-US" altLang="pt-BR" sz="40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Quem Adorar?</a:t>
            </a:r>
            <a:endParaRPr lang="en-US" altLang="pt-BR" sz="400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 New Roman" panose="02020603050405020304" pitchFamily="18" charset="0"/>
            </a:endParaRPr>
          </a:p>
        </p:txBody>
      </p:sp>
      <p:sp>
        <p:nvSpPr>
          <p:cNvPr id="62467" name="Rectangle 3">
            <a:extLst>
              <a:ext uri="{FF2B5EF4-FFF2-40B4-BE49-F238E27FC236}">
                <a16:creationId xmlns:a16="http://schemas.microsoft.com/office/drawing/2014/main" id="{5E985F10-EAD9-400A-BB97-E3A1B7434E8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4274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Ele é a Vida</a:t>
            </a:r>
          </a:p>
        </p:txBody>
      </p:sp>
      <p:sp>
        <p:nvSpPr>
          <p:cNvPr id="62468" name="Rectangle 4">
            <a:extLst>
              <a:ext uri="{FF2B5EF4-FFF2-40B4-BE49-F238E27FC236}">
                <a16:creationId xmlns:a16="http://schemas.microsoft.com/office/drawing/2014/main" id="{B507CFDA-188B-469F-A275-D22007FA9C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Modo de Adoração</a:t>
            </a:r>
          </a:p>
        </p:txBody>
      </p:sp>
      <p:sp>
        <p:nvSpPr>
          <p:cNvPr id="62469" name="Rectangle 5">
            <a:extLst>
              <a:ext uri="{FF2B5EF4-FFF2-40B4-BE49-F238E27FC236}">
                <a16:creationId xmlns:a16="http://schemas.microsoft.com/office/drawing/2014/main" id="{44DE7773-7275-44B3-BF14-40E387AAEF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21336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Objeto </a:t>
            </a:r>
          </a:p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 Adoração</a:t>
            </a:r>
          </a:p>
        </p:txBody>
      </p:sp>
      <p:sp>
        <p:nvSpPr>
          <p:cNvPr id="62470" name="Rectangle 6">
            <a:extLst>
              <a:ext uri="{FF2B5EF4-FFF2-40B4-BE49-F238E27FC236}">
                <a16:creationId xmlns:a16="http://schemas.microsoft.com/office/drawing/2014/main" id="{2D98D1F6-4F16-4212-B529-4D8733B3E0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Produto Humano</a:t>
            </a:r>
          </a:p>
        </p:txBody>
      </p:sp>
      <p:sp>
        <p:nvSpPr>
          <p:cNvPr id="62471" name="Rectangle 7">
            <a:extLst>
              <a:ext uri="{FF2B5EF4-FFF2-40B4-BE49-F238E27FC236}">
                <a16:creationId xmlns:a16="http://schemas.microsoft.com/office/drawing/2014/main" id="{28E90ADA-0121-49C0-BB7D-20D04C2DFB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0480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 Criador</a:t>
            </a:r>
          </a:p>
        </p:txBody>
      </p:sp>
      <p:sp>
        <p:nvSpPr>
          <p:cNvPr id="62472" name="Rectangle 8">
            <a:extLst>
              <a:ext uri="{FF2B5EF4-FFF2-40B4-BE49-F238E27FC236}">
                <a16:creationId xmlns:a16="http://schemas.microsoft.com/office/drawing/2014/main" id="{D7C030CC-0250-4E54-A5E9-B053765678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Valor </a:t>
            </a:r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Limitado</a:t>
            </a:r>
          </a:p>
        </p:txBody>
      </p:sp>
      <p:sp>
        <p:nvSpPr>
          <p:cNvPr id="62473" name="Rectangle 9">
            <a:extLst>
              <a:ext uri="{FF2B5EF4-FFF2-40B4-BE49-F238E27FC236}">
                <a16:creationId xmlns:a16="http://schemas.microsoft.com/office/drawing/2014/main" id="{7BAB6FB7-6AF0-4C6A-8C88-A492D1890F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48768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Nenhuma Vida</a:t>
            </a:r>
          </a:p>
        </p:txBody>
      </p:sp>
      <p:sp>
        <p:nvSpPr>
          <p:cNvPr id="62474" name="Rectangle 10">
            <a:extLst>
              <a:ext uri="{FF2B5EF4-FFF2-40B4-BE49-F238E27FC236}">
                <a16:creationId xmlns:a16="http://schemas.microsoft.com/office/drawing/2014/main" id="{B8A84221-3158-449B-B68A-EC5813A8AA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 Doador</a:t>
            </a:r>
          </a:p>
        </p:txBody>
      </p:sp>
      <p:sp>
        <p:nvSpPr>
          <p:cNvPr id="62475" name="Rectangle 11">
            <a:extLst>
              <a:ext uri="{FF2B5EF4-FFF2-40B4-BE49-F238E27FC236}">
                <a16:creationId xmlns:a16="http://schemas.microsoft.com/office/drawing/2014/main" id="{6DD2CE2E-0B77-455E-99CD-A7AEC1DF82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39624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Presente de Deus</a:t>
            </a:r>
          </a:p>
        </p:txBody>
      </p:sp>
      <p:sp>
        <p:nvSpPr>
          <p:cNvPr id="62476" name="Rectangle 12">
            <a:extLst>
              <a:ext uri="{FF2B5EF4-FFF2-40B4-BE49-F238E27FC236}">
                <a16:creationId xmlns:a16="http://schemas.microsoft.com/office/drawing/2014/main" id="{5C4CF56A-EC87-475C-9BBA-BF79ABE89B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5791200"/>
            <a:ext cx="3048000" cy="914400"/>
          </a:xfrm>
          <a:prstGeom prst="rect">
            <a:avLst/>
          </a:prstGeom>
          <a:gradFill rotWithShape="0">
            <a:gsLst>
              <a:gs pos="0">
                <a:srgbClr val="990099"/>
              </a:gs>
              <a:gs pos="100000">
                <a:srgbClr val="9900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Valor Eterno</a:t>
            </a:r>
            <a:r>
              <a:rPr lang="en-US" altLang="pt-BR"/>
              <a:t> </a:t>
            </a:r>
          </a:p>
        </p:txBody>
      </p:sp>
      <p:sp>
        <p:nvSpPr>
          <p:cNvPr id="62477" name="Rectangle 13">
            <a:extLst>
              <a:ext uri="{FF2B5EF4-FFF2-40B4-BE49-F238E27FC236}">
                <a16:creationId xmlns:a16="http://schemas.microsoft.com/office/drawing/2014/main" id="{4DC60354-6C53-43D5-84C5-919532F7E9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DEUS</a:t>
            </a:r>
          </a:p>
        </p:txBody>
      </p:sp>
      <p:sp>
        <p:nvSpPr>
          <p:cNvPr id="62478" name="Rectangle 14">
            <a:extLst>
              <a:ext uri="{FF2B5EF4-FFF2-40B4-BE49-F238E27FC236}">
                <a16:creationId xmlns:a16="http://schemas.microsoft.com/office/drawing/2014/main" id="{821497EC-F462-4533-A099-0D32FDEC6A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9800" y="1219200"/>
            <a:ext cx="3048000" cy="914400"/>
          </a:xfrm>
          <a:prstGeom prst="rect">
            <a:avLst/>
          </a:prstGeom>
          <a:gradFill rotWithShape="0">
            <a:gsLst>
              <a:gs pos="0">
                <a:srgbClr val="FF3399"/>
              </a:gs>
              <a:gs pos="100000">
                <a:srgbClr val="FF3399">
                  <a:gamma/>
                  <a:shade val="3725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r>
              <a:rPr lang="en-US" altLang="pt-BR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DINHEIRO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62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62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7" dur="500"/>
                                        <p:tgtEl>
                                          <p:spTgt spid="62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2" dur="500"/>
                                        <p:tgtEl>
                                          <p:spTgt spid="62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7" dur="500"/>
                                        <p:tgtEl>
                                          <p:spTgt spid="62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2" dur="500"/>
                                        <p:tgtEl>
                                          <p:spTgt spid="62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7" dur="500"/>
                                        <p:tgtEl>
                                          <p:spTgt spid="62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2" dur="500"/>
                                        <p:tgtEl>
                                          <p:spTgt spid="62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7" dur="500"/>
                                        <p:tgtEl>
                                          <p:spTgt spid="62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62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7" dur="500"/>
                                        <p:tgtEl>
                                          <p:spTgt spid="62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4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2" dur="500"/>
                                        <p:tgtEl>
                                          <p:spTgt spid="62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2467" grpId="0" animBg="1" autoUpdateAnimBg="0"/>
      <p:bldP spid="62468" grpId="0" animBg="1" autoUpdateAnimBg="0"/>
      <p:bldP spid="62469" grpId="0" animBg="1" autoUpdateAnimBg="0"/>
      <p:bldP spid="62470" grpId="0" animBg="1" autoUpdateAnimBg="0"/>
      <p:bldP spid="62471" grpId="0" animBg="1" autoUpdateAnimBg="0"/>
      <p:bldP spid="62472" grpId="0" animBg="1" autoUpdateAnimBg="0"/>
      <p:bldP spid="62473" grpId="0" animBg="1" autoUpdateAnimBg="0"/>
      <p:bldP spid="62474" grpId="0" animBg="1" autoUpdateAnimBg="0"/>
      <p:bldP spid="62475" grpId="0" animBg="1" autoUpdateAnimBg="0"/>
      <p:bldP spid="62476" grpId="0" animBg="1" autoUpdateAnimBg="0"/>
      <p:bldP spid="62477" grpId="0" animBg="1" autoUpdateAnimBg="0"/>
      <p:bldP spid="62478" grpId="0" animBg="1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>
            <a:extLst>
              <a:ext uri="{FF2B5EF4-FFF2-40B4-BE49-F238E27FC236}">
                <a16:creationId xmlns:a16="http://schemas.microsoft.com/office/drawing/2014/main" id="{4503917E-E979-4970-8B75-DA7D620823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3350" y="1125538"/>
            <a:ext cx="73596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Deus, Ofertas e Doação</a:t>
            </a:r>
          </a:p>
        </p:txBody>
      </p:sp>
      <p:sp>
        <p:nvSpPr>
          <p:cNvPr id="71683" name="Text Box 3">
            <a:extLst>
              <a:ext uri="{FF2B5EF4-FFF2-40B4-BE49-F238E27FC236}">
                <a16:creationId xmlns:a16="http://schemas.microsoft.com/office/drawing/2014/main" id="{4CA74C61-16B1-479C-BD9E-BB66A0649C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35150" y="2060575"/>
            <a:ext cx="6815138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25000"/>
              </a:spcBef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Dar é fundamental à natureza de Deus</a:t>
            </a:r>
          </a:p>
          <a:p>
            <a:pPr>
              <a:spcBef>
                <a:spcPct val="25000"/>
              </a:spcBef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Deus deu primeiro</a:t>
            </a:r>
          </a:p>
          <a:p>
            <a:pPr>
              <a:spcBef>
                <a:spcPct val="25000"/>
              </a:spcBef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Deus deu o melhor</a:t>
            </a:r>
          </a:p>
          <a:p>
            <a:pPr>
              <a:spcBef>
                <a:spcPct val="25000"/>
              </a:spcBef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doação de Deus protege</a:t>
            </a:r>
          </a:p>
          <a:p>
            <a:pPr>
              <a:spcBef>
                <a:spcPct val="25000"/>
              </a:spcBef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Deus aceita e espera o melhor de Seu povo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1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16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16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16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16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8" name="Text Box 4">
            <a:extLst>
              <a:ext uri="{FF2B5EF4-FFF2-40B4-BE49-F238E27FC236}">
                <a16:creationId xmlns:a16="http://schemas.microsoft.com/office/drawing/2014/main" id="{1A089716-46F1-44C7-8CBA-3B93CE5D08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7538" y="1268413"/>
            <a:ext cx="3743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VERDADE nº3</a:t>
            </a:r>
          </a:p>
        </p:txBody>
      </p:sp>
      <p:sp>
        <p:nvSpPr>
          <p:cNvPr id="77829" name="Rectangle 5">
            <a:extLst>
              <a:ext uri="{FF2B5EF4-FFF2-40B4-BE49-F238E27FC236}">
                <a16:creationId xmlns:a16="http://schemas.microsoft.com/office/drawing/2014/main" id="{10A656ED-B385-44FA-9734-BFBC62793F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5903913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A adoração espiritual é uma atitude do coração. Envolve compromisso, fidelidade, obediência, serviço </a:t>
            </a:r>
            <a:b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</a:br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e amor a Deus.</a:t>
            </a: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78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9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2" name="Text Box 4">
            <a:extLst>
              <a:ext uri="{FF2B5EF4-FFF2-40B4-BE49-F238E27FC236}">
                <a16:creationId xmlns:a16="http://schemas.microsoft.com/office/drawing/2014/main" id="{DB98D078-F0ED-4E2E-9F33-88404E044E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260350"/>
            <a:ext cx="8640763" cy="380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800000">
                    <a:alpha val="14999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>
              <a:lnSpc>
                <a:spcPct val="95000"/>
              </a:lnSpc>
            </a:pPr>
            <a:r>
              <a:rPr lang="en-US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“</a:t>
            </a:r>
            <a:r>
              <a:rPr lang="pt-BR" altLang="pt-BR" sz="32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Por que vocês se preocupam com roupas? Vejam como crescem os lírios do campo. Eles não trabalham nem tecem. Contudo, eu lhes digo que nem Salomão, em todo o seu esplendor, vestiu-se como um deles. Se Deus veste assim a erva do campo, que hoje existe e amanhã é lançada ao fogo, não vestirá muito mais a vocês, homens de pequena fé?” </a:t>
            </a:r>
            <a:r>
              <a:rPr lang="pt-BR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Mateus 6:28-30</a:t>
            </a:r>
            <a:r>
              <a:rPr lang="en-US" altLang="pt-BR" sz="2800" b="1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(NVI)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>
            <a:extLst>
              <a:ext uri="{FF2B5EF4-FFF2-40B4-BE49-F238E27FC236}">
                <a16:creationId xmlns:a16="http://schemas.microsoft.com/office/drawing/2014/main" id="{4B3EDCDF-6B84-4E82-B8E7-8362C8AED27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195513" y="2209800"/>
            <a:ext cx="6491287" cy="2743200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660033"/>
              </a:buClr>
              <a:buFont typeface="Monotype Sorts" pitchFamily="2" charset="2"/>
              <a:buChar char="u"/>
            </a:pPr>
            <a:r>
              <a:rPr lang="en-US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  </a:t>
            </a:r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Não é saudável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rgbClr val="660033"/>
              </a:buClr>
              <a:buFont typeface="Monotype Sorts" pitchFamily="2" charset="2"/>
              <a:buChar char="è"/>
            </a:pPr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 Não estenderá a vida </a:t>
            </a:r>
            <a:r>
              <a:rPr lang="pt-BR" altLang="pt-BR" sz="3200" b="1">
                <a:solidFill>
                  <a:srgbClr val="660033"/>
                </a:solidFill>
                <a:latin typeface="Times New Roman" panose="02020603050405020304" pitchFamily="18" charset="0"/>
              </a:rPr>
              <a:t>(v 27)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0033"/>
              </a:buClr>
              <a:buFont typeface="Monotype Sorts" pitchFamily="2" charset="2"/>
              <a:buChar char="u"/>
            </a:pPr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  É pagã</a:t>
            </a:r>
          </a:p>
          <a:p>
            <a:pPr lvl="1">
              <a:lnSpc>
                <a:spcPct val="110000"/>
              </a:lnSpc>
              <a:spcBef>
                <a:spcPct val="0"/>
              </a:spcBef>
              <a:buClr>
                <a:srgbClr val="660033"/>
              </a:buClr>
              <a:buFont typeface="Monotype Sorts" pitchFamily="2" charset="2"/>
              <a:buChar char="è"/>
            </a:pPr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 Enlouquece você </a:t>
            </a:r>
            <a:r>
              <a:rPr lang="pt-BR" altLang="pt-BR" sz="3200" b="1">
                <a:solidFill>
                  <a:srgbClr val="660033"/>
                </a:solidFill>
                <a:latin typeface="Times New Roman" panose="02020603050405020304" pitchFamily="18" charset="0"/>
              </a:rPr>
              <a:t>(v 32)</a:t>
            </a:r>
          </a:p>
        </p:txBody>
      </p:sp>
      <p:sp>
        <p:nvSpPr>
          <p:cNvPr id="65539" name="Rectangle 3">
            <a:extLst>
              <a:ext uri="{FF2B5EF4-FFF2-40B4-BE49-F238E27FC236}">
                <a16:creationId xmlns:a16="http://schemas.microsoft.com/office/drawing/2014/main" id="{5E36F37E-EE45-450E-B14B-CB1BECC4BA4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16013" y="836613"/>
            <a:ext cx="7883525" cy="8445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Mas a Preocupação Humana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55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55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55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655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5538" grpId="0" build="p" autoUpdateAnimBg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6" name="Text Box 4">
            <a:extLst>
              <a:ext uri="{FF2B5EF4-FFF2-40B4-BE49-F238E27FC236}">
                <a16:creationId xmlns:a16="http://schemas.microsoft.com/office/drawing/2014/main" id="{7C00F9A6-B2B1-46FB-BC4F-1FB5C72F0C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16463" y="1341438"/>
            <a:ext cx="381476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VERDADE nº4</a:t>
            </a:r>
          </a:p>
        </p:txBody>
      </p:sp>
      <p:sp>
        <p:nvSpPr>
          <p:cNvPr id="79877" name="Rectangle 5">
            <a:extLst>
              <a:ext uri="{FF2B5EF4-FFF2-40B4-BE49-F238E27FC236}">
                <a16:creationId xmlns:a16="http://schemas.microsoft.com/office/drawing/2014/main" id="{2FD6E1A6-E281-48D6-B431-BB4D0D3E4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2349500"/>
            <a:ext cx="6048375" cy="2879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Os discípulos de Cristo (mordomos cristãos) não se preocupam. Eles confiam em Deus com todo o seu coração.  Preocupação é o oposto de fé.</a:t>
            </a: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9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7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Text Box 2">
            <a:extLst>
              <a:ext uri="{FF2B5EF4-FFF2-40B4-BE49-F238E27FC236}">
                <a16:creationId xmlns:a16="http://schemas.microsoft.com/office/drawing/2014/main" id="{4E0D7A80-36C2-4F6F-93CE-0B54BE393F0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08175" y="692150"/>
            <a:ext cx="6424613" cy="2468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115888" indent="-1158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0" hangingPunct="0">
              <a:spcBef>
                <a:spcPct val="50000"/>
              </a:spcBef>
            </a:pPr>
            <a:r>
              <a:rPr lang="en-US" altLang="pt-BR" sz="32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“</a:t>
            </a:r>
            <a:r>
              <a:rPr lang="pt-BR" altLang="pt-BR" sz="32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Busquem, pois, em primeiro lugar o REINO DE DEUS e a Sua JUSTIÇA, e todas essas coisas lhes serão acrescentadas.” </a:t>
            </a:r>
            <a:r>
              <a:rPr lang="pt-BR" altLang="pt-BR" sz="28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Mateus 6:33 (NVI)</a:t>
            </a:r>
          </a:p>
        </p:txBody>
      </p:sp>
      <p:sp>
        <p:nvSpPr>
          <p:cNvPr id="67588" name="Oval 4">
            <a:extLst>
              <a:ext uri="{FF2B5EF4-FFF2-40B4-BE49-F238E27FC236}">
                <a16:creationId xmlns:a16="http://schemas.microsoft.com/office/drawing/2014/main" id="{99571AC8-B016-491C-97C4-EF0A90DA5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84663" y="1628775"/>
            <a:ext cx="3167062" cy="719138"/>
          </a:xfrm>
          <a:prstGeom prst="ellipse">
            <a:avLst/>
          </a:prstGeom>
          <a:noFill/>
          <a:ln w="444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t-BR"/>
          </a:p>
        </p:txBody>
      </p:sp>
      <p:sp>
        <p:nvSpPr>
          <p:cNvPr id="67589" name="Text Box 5">
            <a:extLst>
              <a:ext uri="{FF2B5EF4-FFF2-40B4-BE49-F238E27FC236}">
                <a16:creationId xmlns:a16="http://schemas.microsoft.com/office/drawing/2014/main" id="{D53AD480-7C74-419D-B25A-4A79EAC7DA4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51050" y="3429000"/>
            <a:ext cx="6313488" cy="3013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eaLnBrk="0" hangingPunct="0">
              <a:buFont typeface="Wingdings" panose="05000000000000000000" pitchFamily="2" charset="2"/>
              <a:buChar char="Ø"/>
            </a:pPr>
            <a:r>
              <a:rPr lang="en-US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Dinheiro, Planos de Aposentadoria, Sustento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Alimento e Água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Roupas, Sapatos, Casas e Carros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Seguro de Saúde, Medicações e Educação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Segurança patrimonial e integridade física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Casamento, Filhos, Amigos Especiais</a:t>
            </a:r>
          </a:p>
          <a:p>
            <a:pPr eaLnBrk="0" hangingPunct="0">
              <a:buFont typeface="Wingdings" panose="05000000000000000000" pitchFamily="2" charset="2"/>
              <a:buChar char="Ø"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Mais muitas outras coisas </a:t>
            </a:r>
          </a:p>
          <a:p>
            <a:pPr eaLnBrk="0" hangingPunct="0">
              <a:buFont typeface="Wingdings" panose="05000000000000000000" pitchFamily="2" charset="2"/>
              <a:buNone/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    de que possamos precisar na vida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75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5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75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758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bg>
      <p:bgPr>
        <a:solidFill>
          <a:srgbClr val="33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>
            <a:extLst>
              <a:ext uri="{FF2B5EF4-FFF2-40B4-BE49-F238E27FC236}">
                <a16:creationId xmlns:a16="http://schemas.microsoft.com/office/drawing/2014/main" id="{3F4FDA76-F44C-4EBE-A433-FC39429B6AA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150" y="1125538"/>
            <a:ext cx="6570663" cy="7969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É uma Questão do Coração</a:t>
            </a:r>
            <a:r>
              <a:rPr lang="en-US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!</a:t>
            </a:r>
          </a:p>
        </p:txBody>
      </p:sp>
      <p:sp>
        <p:nvSpPr>
          <p:cNvPr id="68611" name="Rectangle 3">
            <a:extLst>
              <a:ext uri="{FF2B5EF4-FFF2-40B4-BE49-F238E27FC236}">
                <a16:creationId xmlns:a16="http://schemas.microsoft.com/office/drawing/2014/main" id="{AB66FF75-5350-487E-9962-BF0F5C40F6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763713" y="2133600"/>
            <a:ext cx="7129462" cy="3743325"/>
          </a:xfrm>
        </p:spPr>
        <p:txBody>
          <a:bodyPr/>
          <a:lstStyle/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O Reino significa o domínio e o senhorio de Jesus Cristo em nossos corações.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None/>
            </a:pPr>
            <a:r>
              <a:rPr lang="pt-BR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     </a:t>
            </a:r>
          </a:p>
          <a:p>
            <a:pPr>
              <a:lnSpc>
                <a:spcPct val="110000"/>
              </a:lnSpc>
              <a:spcBef>
                <a:spcPct val="0"/>
              </a:spcBef>
              <a:buClr>
                <a:srgbClr val="663300"/>
              </a:buClr>
              <a:buSzPct val="75000"/>
              <a:buFont typeface="Monotype Sorts" pitchFamily="2" charset="2"/>
              <a:buChar char="u"/>
            </a:pPr>
            <a:r>
              <a:rPr lang="pt-BR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  A justiça é o presente de Deus que vem de estar num relacionamento sadio com Ele hoje.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" presetID="23" presetClass="entr" presetSubtype="52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86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52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86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611" grpId="0" build="p" autoUpdateAnimBg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634" name="Picture 2">
            <a:extLst>
              <a:ext uri="{FF2B5EF4-FFF2-40B4-BE49-F238E27FC236}">
                <a16:creationId xmlns:a16="http://schemas.microsoft.com/office/drawing/2014/main" id="{D7BD6762-DA50-43A4-AEA3-C9A218DD16E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9635" name="Rectangle 3">
            <a:extLst>
              <a:ext uri="{FF2B5EF4-FFF2-40B4-BE49-F238E27FC236}">
                <a16:creationId xmlns:a16="http://schemas.microsoft.com/office/drawing/2014/main" id="{749348EC-AB4A-4DA4-A267-BF19750E83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844675"/>
            <a:ext cx="62642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é sobre quem é o número um na sua vida. Mordomia é sobre Jesus como Senhor e Rei do seu coração. Mordomia é sobre ter um relacionamento pessoal com Ele agora.</a:t>
            </a: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69636" name="Text Box 4">
            <a:extLst>
              <a:ext uri="{FF2B5EF4-FFF2-40B4-BE49-F238E27FC236}">
                <a16:creationId xmlns:a16="http://schemas.microsoft.com/office/drawing/2014/main" id="{ADD18BAA-2EDB-402A-B768-A734793B1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87900" y="836613"/>
            <a:ext cx="37433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VERDADE nº5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9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5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8" name="Text Box 4">
            <a:extLst>
              <a:ext uri="{FF2B5EF4-FFF2-40B4-BE49-F238E27FC236}">
                <a16:creationId xmlns:a16="http://schemas.microsoft.com/office/drawing/2014/main" id="{13CE7127-38F9-42FA-8406-95E8AE55955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0" y="836613"/>
            <a:ext cx="395922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n-US" altLang="pt-BR" sz="4000" b="1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VERDADE nº5</a:t>
            </a:r>
          </a:p>
        </p:txBody>
      </p:sp>
      <p:sp>
        <p:nvSpPr>
          <p:cNvPr id="47109" name="Rectangle 5">
            <a:extLst>
              <a:ext uri="{FF2B5EF4-FFF2-40B4-BE49-F238E27FC236}">
                <a16:creationId xmlns:a16="http://schemas.microsoft.com/office/drawing/2014/main" id="{6E1C78D6-3EAA-415F-9BE3-9DB17E8734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55875" y="1844675"/>
            <a:ext cx="6264275" cy="417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pt-BR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Mordomia é sobre quem é o número um na sua vida. Mordomia é sobre Jesus como Senhor e Rei do seu coração. Mordomia é sobre ter um relacionamento pessoal com Ele agora.</a:t>
            </a: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003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Rectangle 4">
            <a:extLst>
              <a:ext uri="{FF2B5EF4-FFF2-40B4-BE49-F238E27FC236}">
                <a16:creationId xmlns:a16="http://schemas.microsoft.com/office/drawing/2014/main" id="{8AC84B46-945B-4CD1-B99E-7B15278101F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835150" y="908050"/>
            <a:ext cx="6851650" cy="863600"/>
          </a:xfrm>
        </p:spPr>
        <p:txBody>
          <a:bodyPr/>
          <a:lstStyle/>
          <a:p>
            <a:r>
              <a:rPr lang="pt-BR" altLang="pt-BR" sz="4000" b="1">
                <a:solidFill>
                  <a:srgbClr val="660033"/>
                </a:solidFill>
                <a:latin typeface="Times New Roman" panose="02020603050405020304" pitchFamily="18" charset="0"/>
              </a:rPr>
              <a:t>Equipe da Associação Geral</a:t>
            </a:r>
          </a:p>
        </p:txBody>
      </p:sp>
      <p:sp>
        <p:nvSpPr>
          <p:cNvPr id="34821" name="Rectangle 5">
            <a:extLst>
              <a:ext uri="{FF2B5EF4-FFF2-40B4-BE49-F238E27FC236}">
                <a16:creationId xmlns:a16="http://schemas.microsoft.com/office/drawing/2014/main" id="{7116A082-FD3C-4197-9894-450AC6E795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92275" y="1989138"/>
            <a:ext cx="7127875" cy="3889375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Maria Ovando-Gibson	- </a:t>
            </a:r>
            <a:r>
              <a:rPr lang="pt-BR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Diretora Assistente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	E-mail:	</a:t>
            </a:r>
            <a:r>
              <a:rPr lang="en-US" altLang="pt-BR" sz="2400" b="1">
                <a:latin typeface="Times New Roman" panose="02020603050405020304" pitchFamily="18" charset="0"/>
                <a:hlinkClick r:id="rId3"/>
              </a:rPr>
              <a:t>Ovando-GibsonM@gc.adventist.org</a:t>
            </a:r>
            <a:endParaRPr lang="en-US" altLang="pt-BR" sz="24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endParaRPr lang="en-US" altLang="pt-BR" sz="2400" b="1"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Jean-Luc Lezeau	 -	  </a:t>
            </a:r>
            <a:r>
              <a:rPr lang="pt-BR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Diretor Associado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	E-mail:	</a:t>
            </a: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  <a:hlinkClick r:id="rId4"/>
              </a:rPr>
              <a:t>LezeauJ@gc.adventist.org</a:t>
            </a: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Erika Puni		-	  </a:t>
            </a:r>
            <a:r>
              <a:rPr lang="pt-BR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Diretor</a:t>
            </a: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</a:rPr>
              <a:t>	E-mail:	</a:t>
            </a:r>
            <a:r>
              <a:rPr lang="en-US" altLang="pt-BR" sz="2800" b="1">
                <a:solidFill>
                  <a:srgbClr val="660033"/>
                </a:solidFill>
                <a:latin typeface="Times New Roman" panose="02020603050405020304" pitchFamily="18" charset="0"/>
                <a:hlinkClick r:id="rId5"/>
              </a:rPr>
              <a:t>PuniE@gc.adventist.org</a:t>
            </a: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90000"/>
              </a:lnSpc>
              <a:spcBef>
                <a:spcPct val="10000"/>
              </a:spcBef>
              <a:buFontTx/>
              <a:buNone/>
            </a:pP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>
            <a:extLst>
              <a:ext uri="{FF2B5EF4-FFF2-40B4-BE49-F238E27FC236}">
                <a16:creationId xmlns:a16="http://schemas.microsoft.com/office/drawing/2014/main" id="{9EE8AB67-3BF3-4FE4-A0B0-E9C79F13EC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04813"/>
            <a:ext cx="73596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Natureza das Ofertas</a:t>
            </a:r>
            <a:r>
              <a:rPr lang="en-US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72707" name="Text Box 3">
            <a:extLst>
              <a:ext uri="{FF2B5EF4-FFF2-40B4-BE49-F238E27FC236}">
                <a16:creationId xmlns:a16="http://schemas.microsoft.com/office/drawing/2014/main" id="{9FF26D2D-3086-4A2A-8044-2DD9DE43A3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92275" y="1412875"/>
            <a:ext cx="7308850" cy="466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30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As ofertas são expressões reais de um comprometimento de coração com Deus</a:t>
            </a:r>
          </a:p>
          <a:p>
            <a:pPr>
              <a:buFontTx/>
              <a:buAutoNum type="arabicPeriod"/>
            </a:pPr>
            <a:r>
              <a:rPr lang="pt-BR" altLang="pt-BR" sz="30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 que é dado é algo de valor e significado – isto tem um custo para o doador </a:t>
            </a:r>
          </a:p>
          <a:p>
            <a:pPr>
              <a:buFontTx/>
              <a:buAutoNum type="arabicPeriod"/>
            </a:pPr>
            <a:r>
              <a:rPr lang="pt-BR" altLang="pt-BR" sz="30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Há um benefício ou bênção associada com a doação de ofertas </a:t>
            </a:r>
          </a:p>
          <a:p>
            <a:pPr>
              <a:buFontTx/>
              <a:buAutoNum type="arabicPeriod"/>
            </a:pPr>
            <a:r>
              <a:rPr lang="pt-BR" altLang="pt-BR" sz="30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As ofertas são uma forma de dar graças e louvor a Deus </a:t>
            </a:r>
          </a:p>
          <a:p>
            <a:pPr>
              <a:buFontTx/>
              <a:buAutoNum type="arabicPeriod"/>
            </a:pPr>
            <a:r>
              <a:rPr lang="pt-BR" altLang="pt-BR" sz="30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adoração e a alegria são denominadores comuns na doação das ofertas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27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27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27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27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27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>
            <a:extLst>
              <a:ext uri="{FF2B5EF4-FFF2-40B4-BE49-F238E27FC236}">
                <a16:creationId xmlns:a16="http://schemas.microsoft.com/office/drawing/2014/main" id="{F55D3697-E728-4CED-AE02-F9D728131F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76250"/>
            <a:ext cx="73596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Jesus e as Ofertas</a:t>
            </a:r>
          </a:p>
        </p:txBody>
      </p:sp>
      <p:sp>
        <p:nvSpPr>
          <p:cNvPr id="73731" name="Text Box 3">
            <a:extLst>
              <a:ext uri="{FF2B5EF4-FFF2-40B4-BE49-F238E27FC236}">
                <a16:creationId xmlns:a16="http://schemas.microsoft.com/office/drawing/2014/main" id="{03E8817C-1A97-4E45-AF86-DF0B912A46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19250" y="1268413"/>
            <a:ext cx="7308850" cy="44783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Jesus recebe presentes de adoração e ação de graças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Dar a Deus deve ser consistente com o seu amor pelos outros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Na doação, o motivo e condição do coração importa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Dar é tanto pessoal quanto comunal</a:t>
            </a:r>
          </a:p>
          <a:p>
            <a:pPr>
              <a:buFontTx/>
              <a:buAutoNum type="arabicPeriod"/>
            </a:pPr>
            <a:r>
              <a:rPr lang="pt-BR" altLang="pt-BR" sz="32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 adoração inclui a doação para o apoio ao ministério cristão e aos pobres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37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37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37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37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37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>
            <a:extLst>
              <a:ext uri="{FF2B5EF4-FFF2-40B4-BE49-F238E27FC236}">
                <a16:creationId xmlns:a16="http://schemas.microsoft.com/office/drawing/2014/main" id="{50F1B36A-BC71-4247-8EAE-E3EF848417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1913" y="476250"/>
            <a:ext cx="7359650" cy="835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Doação Aceitável</a:t>
            </a:r>
          </a:p>
        </p:txBody>
      </p:sp>
      <p:sp>
        <p:nvSpPr>
          <p:cNvPr id="74755" name="Text Box 3">
            <a:extLst>
              <a:ext uri="{FF2B5EF4-FFF2-40B4-BE49-F238E27FC236}">
                <a16:creationId xmlns:a16="http://schemas.microsoft.com/office/drawing/2014/main" id="{34615B5F-877A-467D-9815-FEA0FC0C4A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47813" y="1268413"/>
            <a:ext cx="7308850" cy="4362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8001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2573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7145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171700" indent="-3429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6289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861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5433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4000500" indent="-3429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Doação de nosso eu total a Deus</a:t>
            </a: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Doação que reconhece que Deus é o primeiro</a:t>
            </a: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Expressão de fé e total confiança em Deus</a:t>
            </a: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Resposta de amor à graça salvadora de Deus</a:t>
            </a: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Ato voluntário de um coração agradecido</a:t>
            </a:r>
            <a:endParaRPr lang="pt-BR" altLang="pt-BR" sz="2800">
              <a:solidFill>
                <a:srgbClr val="660033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Reflexão de compromisso com a missão e o ministério de Deus através da igreja</a:t>
            </a: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Efusão de um bom relacionamento com Deus e com meu próximo</a:t>
            </a:r>
          </a:p>
          <a:p>
            <a:pPr>
              <a:buFontTx/>
              <a:buAutoNum type="arabicPeriod"/>
            </a:pPr>
            <a:r>
              <a:rPr lang="pt-BR" altLang="pt-BR" sz="2800">
                <a:solidFill>
                  <a:srgbClr val="660033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Dar é espontâneo e sistemático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47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47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47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47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47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47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747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747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3">
            <a:extLst>
              <a:ext uri="{FF2B5EF4-FFF2-40B4-BE49-F238E27FC236}">
                <a16:creationId xmlns:a16="http://schemas.microsoft.com/office/drawing/2014/main" id="{37437352-FBED-4E55-8FD4-69918D92BD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71600" y="620713"/>
            <a:ext cx="7772400" cy="1223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pPr>
              <a:lnSpc>
                <a:spcPct val="75000"/>
              </a:lnSpc>
            </a:pPr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Expressões da Mordomia Financeira</a:t>
            </a:r>
          </a:p>
        </p:txBody>
      </p:sp>
      <p:sp>
        <p:nvSpPr>
          <p:cNvPr id="11268" name="Rectangle 4">
            <a:extLst>
              <a:ext uri="{FF2B5EF4-FFF2-40B4-BE49-F238E27FC236}">
                <a16:creationId xmlns:a16="http://schemas.microsoft.com/office/drawing/2014/main" id="{857E5ACD-4EDD-4390-8D8A-C787770FEE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3038" y="1905000"/>
            <a:ext cx="3567112" cy="609600"/>
          </a:xfrm>
          <a:prstGeom prst="rect">
            <a:avLst/>
          </a:prstGeom>
          <a:gradFill rotWithShape="0">
            <a:gsLst>
              <a:gs pos="0">
                <a:srgbClr val="800080">
                  <a:gamma/>
                  <a:shade val="46275"/>
                  <a:invGamma/>
                </a:srgbClr>
              </a:gs>
              <a:gs pos="5000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OFERTAS</a:t>
            </a:r>
            <a:endParaRPr lang="en-US" altLang="pt-BR" sz="32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69" name="Rectangle 5">
            <a:extLst>
              <a:ext uri="{FF2B5EF4-FFF2-40B4-BE49-F238E27FC236}">
                <a16:creationId xmlns:a16="http://schemas.microsoft.com/office/drawing/2014/main" id="{633A9A61-7B8E-4BB9-B03E-BAC3D080DC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905000"/>
            <a:ext cx="3494088" cy="609600"/>
          </a:xfrm>
          <a:prstGeom prst="rect">
            <a:avLst/>
          </a:prstGeom>
          <a:gradFill rotWithShape="0">
            <a:gsLst>
              <a:gs pos="0">
                <a:srgbClr val="800080">
                  <a:gamma/>
                  <a:shade val="46275"/>
                  <a:invGamma/>
                </a:srgbClr>
              </a:gs>
              <a:gs pos="50000">
                <a:srgbClr val="800080"/>
              </a:gs>
              <a:gs pos="100000">
                <a:srgbClr val="800080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DÍZIMO</a:t>
            </a:r>
          </a:p>
        </p:txBody>
      </p:sp>
      <p:sp>
        <p:nvSpPr>
          <p:cNvPr id="11270" name="Rectangle 6">
            <a:extLst>
              <a:ext uri="{FF2B5EF4-FFF2-40B4-BE49-F238E27FC236}">
                <a16:creationId xmlns:a16="http://schemas.microsoft.com/office/drawing/2014/main" id="{262F15C6-9625-42FE-9C8E-960A7B9F85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514600"/>
            <a:ext cx="3494088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Pertence a Deus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1" name="Rectangle 7">
            <a:extLst>
              <a:ext uri="{FF2B5EF4-FFF2-40B4-BE49-F238E27FC236}">
                <a16:creationId xmlns:a16="http://schemas.microsoft.com/office/drawing/2014/main" id="{3E80BF0D-3C0B-43AE-85E6-925F514284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124200"/>
            <a:ext cx="3494088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É sagrado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CED7DC93-8C66-4A6A-9DC6-DACA134CB6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3124200"/>
            <a:ext cx="3490912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São sagradas</a:t>
            </a:r>
            <a:r>
              <a:rPr lang="pt-BR" altLang="pt-BR" sz="2800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1273" name="Rectangle 9">
            <a:extLst>
              <a:ext uri="{FF2B5EF4-FFF2-40B4-BE49-F238E27FC236}">
                <a16:creationId xmlns:a16="http://schemas.microsoft.com/office/drawing/2014/main" id="{FF14BD4E-C5D2-4256-A35A-D0E0C78F68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2514600"/>
            <a:ext cx="3490912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Pertencem a Deus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4" name="Rectangle 10">
            <a:extLst>
              <a:ext uri="{FF2B5EF4-FFF2-40B4-BE49-F238E27FC236}">
                <a16:creationId xmlns:a16="http://schemas.microsoft.com/office/drawing/2014/main" id="{C24A1BD3-0F50-4613-B0B5-E0FFC09547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733800"/>
            <a:ext cx="3494088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Deus o especifica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5" name="Rectangle 11">
            <a:extLst>
              <a:ext uri="{FF2B5EF4-FFF2-40B4-BE49-F238E27FC236}">
                <a16:creationId xmlns:a16="http://schemas.microsoft.com/office/drawing/2014/main" id="{2FF62DAB-DAB4-49DE-9EC0-BAE1B50BC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3733800"/>
            <a:ext cx="3490912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O crente as determina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6" name="Rectangle 12">
            <a:extLst>
              <a:ext uri="{FF2B5EF4-FFF2-40B4-BE49-F238E27FC236}">
                <a16:creationId xmlns:a16="http://schemas.microsoft.com/office/drawing/2014/main" id="{59E14B92-DC10-4C8D-A246-EBCE3E89A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343400"/>
            <a:ext cx="3494088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Ato de adoração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7" name="Rectangle 13">
            <a:extLst>
              <a:ext uri="{FF2B5EF4-FFF2-40B4-BE49-F238E27FC236}">
                <a16:creationId xmlns:a16="http://schemas.microsoft.com/office/drawing/2014/main" id="{EDB5AE37-C997-44CF-9212-9B0771FAD3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4343400"/>
            <a:ext cx="3490912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Ato de adoração</a:t>
            </a:r>
            <a:endParaRPr lang="en-US" altLang="pt-BR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8" name="Rectangle 14">
            <a:extLst>
              <a:ext uri="{FF2B5EF4-FFF2-40B4-BE49-F238E27FC236}">
                <a16:creationId xmlns:a16="http://schemas.microsoft.com/office/drawing/2014/main" id="{01AE82C1-74EA-41B6-988D-7097E580A3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953000"/>
            <a:ext cx="3494088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Resposta espiritual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79" name="Rectangle 15">
            <a:extLst>
              <a:ext uri="{FF2B5EF4-FFF2-40B4-BE49-F238E27FC236}">
                <a16:creationId xmlns:a16="http://schemas.microsoft.com/office/drawing/2014/main" id="{7C53BB72-111D-42B0-8620-F824A963A1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4953000"/>
            <a:ext cx="3490912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Resposta espiritual</a:t>
            </a:r>
            <a:endParaRPr lang="en-US" altLang="pt-BR" sz="2800" b="1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0" name="Rectangle 16">
            <a:extLst>
              <a:ext uri="{FF2B5EF4-FFF2-40B4-BE49-F238E27FC236}">
                <a16:creationId xmlns:a16="http://schemas.microsoft.com/office/drawing/2014/main" id="{EFA4B5E7-D720-49BE-BD76-1342A8DC16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562600"/>
            <a:ext cx="3494088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Expressa lealdade</a:t>
            </a:r>
            <a:endParaRPr lang="pt-BR" altLang="pt-BR" sz="2800">
              <a:solidFill>
                <a:schemeClr val="bg1"/>
              </a:solidFill>
              <a:latin typeface="Times New Roman" panose="02020603050405020304" pitchFamily="18" charset="0"/>
            </a:endParaRPr>
          </a:p>
        </p:txBody>
      </p:sp>
      <p:sp>
        <p:nvSpPr>
          <p:cNvPr id="11281" name="Rectangle 17">
            <a:extLst>
              <a:ext uri="{FF2B5EF4-FFF2-40B4-BE49-F238E27FC236}">
                <a16:creationId xmlns:a16="http://schemas.microsoft.com/office/drawing/2014/main" id="{28D513FF-B623-48A7-AC7F-68CCDC93EC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29238" y="5562600"/>
            <a:ext cx="3490912" cy="609600"/>
          </a:xfrm>
          <a:prstGeom prst="rect">
            <a:avLst/>
          </a:prstGeom>
          <a:gradFill rotWithShape="0">
            <a:gsLst>
              <a:gs pos="0">
                <a:srgbClr val="993366">
                  <a:gamma/>
                  <a:shade val="46275"/>
                  <a:invGamma/>
                </a:srgbClr>
              </a:gs>
              <a:gs pos="50000">
                <a:srgbClr val="993366"/>
              </a:gs>
              <a:gs pos="100000">
                <a:srgbClr val="993366">
                  <a:gamma/>
                  <a:shade val="46275"/>
                  <a:invGamma/>
                </a:srgbClr>
              </a:gs>
            </a:gsLst>
            <a:lin ang="5400000" scaled="1"/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800" b="1">
                <a:solidFill>
                  <a:schemeClr val="bg1"/>
                </a:solidFill>
                <a:latin typeface="Times New Roman" panose="02020603050405020304" pitchFamily="18" charset="0"/>
              </a:rPr>
              <a:t>Expressam gratidão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2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2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2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2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12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8" grpId="0" animBg="1" autoUpdateAnimBg="0"/>
      <p:bldP spid="11269" grpId="0" animBg="1" autoUpdateAnimBg="0"/>
      <p:bldP spid="11270" grpId="0" animBg="1" autoUpdateAnimBg="0"/>
      <p:bldP spid="11271" grpId="0" animBg="1" autoUpdateAnimBg="0"/>
      <p:bldP spid="11272" grpId="0" animBg="1" autoUpdateAnimBg="0"/>
      <p:bldP spid="11273" grpId="0" animBg="1" autoUpdateAnimBg="0"/>
      <p:bldP spid="11274" grpId="0" animBg="1" autoUpdateAnimBg="0"/>
      <p:bldP spid="11275" grpId="0" animBg="1" autoUpdateAnimBg="0"/>
      <p:bldP spid="11276" grpId="0" animBg="1" autoUpdateAnimBg="0"/>
      <p:bldP spid="11277" grpId="0" animBg="1" autoUpdateAnimBg="0"/>
      <p:bldP spid="11278" grpId="0" animBg="1" autoUpdateAnimBg="0"/>
      <p:bldP spid="11279" grpId="0" animBg="1" autoUpdateAnimBg="0"/>
      <p:bldP spid="11280" grpId="0" animBg="1" autoUpdateAnimBg="0"/>
      <p:bldP spid="11281" grpId="0" animBg="1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>
            <a:extLst>
              <a:ext uri="{FF2B5EF4-FFF2-40B4-BE49-F238E27FC236}">
                <a16:creationId xmlns:a16="http://schemas.microsoft.com/office/drawing/2014/main" id="{889B262E-0C15-44CB-A6F5-F22C3C3EEC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457200"/>
            <a:ext cx="69342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Modelo de Doação</a:t>
            </a: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07FB399E-FD11-4304-B7C5-73C797F945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752600"/>
            <a:ext cx="3562350" cy="609600"/>
          </a:xfrm>
          <a:prstGeom prst="rect">
            <a:avLst/>
          </a:prstGeom>
          <a:gradFill rotWithShape="0">
            <a:gsLst>
              <a:gs pos="0">
                <a:srgbClr val="666633"/>
              </a:gs>
              <a:gs pos="100000">
                <a:srgbClr val="6666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NOVO</a:t>
            </a:r>
          </a:p>
        </p:txBody>
      </p:sp>
      <p:sp>
        <p:nvSpPr>
          <p:cNvPr id="10245" name="Rectangle 5">
            <a:extLst>
              <a:ext uri="{FF2B5EF4-FFF2-40B4-BE49-F238E27FC236}">
                <a16:creationId xmlns:a16="http://schemas.microsoft.com/office/drawing/2014/main" id="{655D4FF1-3692-4AD9-BF5A-480C4D82E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52600"/>
            <a:ext cx="3498850" cy="609600"/>
          </a:xfrm>
          <a:prstGeom prst="rect">
            <a:avLst/>
          </a:prstGeom>
          <a:gradFill rotWithShape="0">
            <a:gsLst>
              <a:gs pos="0">
                <a:srgbClr val="666633"/>
              </a:gs>
              <a:gs pos="100000">
                <a:srgbClr val="6666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ANTIGO</a:t>
            </a:r>
          </a:p>
        </p:txBody>
      </p:sp>
      <p:sp>
        <p:nvSpPr>
          <p:cNvPr id="10246" name="Rectangle 6">
            <a:extLst>
              <a:ext uri="{FF2B5EF4-FFF2-40B4-BE49-F238E27FC236}">
                <a16:creationId xmlns:a16="http://schemas.microsoft.com/office/drawing/2014/main" id="{D13408F3-BEB1-49F1-A632-883CA9C6D3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9718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Foco na própria pessoa</a:t>
            </a:r>
          </a:p>
        </p:txBody>
      </p:sp>
      <p:sp>
        <p:nvSpPr>
          <p:cNvPr id="10247" name="Rectangle 7">
            <a:extLst>
              <a:ext uri="{FF2B5EF4-FFF2-40B4-BE49-F238E27FC236}">
                <a16:creationId xmlns:a16="http://schemas.microsoft.com/office/drawing/2014/main" id="{3DA9CB07-4A82-43E2-82E0-87541D49783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1910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Enfatiza a obrigação</a:t>
            </a:r>
          </a:p>
        </p:txBody>
      </p:sp>
      <p:sp>
        <p:nvSpPr>
          <p:cNvPr id="10248" name="Rectangle 8">
            <a:extLst>
              <a:ext uri="{FF2B5EF4-FFF2-40B4-BE49-F238E27FC236}">
                <a16:creationId xmlns:a16="http://schemas.microsoft.com/office/drawing/2014/main" id="{1F6D92B4-C2EB-4D27-8718-70847D35B3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9718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Foco em Deus</a:t>
            </a:r>
          </a:p>
        </p:txBody>
      </p:sp>
      <p:sp>
        <p:nvSpPr>
          <p:cNvPr id="10249" name="Rectangle 9">
            <a:extLst>
              <a:ext uri="{FF2B5EF4-FFF2-40B4-BE49-F238E27FC236}">
                <a16:creationId xmlns:a16="http://schemas.microsoft.com/office/drawing/2014/main" id="{BD79EAF7-03A1-451A-8D05-F3CAC0BAFE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910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Enfatiza o senhorio</a:t>
            </a:r>
          </a:p>
        </p:txBody>
      </p:sp>
      <p:sp>
        <p:nvSpPr>
          <p:cNvPr id="10250" name="Rectangle 10">
            <a:extLst>
              <a:ext uri="{FF2B5EF4-FFF2-40B4-BE49-F238E27FC236}">
                <a16:creationId xmlns:a16="http://schemas.microsoft.com/office/drawing/2014/main" id="{5CEA47C4-6F2C-42BE-907B-1D0692E8C26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5814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Orientado pelo trabalho</a:t>
            </a:r>
          </a:p>
        </p:txBody>
      </p:sp>
      <p:sp>
        <p:nvSpPr>
          <p:cNvPr id="10251" name="Rectangle 11">
            <a:extLst>
              <a:ext uri="{FF2B5EF4-FFF2-40B4-BE49-F238E27FC236}">
                <a16:creationId xmlns:a16="http://schemas.microsoft.com/office/drawing/2014/main" id="{138461E5-409E-47CF-BD59-A732E989EE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814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Orientado pela graça</a:t>
            </a:r>
          </a:p>
        </p:txBody>
      </p:sp>
      <p:sp>
        <p:nvSpPr>
          <p:cNvPr id="10252" name="Rectangle 12">
            <a:extLst>
              <a:ext uri="{FF2B5EF4-FFF2-40B4-BE49-F238E27FC236}">
                <a16:creationId xmlns:a16="http://schemas.microsoft.com/office/drawing/2014/main" id="{5A992A70-BEA3-4309-AE2B-B1D4CD8224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3622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Questão Financeira</a:t>
            </a:r>
          </a:p>
        </p:txBody>
      </p:sp>
      <p:sp>
        <p:nvSpPr>
          <p:cNvPr id="10253" name="Rectangle 13">
            <a:extLst>
              <a:ext uri="{FF2B5EF4-FFF2-40B4-BE49-F238E27FC236}">
                <a16:creationId xmlns:a16="http://schemas.microsoft.com/office/drawing/2014/main" id="{96E73C45-5A3F-421E-85B6-36D0FE042E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3622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Ato Espiritual</a:t>
            </a:r>
          </a:p>
        </p:txBody>
      </p:sp>
      <p:sp>
        <p:nvSpPr>
          <p:cNvPr id="10254" name="Rectangle 14">
            <a:extLst>
              <a:ext uri="{FF2B5EF4-FFF2-40B4-BE49-F238E27FC236}">
                <a16:creationId xmlns:a16="http://schemas.microsoft.com/office/drawing/2014/main" id="{D5D09F8C-30CA-4A4A-8FD5-F8D29EACC5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8006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Conduzido pela subsistência</a:t>
            </a:r>
            <a:r>
              <a:rPr lang="en-US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10255" name="Rectangle 15">
            <a:extLst>
              <a:ext uri="{FF2B5EF4-FFF2-40B4-BE49-F238E27FC236}">
                <a16:creationId xmlns:a16="http://schemas.microsoft.com/office/drawing/2014/main" id="{1136CAAE-EFBC-459F-B030-A64904C3C7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Conduzido pela missão</a:t>
            </a:r>
          </a:p>
        </p:txBody>
      </p:sp>
      <p:sp>
        <p:nvSpPr>
          <p:cNvPr id="10256" name="Rectangle 16">
            <a:extLst>
              <a:ext uri="{FF2B5EF4-FFF2-40B4-BE49-F238E27FC236}">
                <a16:creationId xmlns:a16="http://schemas.microsoft.com/office/drawing/2014/main" id="{A30EDC18-36A5-4425-BD3F-F31A6D88D3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4102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Os membros são Doadores</a:t>
            </a:r>
          </a:p>
        </p:txBody>
      </p:sp>
      <p:sp>
        <p:nvSpPr>
          <p:cNvPr id="10257" name="Rectangle 17">
            <a:extLst>
              <a:ext uri="{FF2B5EF4-FFF2-40B4-BE49-F238E27FC236}">
                <a16:creationId xmlns:a16="http://schemas.microsoft.com/office/drawing/2014/main" id="{A1D46B03-525D-4321-BC5E-EFDB1D6A96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Os membros são</a:t>
            </a:r>
            <a:r>
              <a:rPr lang="pt-BR" altLang="pt-BR" sz="2200"/>
              <a:t> </a:t>
            </a:r>
            <a:r>
              <a:rPr lang="pt-BR" altLang="pt-BR" sz="2200" b="1">
                <a:solidFill>
                  <a:schemeClr val="bg1"/>
                </a:solidFill>
                <a:latin typeface="Times New Roman" panose="02020603050405020304" pitchFamily="18" charset="0"/>
              </a:rPr>
              <a:t>Mordomos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02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2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2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02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2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0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02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4" grpId="0" animBg="1" autoUpdateAnimBg="0"/>
      <p:bldP spid="10245" grpId="0" animBg="1" autoUpdateAnimBg="0"/>
      <p:bldP spid="10246" grpId="0" animBg="1" autoUpdateAnimBg="0"/>
      <p:bldP spid="10247" grpId="0" animBg="1" autoUpdateAnimBg="0"/>
      <p:bldP spid="10248" grpId="0" animBg="1" autoUpdateAnimBg="0"/>
      <p:bldP spid="10249" grpId="0" animBg="1" autoUpdateAnimBg="0"/>
      <p:bldP spid="10250" grpId="0" animBg="1" autoUpdateAnimBg="0"/>
      <p:bldP spid="10251" grpId="0" animBg="1" autoUpdateAnimBg="0"/>
      <p:bldP spid="10252" grpId="0" animBg="1" autoUpdateAnimBg="0"/>
      <p:bldP spid="10253" grpId="0" animBg="1" autoUpdateAnimBg="0"/>
      <p:bldP spid="10254" grpId="0" animBg="1" autoUpdateAnimBg="0"/>
      <p:bldP spid="10255" grpId="0" animBg="1" autoUpdateAnimBg="0"/>
      <p:bldP spid="10256" grpId="0" animBg="1" autoUpdateAnimBg="0"/>
      <p:bldP spid="10257" grpId="0" animBg="1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3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>
            <a:extLst>
              <a:ext uri="{FF2B5EF4-FFF2-40B4-BE49-F238E27FC236}">
                <a16:creationId xmlns:a16="http://schemas.microsoft.com/office/drawing/2014/main" id="{C5383E2C-2DC2-4F62-B1B6-E9713D6761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19250" y="404813"/>
            <a:ext cx="734536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en-US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DOADORES </a:t>
            </a:r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ou</a:t>
            </a:r>
            <a:r>
              <a:rPr lang="en-US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 MORDOMOS</a:t>
            </a:r>
          </a:p>
        </p:txBody>
      </p:sp>
      <p:sp>
        <p:nvSpPr>
          <p:cNvPr id="48131" name="Rectangle 3">
            <a:extLst>
              <a:ext uri="{FF2B5EF4-FFF2-40B4-BE49-F238E27FC236}">
                <a16:creationId xmlns:a16="http://schemas.microsoft.com/office/drawing/2014/main" id="{72487E2A-D10F-4297-85F5-7C9AEC3A6D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57800" y="1752600"/>
            <a:ext cx="3562350" cy="609600"/>
          </a:xfrm>
          <a:prstGeom prst="rect">
            <a:avLst/>
          </a:prstGeom>
          <a:gradFill rotWithShape="0">
            <a:gsLst>
              <a:gs pos="0">
                <a:srgbClr val="666633"/>
              </a:gs>
              <a:gs pos="100000">
                <a:srgbClr val="6666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MORDOMOS</a:t>
            </a:r>
          </a:p>
        </p:txBody>
      </p:sp>
      <p:sp>
        <p:nvSpPr>
          <p:cNvPr id="48132" name="Rectangle 4">
            <a:extLst>
              <a:ext uri="{FF2B5EF4-FFF2-40B4-BE49-F238E27FC236}">
                <a16:creationId xmlns:a16="http://schemas.microsoft.com/office/drawing/2014/main" id="{9327201B-D368-41CD-BA64-B3CC2B2AF3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1752600"/>
            <a:ext cx="3498850" cy="609600"/>
          </a:xfrm>
          <a:prstGeom prst="rect">
            <a:avLst/>
          </a:prstGeom>
          <a:gradFill rotWithShape="0">
            <a:gsLst>
              <a:gs pos="0">
                <a:srgbClr val="666633"/>
              </a:gs>
              <a:gs pos="100000">
                <a:srgbClr val="666633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 altLang="pt-BR" sz="3200" b="1">
                <a:solidFill>
                  <a:schemeClr val="bg1"/>
                </a:solidFill>
                <a:latin typeface="Times New Roman" panose="02020603050405020304" pitchFamily="18" charset="0"/>
              </a:rPr>
              <a:t>DOADORES</a:t>
            </a:r>
          </a:p>
        </p:txBody>
      </p:sp>
      <p:sp>
        <p:nvSpPr>
          <p:cNvPr id="48133" name="Rectangle 5">
            <a:extLst>
              <a:ext uri="{FF2B5EF4-FFF2-40B4-BE49-F238E27FC236}">
                <a16:creationId xmlns:a16="http://schemas.microsoft.com/office/drawing/2014/main" id="{8AFE954F-5E6B-4F30-8DD6-A264F91597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9718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É o meu dinheiro</a:t>
            </a:r>
          </a:p>
        </p:txBody>
      </p:sp>
      <p:sp>
        <p:nvSpPr>
          <p:cNvPr id="48134" name="Rectangle 6">
            <a:extLst>
              <a:ext uri="{FF2B5EF4-FFF2-40B4-BE49-F238E27FC236}">
                <a16:creationId xmlns:a16="http://schemas.microsoft.com/office/drawing/2014/main" id="{96E011E8-C31C-43A5-8AEC-F39AF4E627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1910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Eu estou no controle</a:t>
            </a:r>
          </a:p>
        </p:txBody>
      </p:sp>
      <p:sp>
        <p:nvSpPr>
          <p:cNvPr id="48135" name="Rectangle 7">
            <a:extLst>
              <a:ext uri="{FF2B5EF4-FFF2-40B4-BE49-F238E27FC236}">
                <a16:creationId xmlns:a16="http://schemas.microsoft.com/office/drawing/2014/main" id="{ACA1CDE7-1DEE-40B9-BA52-B5CF0313CB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9718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São os presentes de Deus</a:t>
            </a:r>
          </a:p>
        </p:txBody>
      </p:sp>
      <p:sp>
        <p:nvSpPr>
          <p:cNvPr id="48136" name="Rectangle 8">
            <a:extLst>
              <a:ext uri="{FF2B5EF4-FFF2-40B4-BE49-F238E27FC236}">
                <a16:creationId xmlns:a16="http://schemas.microsoft.com/office/drawing/2014/main" id="{B75AF25F-DA5F-404A-9CE6-78F8C5F90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1910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Deus está no controle</a:t>
            </a:r>
          </a:p>
        </p:txBody>
      </p:sp>
      <p:sp>
        <p:nvSpPr>
          <p:cNvPr id="48137" name="Rectangle 9">
            <a:extLst>
              <a:ext uri="{FF2B5EF4-FFF2-40B4-BE49-F238E27FC236}">
                <a16:creationId xmlns:a16="http://schemas.microsoft.com/office/drawing/2014/main" id="{AD6F9243-B06E-468C-A80C-16374EA2765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35814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É o meu projeto</a:t>
            </a:r>
          </a:p>
        </p:txBody>
      </p:sp>
      <p:sp>
        <p:nvSpPr>
          <p:cNvPr id="48138" name="Rectangle 10">
            <a:extLst>
              <a:ext uri="{FF2B5EF4-FFF2-40B4-BE49-F238E27FC236}">
                <a16:creationId xmlns:a16="http://schemas.microsoft.com/office/drawing/2014/main" id="{772C5B6F-2EC3-45C3-B6E5-CFF2B04564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35814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É o trabalho de Deus</a:t>
            </a:r>
          </a:p>
        </p:txBody>
      </p:sp>
      <p:sp>
        <p:nvSpPr>
          <p:cNvPr id="48139" name="Rectangle 11">
            <a:extLst>
              <a:ext uri="{FF2B5EF4-FFF2-40B4-BE49-F238E27FC236}">
                <a16:creationId xmlns:a16="http://schemas.microsoft.com/office/drawing/2014/main" id="{2DD6BC3A-3BC3-4A97-8FE8-5C08F31020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3622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É sobre mim</a:t>
            </a:r>
          </a:p>
        </p:txBody>
      </p:sp>
      <p:sp>
        <p:nvSpPr>
          <p:cNvPr id="48140" name="Rectangle 12">
            <a:extLst>
              <a:ext uri="{FF2B5EF4-FFF2-40B4-BE49-F238E27FC236}">
                <a16:creationId xmlns:a16="http://schemas.microsoft.com/office/drawing/2014/main" id="{72DDA06C-6973-4869-AFE4-1553917CB2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23622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É sobre Deus</a:t>
            </a:r>
          </a:p>
        </p:txBody>
      </p:sp>
      <p:sp>
        <p:nvSpPr>
          <p:cNvPr id="48141" name="Rectangle 13">
            <a:extLst>
              <a:ext uri="{FF2B5EF4-FFF2-40B4-BE49-F238E27FC236}">
                <a16:creationId xmlns:a16="http://schemas.microsoft.com/office/drawing/2014/main" id="{B363BAD9-F638-4ABE-8BF9-C16B723946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48006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Dar é infreqüente</a:t>
            </a:r>
          </a:p>
        </p:txBody>
      </p:sp>
      <p:sp>
        <p:nvSpPr>
          <p:cNvPr id="48142" name="Rectangle 14">
            <a:extLst>
              <a:ext uri="{FF2B5EF4-FFF2-40B4-BE49-F238E27FC236}">
                <a16:creationId xmlns:a16="http://schemas.microsoft.com/office/drawing/2014/main" id="{EC561F22-F152-4578-A466-04F6BBB4A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48006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Dar é um estilo de vida</a:t>
            </a:r>
          </a:p>
        </p:txBody>
      </p:sp>
      <p:sp>
        <p:nvSpPr>
          <p:cNvPr id="48143" name="Rectangle 15">
            <a:extLst>
              <a:ext uri="{FF2B5EF4-FFF2-40B4-BE49-F238E27FC236}">
                <a16:creationId xmlns:a16="http://schemas.microsoft.com/office/drawing/2014/main" id="{E97B3627-38B7-42F2-9B05-E810534396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5410200"/>
            <a:ext cx="34988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O valor importa</a:t>
            </a:r>
          </a:p>
        </p:txBody>
      </p:sp>
      <p:sp>
        <p:nvSpPr>
          <p:cNvPr id="48144" name="Rectangle 16">
            <a:extLst>
              <a:ext uri="{FF2B5EF4-FFF2-40B4-BE49-F238E27FC236}">
                <a16:creationId xmlns:a16="http://schemas.microsoft.com/office/drawing/2014/main" id="{2647BAB2-BF91-497E-AC23-AE839D81F8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0" y="5410200"/>
            <a:ext cx="3486150" cy="609600"/>
          </a:xfrm>
          <a:prstGeom prst="rect">
            <a:avLst/>
          </a:prstGeom>
          <a:gradFill rotWithShape="0">
            <a:gsLst>
              <a:gs pos="0">
                <a:srgbClr val="339966"/>
              </a:gs>
              <a:gs pos="100000">
                <a:srgbClr val="339966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FF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pt-BR" altLang="pt-BR" sz="2400" b="1">
                <a:solidFill>
                  <a:schemeClr val="bg1"/>
                </a:solidFill>
                <a:latin typeface="Times New Roman" panose="02020603050405020304" pitchFamily="18" charset="0"/>
              </a:rPr>
              <a:t>O coração importa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81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81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81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81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81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81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81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81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81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81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481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1" grpId="0" animBg="1" autoUpdateAnimBg="0"/>
      <p:bldP spid="48132" grpId="0" animBg="1" autoUpdateAnimBg="0"/>
      <p:bldP spid="48133" grpId="0" animBg="1" autoUpdateAnimBg="0"/>
      <p:bldP spid="48134" grpId="0" animBg="1" autoUpdateAnimBg="0"/>
      <p:bldP spid="48135" grpId="0" animBg="1" autoUpdateAnimBg="0"/>
      <p:bldP spid="48136" grpId="0" animBg="1" autoUpdateAnimBg="0"/>
      <p:bldP spid="48137" grpId="0" animBg="1" autoUpdateAnimBg="0"/>
      <p:bldP spid="48138" grpId="0" animBg="1" autoUpdateAnimBg="0"/>
      <p:bldP spid="48139" grpId="0" animBg="1" autoUpdateAnimBg="0"/>
      <p:bldP spid="48140" grpId="0" animBg="1" autoUpdateAnimBg="0"/>
      <p:bldP spid="48141" grpId="0" animBg="1" autoUpdateAnimBg="0"/>
      <p:bldP spid="48142" grpId="0" animBg="1" autoUpdateAnimBg="0"/>
      <p:bldP spid="48143" grpId="0" animBg="1" autoUpdateAnimBg="0"/>
      <p:bldP spid="48144" grpId="0" animBg="1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663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>
            <a:extLst>
              <a:ext uri="{FF2B5EF4-FFF2-40B4-BE49-F238E27FC236}">
                <a16:creationId xmlns:a16="http://schemas.microsoft.com/office/drawing/2014/main" id="{CDE0A5ED-3C2E-48ED-AEB8-5EE032EA4C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1844675"/>
            <a:ext cx="3097213" cy="1296988"/>
          </a:xfrm>
          <a:prstGeom prst="rect">
            <a:avLst/>
          </a:prstGeom>
          <a:solidFill>
            <a:schemeClr val="bg1"/>
          </a:solidFill>
          <a:ln w="34925">
            <a:solidFill>
              <a:srgbClr val="6633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pt-BR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Dízimo</a:t>
            </a:r>
          </a:p>
        </p:txBody>
      </p:sp>
      <p:sp>
        <p:nvSpPr>
          <p:cNvPr id="45063" name="Rectangle 7">
            <a:extLst>
              <a:ext uri="{FF2B5EF4-FFF2-40B4-BE49-F238E27FC236}">
                <a16:creationId xmlns:a16="http://schemas.microsoft.com/office/drawing/2014/main" id="{CEB7BAFB-EC6E-4715-A1F0-4DC8166CC7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3141663"/>
            <a:ext cx="3097213" cy="1296987"/>
          </a:xfrm>
          <a:prstGeom prst="rect">
            <a:avLst/>
          </a:prstGeom>
          <a:solidFill>
            <a:schemeClr val="bg1"/>
          </a:solidFill>
          <a:ln w="349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r>
              <a:rPr lang="pt-BR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Ofertas </a:t>
            </a:r>
          </a:p>
          <a:p>
            <a:pPr algn="ctr">
              <a:lnSpc>
                <a:spcPct val="75000"/>
              </a:lnSpc>
            </a:pPr>
            <a:r>
              <a:rPr lang="pt-BR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de boa vontade</a:t>
            </a:r>
          </a:p>
        </p:txBody>
      </p:sp>
      <p:sp>
        <p:nvSpPr>
          <p:cNvPr id="45064" name="Rectangle 8">
            <a:extLst>
              <a:ext uri="{FF2B5EF4-FFF2-40B4-BE49-F238E27FC236}">
                <a16:creationId xmlns:a16="http://schemas.microsoft.com/office/drawing/2014/main" id="{E477B24B-A8CA-4A1C-A555-217F3E1750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4437063"/>
            <a:ext cx="3097213" cy="1296987"/>
          </a:xfrm>
          <a:prstGeom prst="rect">
            <a:avLst/>
          </a:prstGeom>
          <a:solidFill>
            <a:schemeClr val="bg1"/>
          </a:solidFill>
          <a:ln w="349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>
              <a:lnSpc>
                <a:spcPct val="75000"/>
              </a:lnSpc>
            </a:pP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 algn="ctr">
              <a:lnSpc>
                <a:spcPct val="75000"/>
              </a:lnSpc>
            </a:pPr>
            <a:r>
              <a:rPr lang="en-US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Caridade e </a:t>
            </a:r>
          </a:p>
          <a:p>
            <a:pPr algn="ctr">
              <a:lnSpc>
                <a:spcPct val="75000"/>
              </a:lnSpc>
            </a:pPr>
            <a:r>
              <a:rPr lang="en-US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Projeto de Doação</a:t>
            </a:r>
            <a:r>
              <a:rPr lang="en-US" altLang="pt-BR" sz="3600" b="1">
                <a:solidFill>
                  <a:srgbClr val="660033"/>
                </a:solidFill>
                <a:latin typeface="Times New Roman" panose="02020603050405020304" pitchFamily="18" charset="0"/>
              </a:rPr>
              <a:t> </a:t>
            </a:r>
          </a:p>
          <a:p>
            <a:pPr algn="ctr">
              <a:lnSpc>
                <a:spcPct val="75000"/>
              </a:lnSpc>
            </a:pPr>
            <a:endParaRPr lang="en-US" altLang="pt-BR" sz="36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6" name="Rectangle 10">
            <a:extLst>
              <a:ext uri="{FF2B5EF4-FFF2-40B4-BE49-F238E27FC236}">
                <a16:creationId xmlns:a16="http://schemas.microsoft.com/office/drawing/2014/main" id="{FB226D2B-D76C-4DE2-88FC-C8D3327773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1844675"/>
            <a:ext cx="3097212" cy="1296988"/>
          </a:xfrm>
          <a:prstGeom prst="rect">
            <a:avLst/>
          </a:prstGeom>
          <a:solidFill>
            <a:schemeClr val="bg1"/>
          </a:solidFill>
          <a:ln w="349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10% </a:t>
            </a:r>
            <a:r>
              <a:rPr lang="pt-BR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ou</a:t>
            </a:r>
            <a:r>
              <a:rPr lang="en-US" altLang="pt-BR" sz="3000" b="1">
                <a:solidFill>
                  <a:srgbClr val="660033"/>
                </a:solidFill>
                <a:latin typeface="Times New Roman" panose="02020603050405020304" pitchFamily="18" charset="0"/>
              </a:rPr>
              <a:t> 1/10</a:t>
            </a:r>
          </a:p>
        </p:txBody>
      </p:sp>
      <p:sp>
        <p:nvSpPr>
          <p:cNvPr id="45067" name="Rectangle 11">
            <a:extLst>
              <a:ext uri="{FF2B5EF4-FFF2-40B4-BE49-F238E27FC236}">
                <a16:creationId xmlns:a16="http://schemas.microsoft.com/office/drawing/2014/main" id="{894918D6-ABAF-4ADE-A753-8ABCFE0C4F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3141663"/>
            <a:ext cx="3097212" cy="1296987"/>
          </a:xfrm>
          <a:prstGeom prst="rect">
            <a:avLst/>
          </a:prstGeom>
          <a:solidFill>
            <a:schemeClr val="bg1"/>
          </a:solidFill>
          <a:ln w="349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75000"/>
              </a:lnSpc>
            </a:pP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</a:pPr>
            <a:r>
              <a:rPr lang="en-US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+ </a:t>
            </a: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Mais que o Dízimo</a:t>
            </a:r>
          </a:p>
          <a:p>
            <a:pPr>
              <a:lnSpc>
                <a:spcPct val="75000"/>
              </a:lnSpc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= Igual ao Dízimo</a:t>
            </a:r>
          </a:p>
          <a:p>
            <a:pPr>
              <a:lnSpc>
                <a:spcPct val="75000"/>
              </a:lnSpc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- Menos que o Dízimo</a:t>
            </a:r>
          </a:p>
          <a:p>
            <a:pPr>
              <a:lnSpc>
                <a:spcPct val="75000"/>
              </a:lnSpc>
            </a:pP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8" name="Rectangle 12">
            <a:extLst>
              <a:ext uri="{FF2B5EF4-FFF2-40B4-BE49-F238E27FC236}">
                <a16:creationId xmlns:a16="http://schemas.microsoft.com/office/drawing/2014/main" id="{21C5B3FB-CA35-41EC-BA77-45414F7660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48263" y="4437063"/>
            <a:ext cx="3097212" cy="1296987"/>
          </a:xfrm>
          <a:prstGeom prst="rect">
            <a:avLst/>
          </a:prstGeom>
          <a:solidFill>
            <a:schemeClr val="bg1"/>
          </a:solidFill>
          <a:ln w="34925">
            <a:solidFill>
              <a:srgbClr val="66003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lnSpc>
                <a:spcPct val="75000"/>
              </a:lnSpc>
            </a:pP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  <a:p>
            <a:pPr>
              <a:lnSpc>
                <a:spcPct val="75000"/>
              </a:lnSpc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+ Mais que o Dízimo</a:t>
            </a:r>
          </a:p>
          <a:p>
            <a:pPr>
              <a:lnSpc>
                <a:spcPct val="75000"/>
              </a:lnSpc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= Igual ao Dízimo</a:t>
            </a:r>
          </a:p>
          <a:p>
            <a:pPr>
              <a:lnSpc>
                <a:spcPct val="75000"/>
              </a:lnSpc>
            </a:pPr>
            <a:r>
              <a:rPr lang="pt-BR" altLang="pt-BR" sz="2400" b="1">
                <a:solidFill>
                  <a:srgbClr val="660033"/>
                </a:solidFill>
                <a:latin typeface="Times New Roman" panose="02020603050405020304" pitchFamily="18" charset="0"/>
              </a:rPr>
              <a:t>- Menos que o Dízimo</a:t>
            </a:r>
          </a:p>
          <a:p>
            <a:pPr>
              <a:lnSpc>
                <a:spcPct val="75000"/>
              </a:lnSpc>
            </a:pPr>
            <a:endParaRPr lang="en-US" altLang="pt-BR" sz="2800" b="1">
              <a:solidFill>
                <a:srgbClr val="660033"/>
              </a:solidFill>
              <a:latin typeface="Times New Roman" panose="02020603050405020304" pitchFamily="18" charset="0"/>
            </a:endParaRPr>
          </a:p>
        </p:txBody>
      </p:sp>
      <p:sp>
        <p:nvSpPr>
          <p:cNvPr id="45069" name="Rectangle 13">
            <a:extLst>
              <a:ext uri="{FF2B5EF4-FFF2-40B4-BE49-F238E27FC236}">
                <a16:creationId xmlns:a16="http://schemas.microsoft.com/office/drawing/2014/main" id="{E7F51A57-170D-408B-9148-618CA6F578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6375" y="476250"/>
            <a:ext cx="75041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1pPr>
            <a:lvl2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2pPr>
            <a:lvl3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3pPr>
            <a:lvl4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4pPr>
            <a:lvl5pPr algn="ctr"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panose="020B0604020202020204" pitchFamily="34" charset="0"/>
              </a:defRPr>
            </a:lvl9pPr>
          </a:lstStyle>
          <a:p>
            <a:r>
              <a:rPr lang="pt-BR" altLang="pt-BR" sz="4000" b="1">
                <a:solidFill>
                  <a:srgbClr val="66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 panose="02020603050405020304" pitchFamily="18" charset="0"/>
              </a:rPr>
              <a:t>Prática Adventista do Sétimo 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5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450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45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4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nimBg="1"/>
      <p:bldP spid="45063" grpId="0" animBg="1"/>
      <p:bldP spid="45064" grpId="0" animBg="1"/>
      <p:bldP spid="45066" grpId="0" animBg="1"/>
      <p:bldP spid="45067" grpId="0" animBg="1"/>
      <p:bldP spid="45068" grpId="0" animBg="1"/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2277</TotalTime>
  <Words>1236</Words>
  <Application>Microsoft Office PowerPoint</Application>
  <PresentationFormat>Apresentação na tela (4:3)</PresentationFormat>
  <Paragraphs>213</Paragraphs>
  <Slides>28</Slides>
  <Notes>28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28</vt:i4>
      </vt:variant>
    </vt:vector>
  </HeadingPairs>
  <TitlesOfParts>
    <vt:vector size="33" baseType="lpstr">
      <vt:lpstr>Arial</vt:lpstr>
      <vt:lpstr>Times New Roman</vt:lpstr>
      <vt:lpstr>Monotype Sorts</vt:lpstr>
      <vt:lpstr>Wingdings</vt:lpstr>
      <vt:lpstr>Default Design</vt:lpstr>
      <vt:lpstr>A TEOLOGIA ADVENTISTA DE OFERTAS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O Sermão da Montanha</vt:lpstr>
      <vt:lpstr>Apresentação do PowerPoint</vt:lpstr>
      <vt:lpstr>Apresentação do PowerPoint</vt:lpstr>
      <vt:lpstr>Apresentação do PowerPoint</vt:lpstr>
      <vt:lpstr>Onde está o seu coração?</vt:lpstr>
      <vt:lpstr>Apresentação do PowerPoint</vt:lpstr>
      <vt:lpstr>Apresentação do PowerPoint</vt:lpstr>
      <vt:lpstr>A Quem Adorar?</vt:lpstr>
      <vt:lpstr>Apresentação do PowerPoint</vt:lpstr>
      <vt:lpstr>Apresentação do PowerPoint</vt:lpstr>
      <vt:lpstr>Mas a Preocupação Humana</vt:lpstr>
      <vt:lpstr>Apresentação do PowerPoint</vt:lpstr>
      <vt:lpstr>Apresentação do PowerPoint</vt:lpstr>
      <vt:lpstr>É uma Questão do Coração!</vt:lpstr>
      <vt:lpstr>Apresentação do PowerPoint</vt:lpstr>
      <vt:lpstr>Apresentação do PowerPoint</vt:lpstr>
      <vt:lpstr>Equipe da Associação Geral</vt:lpstr>
    </vt:vector>
  </TitlesOfParts>
  <Company>Seventh-day Adventist Church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>MORDOMIA CRISTÃ</dc:subject>
  <dc:creator>Pr. MARCELO AUGUSTO DE CARVALHO; SPD</dc:creator>
  <cp:keywords>www.4tons.com.br</cp:keywords>
  <dc:description>COMÉRCIO PROIBIDO. USO PESSOAL</dc:description>
  <cp:lastModifiedBy>UCB - Marcelo Augusto de Carvalho</cp:lastModifiedBy>
  <cp:revision>406</cp:revision>
  <dcterms:created xsi:type="dcterms:W3CDTF">2004-03-12T03:21:27Z</dcterms:created>
  <dcterms:modified xsi:type="dcterms:W3CDTF">2020-12-17T13:17:11Z</dcterms:modified>
</cp:coreProperties>
</file>