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7476F30-5D87-47BB-B1F8-906C7CCFC48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pt-BR"/>
          </a:p>
        </p:txBody>
      </p:sp>
      <p:sp>
        <p:nvSpPr>
          <p:cNvPr id="4099" name="Rectangle 3">
            <a:extLst>
              <a:ext uri="{FF2B5EF4-FFF2-40B4-BE49-F238E27FC236}">
                <a16:creationId xmlns:a16="http://schemas.microsoft.com/office/drawing/2014/main" id="{D12BBE6D-8EC4-42C1-94E6-B4968FE5546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pt-BR"/>
          </a:p>
        </p:txBody>
      </p:sp>
      <p:sp>
        <p:nvSpPr>
          <p:cNvPr id="4100" name="Rectangle 4">
            <a:extLst>
              <a:ext uri="{FF2B5EF4-FFF2-40B4-BE49-F238E27FC236}">
                <a16:creationId xmlns:a16="http://schemas.microsoft.com/office/drawing/2014/main" id="{105ECF51-0A7C-47F9-BF55-038364B1726F}"/>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A9B3C7AD-EB88-45E1-926A-EAC2C71A338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4102" name="Rectangle 6">
            <a:extLst>
              <a:ext uri="{FF2B5EF4-FFF2-40B4-BE49-F238E27FC236}">
                <a16:creationId xmlns:a16="http://schemas.microsoft.com/office/drawing/2014/main" id="{78E2DBB5-FD0E-4377-8754-477F5E08883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pt-BR"/>
          </a:p>
        </p:txBody>
      </p:sp>
      <p:sp>
        <p:nvSpPr>
          <p:cNvPr id="4103" name="Rectangle 7">
            <a:extLst>
              <a:ext uri="{FF2B5EF4-FFF2-40B4-BE49-F238E27FC236}">
                <a16:creationId xmlns:a16="http://schemas.microsoft.com/office/drawing/2014/main" id="{352C60CD-3B0A-4233-B829-182D4AB1AA0E}"/>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DB4F00B-9C3C-472D-B643-60D394402C61}" type="slidenum">
              <a:rPr lang="en-US" altLang="pt-BR"/>
              <a:pPr/>
              <a:t>‹nº›</a:t>
            </a:fld>
            <a:endParaRPr lang="en-US"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D79B859-47A1-4F48-9126-B2FFC099B5B9}"/>
              </a:ext>
            </a:extLst>
          </p:cNvPr>
          <p:cNvSpPr>
            <a:spLocks noGrp="1" noChangeArrowheads="1"/>
          </p:cNvSpPr>
          <p:nvPr>
            <p:ph type="sldNum" sz="quarter" idx="5"/>
          </p:nvPr>
        </p:nvSpPr>
        <p:spPr>
          <a:ln/>
        </p:spPr>
        <p:txBody>
          <a:bodyPr/>
          <a:lstStyle/>
          <a:p>
            <a:fld id="{2B36D533-69C8-47AC-AB7B-0E7AEFAF8D85}" type="slidenum">
              <a:rPr lang="en-US" altLang="pt-BR"/>
              <a:pPr/>
              <a:t>1</a:t>
            </a:fld>
            <a:endParaRPr lang="en-US" altLang="pt-BR"/>
          </a:p>
        </p:txBody>
      </p:sp>
      <p:sp>
        <p:nvSpPr>
          <p:cNvPr id="5122" name="Rectangle 2">
            <a:extLst>
              <a:ext uri="{FF2B5EF4-FFF2-40B4-BE49-F238E27FC236}">
                <a16:creationId xmlns:a16="http://schemas.microsoft.com/office/drawing/2014/main" id="{2F007D28-FC72-4E7F-B0EC-48EA97B195A4}"/>
              </a:ext>
            </a:extLst>
          </p:cNvPr>
          <p:cNvSpPr>
            <a:spLocks noRot="1" noChangeArrowheads="1" noTextEdit="1"/>
          </p:cNvSpPr>
          <p:nvPr>
            <p:ph type="sldImg"/>
          </p:nvPr>
        </p:nvSpPr>
        <p:spPr>
          <a:ln/>
        </p:spPr>
      </p:sp>
      <p:sp>
        <p:nvSpPr>
          <p:cNvPr id="5123" name="Rectangle 3">
            <a:extLst>
              <a:ext uri="{FF2B5EF4-FFF2-40B4-BE49-F238E27FC236}">
                <a16:creationId xmlns:a16="http://schemas.microsoft.com/office/drawing/2014/main" id="{15C7CDD6-A67B-4490-9917-626FEBDC1EAD}"/>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05D3B33-2776-4BE1-8A1C-DC166C03FC7C}"/>
              </a:ext>
            </a:extLst>
          </p:cNvPr>
          <p:cNvSpPr>
            <a:spLocks noGrp="1" noChangeArrowheads="1"/>
          </p:cNvSpPr>
          <p:nvPr>
            <p:ph type="sldNum" sz="quarter" idx="5"/>
          </p:nvPr>
        </p:nvSpPr>
        <p:spPr>
          <a:ln/>
        </p:spPr>
        <p:txBody>
          <a:bodyPr/>
          <a:lstStyle/>
          <a:p>
            <a:fld id="{8D2B7524-659F-4724-828B-AC520F1D070F}" type="slidenum">
              <a:rPr lang="en-US" altLang="pt-BR"/>
              <a:pPr/>
              <a:t>10</a:t>
            </a:fld>
            <a:endParaRPr lang="en-US" altLang="pt-BR"/>
          </a:p>
        </p:txBody>
      </p:sp>
      <p:sp>
        <p:nvSpPr>
          <p:cNvPr id="23554" name="Rectangle 2">
            <a:extLst>
              <a:ext uri="{FF2B5EF4-FFF2-40B4-BE49-F238E27FC236}">
                <a16:creationId xmlns:a16="http://schemas.microsoft.com/office/drawing/2014/main" id="{21A09127-A4E8-4F63-8FB7-A8CEC853F662}"/>
              </a:ext>
            </a:extLst>
          </p:cNvPr>
          <p:cNvSpPr>
            <a:spLocks noRot="1" noChangeArrowheads="1" noTextEdit="1"/>
          </p:cNvSpPr>
          <p:nvPr>
            <p:ph type="sldImg"/>
          </p:nvPr>
        </p:nvSpPr>
        <p:spPr>
          <a:ln/>
        </p:spPr>
      </p:sp>
      <p:sp>
        <p:nvSpPr>
          <p:cNvPr id="23555" name="Rectangle 3">
            <a:extLst>
              <a:ext uri="{FF2B5EF4-FFF2-40B4-BE49-F238E27FC236}">
                <a16:creationId xmlns:a16="http://schemas.microsoft.com/office/drawing/2014/main" id="{9933E7AB-883A-4488-82DA-685B07012710}"/>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41B2DD8-F81C-4B84-9574-2EE8325CE7A3}"/>
              </a:ext>
            </a:extLst>
          </p:cNvPr>
          <p:cNvSpPr>
            <a:spLocks noGrp="1" noChangeArrowheads="1"/>
          </p:cNvSpPr>
          <p:nvPr>
            <p:ph type="sldNum" sz="quarter" idx="5"/>
          </p:nvPr>
        </p:nvSpPr>
        <p:spPr>
          <a:ln/>
        </p:spPr>
        <p:txBody>
          <a:bodyPr/>
          <a:lstStyle/>
          <a:p>
            <a:fld id="{5095CE82-D925-4154-AE44-D6EE0F19E8E9}" type="slidenum">
              <a:rPr lang="en-US" altLang="pt-BR"/>
              <a:pPr/>
              <a:t>11</a:t>
            </a:fld>
            <a:endParaRPr lang="en-US" altLang="pt-BR"/>
          </a:p>
        </p:txBody>
      </p:sp>
      <p:sp>
        <p:nvSpPr>
          <p:cNvPr id="25602" name="Rectangle 2">
            <a:extLst>
              <a:ext uri="{FF2B5EF4-FFF2-40B4-BE49-F238E27FC236}">
                <a16:creationId xmlns:a16="http://schemas.microsoft.com/office/drawing/2014/main" id="{7F90A28B-6CFE-4F36-9BF6-9AD1AD8E5A43}"/>
              </a:ext>
            </a:extLst>
          </p:cNvPr>
          <p:cNvSpPr>
            <a:spLocks noRot="1" noChangeArrowheads="1" noTextEdit="1"/>
          </p:cNvSpPr>
          <p:nvPr>
            <p:ph type="sldImg"/>
          </p:nvPr>
        </p:nvSpPr>
        <p:spPr>
          <a:ln/>
        </p:spPr>
      </p:sp>
      <p:sp>
        <p:nvSpPr>
          <p:cNvPr id="25603" name="Rectangle 3">
            <a:extLst>
              <a:ext uri="{FF2B5EF4-FFF2-40B4-BE49-F238E27FC236}">
                <a16:creationId xmlns:a16="http://schemas.microsoft.com/office/drawing/2014/main" id="{4BC44338-7DBF-4FF4-99A0-C6C14840DD13}"/>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E7DA8A4-EF20-4E39-8F5E-F897B5675C40}"/>
              </a:ext>
            </a:extLst>
          </p:cNvPr>
          <p:cNvSpPr>
            <a:spLocks noGrp="1" noChangeArrowheads="1"/>
          </p:cNvSpPr>
          <p:nvPr>
            <p:ph type="sldNum" sz="quarter" idx="5"/>
          </p:nvPr>
        </p:nvSpPr>
        <p:spPr>
          <a:ln/>
        </p:spPr>
        <p:txBody>
          <a:bodyPr/>
          <a:lstStyle/>
          <a:p>
            <a:fld id="{2E1BF354-A0EC-442C-812E-4D3ED88361D9}" type="slidenum">
              <a:rPr lang="en-US" altLang="pt-BR"/>
              <a:pPr/>
              <a:t>12</a:t>
            </a:fld>
            <a:endParaRPr lang="en-US" altLang="pt-BR"/>
          </a:p>
        </p:txBody>
      </p:sp>
      <p:sp>
        <p:nvSpPr>
          <p:cNvPr id="27650" name="Rectangle 2">
            <a:extLst>
              <a:ext uri="{FF2B5EF4-FFF2-40B4-BE49-F238E27FC236}">
                <a16:creationId xmlns:a16="http://schemas.microsoft.com/office/drawing/2014/main" id="{5F8B6F37-05F4-4081-9FA8-754340354ABC}"/>
              </a:ext>
            </a:extLst>
          </p:cNvPr>
          <p:cNvSpPr>
            <a:spLocks noRot="1" noChangeArrowheads="1" noTextEdit="1"/>
          </p:cNvSpPr>
          <p:nvPr>
            <p:ph type="sldImg"/>
          </p:nvPr>
        </p:nvSpPr>
        <p:spPr>
          <a:ln/>
        </p:spPr>
      </p:sp>
      <p:sp>
        <p:nvSpPr>
          <p:cNvPr id="27651" name="Rectangle 3">
            <a:extLst>
              <a:ext uri="{FF2B5EF4-FFF2-40B4-BE49-F238E27FC236}">
                <a16:creationId xmlns:a16="http://schemas.microsoft.com/office/drawing/2014/main" id="{C95F688B-4410-4E28-9E8E-AFCFC99FD89A}"/>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4420C09-BA6A-4C52-AF23-B285CE09A9EB}"/>
              </a:ext>
            </a:extLst>
          </p:cNvPr>
          <p:cNvSpPr>
            <a:spLocks noGrp="1" noChangeArrowheads="1"/>
          </p:cNvSpPr>
          <p:nvPr>
            <p:ph type="sldNum" sz="quarter" idx="5"/>
          </p:nvPr>
        </p:nvSpPr>
        <p:spPr>
          <a:ln/>
        </p:spPr>
        <p:txBody>
          <a:bodyPr/>
          <a:lstStyle/>
          <a:p>
            <a:fld id="{FD232081-12AA-4BEF-A80C-C73BEAA22D15}" type="slidenum">
              <a:rPr lang="en-US" altLang="pt-BR"/>
              <a:pPr/>
              <a:t>2</a:t>
            </a:fld>
            <a:endParaRPr lang="en-US" altLang="pt-BR"/>
          </a:p>
        </p:txBody>
      </p:sp>
      <p:sp>
        <p:nvSpPr>
          <p:cNvPr id="7170" name="Rectangle 2">
            <a:extLst>
              <a:ext uri="{FF2B5EF4-FFF2-40B4-BE49-F238E27FC236}">
                <a16:creationId xmlns:a16="http://schemas.microsoft.com/office/drawing/2014/main" id="{AA476D5A-D116-447B-9CB3-912169C7B250}"/>
              </a:ext>
            </a:extLst>
          </p:cNvPr>
          <p:cNvSpPr>
            <a:spLocks noRot="1" noChangeArrowheads="1" noTextEdit="1"/>
          </p:cNvSpPr>
          <p:nvPr>
            <p:ph type="sldImg"/>
          </p:nvPr>
        </p:nvSpPr>
        <p:spPr>
          <a:ln/>
        </p:spPr>
      </p:sp>
      <p:sp>
        <p:nvSpPr>
          <p:cNvPr id="7171" name="Rectangle 3">
            <a:extLst>
              <a:ext uri="{FF2B5EF4-FFF2-40B4-BE49-F238E27FC236}">
                <a16:creationId xmlns:a16="http://schemas.microsoft.com/office/drawing/2014/main" id="{04B6CBF4-5EB4-4A55-B697-D20AF12EE1DD}"/>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1014C5E-A300-4AB3-A780-834D6E800037}"/>
              </a:ext>
            </a:extLst>
          </p:cNvPr>
          <p:cNvSpPr>
            <a:spLocks noGrp="1" noChangeArrowheads="1"/>
          </p:cNvSpPr>
          <p:nvPr>
            <p:ph type="sldNum" sz="quarter" idx="5"/>
          </p:nvPr>
        </p:nvSpPr>
        <p:spPr>
          <a:ln/>
        </p:spPr>
        <p:txBody>
          <a:bodyPr/>
          <a:lstStyle/>
          <a:p>
            <a:fld id="{39212B37-C536-4B58-AE12-1B22F53669F5}" type="slidenum">
              <a:rPr lang="en-US" altLang="pt-BR"/>
              <a:pPr/>
              <a:t>3</a:t>
            </a:fld>
            <a:endParaRPr lang="en-US" altLang="pt-BR"/>
          </a:p>
        </p:txBody>
      </p:sp>
      <p:sp>
        <p:nvSpPr>
          <p:cNvPr id="9218" name="Rectangle 2">
            <a:extLst>
              <a:ext uri="{FF2B5EF4-FFF2-40B4-BE49-F238E27FC236}">
                <a16:creationId xmlns:a16="http://schemas.microsoft.com/office/drawing/2014/main" id="{D2BEC254-344F-4379-8052-2D4A4E06E950}"/>
              </a:ext>
            </a:extLst>
          </p:cNvPr>
          <p:cNvSpPr>
            <a:spLocks noRot="1" noChangeArrowheads="1" noTextEdit="1"/>
          </p:cNvSpPr>
          <p:nvPr>
            <p:ph type="sldImg"/>
          </p:nvPr>
        </p:nvSpPr>
        <p:spPr>
          <a:ln/>
        </p:spPr>
      </p:sp>
      <p:sp>
        <p:nvSpPr>
          <p:cNvPr id="9219" name="Rectangle 3">
            <a:extLst>
              <a:ext uri="{FF2B5EF4-FFF2-40B4-BE49-F238E27FC236}">
                <a16:creationId xmlns:a16="http://schemas.microsoft.com/office/drawing/2014/main" id="{06812148-45D8-4621-BB1D-9131D441ADF8}"/>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F596CE-4322-4184-AFBB-0D45FE17755E}"/>
              </a:ext>
            </a:extLst>
          </p:cNvPr>
          <p:cNvSpPr>
            <a:spLocks noGrp="1" noChangeArrowheads="1"/>
          </p:cNvSpPr>
          <p:nvPr>
            <p:ph type="sldNum" sz="quarter" idx="5"/>
          </p:nvPr>
        </p:nvSpPr>
        <p:spPr>
          <a:ln/>
        </p:spPr>
        <p:txBody>
          <a:bodyPr/>
          <a:lstStyle/>
          <a:p>
            <a:fld id="{B8577C82-579C-4D74-B326-FD9BBE59B9A4}" type="slidenum">
              <a:rPr lang="en-US" altLang="pt-BR"/>
              <a:pPr/>
              <a:t>4</a:t>
            </a:fld>
            <a:endParaRPr lang="en-US" altLang="pt-BR"/>
          </a:p>
        </p:txBody>
      </p:sp>
      <p:sp>
        <p:nvSpPr>
          <p:cNvPr id="11266" name="Rectangle 2">
            <a:extLst>
              <a:ext uri="{FF2B5EF4-FFF2-40B4-BE49-F238E27FC236}">
                <a16:creationId xmlns:a16="http://schemas.microsoft.com/office/drawing/2014/main" id="{2B40DA5D-93DB-4CA0-8BAA-860CA3FDD446}"/>
              </a:ext>
            </a:extLst>
          </p:cNvPr>
          <p:cNvSpPr>
            <a:spLocks noRot="1" noChangeArrowheads="1" noTextEdit="1"/>
          </p:cNvSpPr>
          <p:nvPr>
            <p:ph type="sldImg"/>
          </p:nvPr>
        </p:nvSpPr>
        <p:spPr>
          <a:ln/>
        </p:spPr>
      </p:sp>
      <p:sp>
        <p:nvSpPr>
          <p:cNvPr id="11267" name="Rectangle 3">
            <a:extLst>
              <a:ext uri="{FF2B5EF4-FFF2-40B4-BE49-F238E27FC236}">
                <a16:creationId xmlns:a16="http://schemas.microsoft.com/office/drawing/2014/main" id="{F8B916CC-9CFD-4C70-BD58-0883B7D512C6}"/>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806A8CB-E28B-4B19-B0C8-C3350B08FBED}"/>
              </a:ext>
            </a:extLst>
          </p:cNvPr>
          <p:cNvSpPr>
            <a:spLocks noGrp="1" noChangeArrowheads="1"/>
          </p:cNvSpPr>
          <p:nvPr>
            <p:ph type="sldNum" sz="quarter" idx="5"/>
          </p:nvPr>
        </p:nvSpPr>
        <p:spPr>
          <a:ln/>
        </p:spPr>
        <p:txBody>
          <a:bodyPr/>
          <a:lstStyle/>
          <a:p>
            <a:fld id="{3F1488CD-44C5-4D9E-A6FB-7202CC335DF4}" type="slidenum">
              <a:rPr lang="en-US" altLang="pt-BR"/>
              <a:pPr/>
              <a:t>5</a:t>
            </a:fld>
            <a:endParaRPr lang="en-US" altLang="pt-BR"/>
          </a:p>
        </p:txBody>
      </p:sp>
      <p:sp>
        <p:nvSpPr>
          <p:cNvPr id="13314" name="Rectangle 2">
            <a:extLst>
              <a:ext uri="{FF2B5EF4-FFF2-40B4-BE49-F238E27FC236}">
                <a16:creationId xmlns:a16="http://schemas.microsoft.com/office/drawing/2014/main" id="{8FB9B024-7E92-439C-A21A-87CF887FC9FB}"/>
              </a:ext>
            </a:extLst>
          </p:cNvPr>
          <p:cNvSpPr>
            <a:spLocks noRot="1" noChangeArrowheads="1" noTextEdit="1"/>
          </p:cNvSpPr>
          <p:nvPr>
            <p:ph type="sldImg"/>
          </p:nvPr>
        </p:nvSpPr>
        <p:spPr>
          <a:ln/>
        </p:spPr>
      </p:sp>
      <p:sp>
        <p:nvSpPr>
          <p:cNvPr id="13315" name="Rectangle 3">
            <a:extLst>
              <a:ext uri="{FF2B5EF4-FFF2-40B4-BE49-F238E27FC236}">
                <a16:creationId xmlns:a16="http://schemas.microsoft.com/office/drawing/2014/main" id="{E1AB8617-ACC7-4EE8-97DB-55213BE67576}"/>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9C1E04-4E4C-4E1E-9468-0F7B1FE4A08B}"/>
              </a:ext>
            </a:extLst>
          </p:cNvPr>
          <p:cNvSpPr>
            <a:spLocks noGrp="1" noChangeArrowheads="1"/>
          </p:cNvSpPr>
          <p:nvPr>
            <p:ph type="sldNum" sz="quarter" idx="5"/>
          </p:nvPr>
        </p:nvSpPr>
        <p:spPr>
          <a:ln/>
        </p:spPr>
        <p:txBody>
          <a:bodyPr/>
          <a:lstStyle/>
          <a:p>
            <a:fld id="{7958B942-243D-415C-A5DA-A9D259080E4A}" type="slidenum">
              <a:rPr lang="en-US" altLang="pt-BR"/>
              <a:pPr/>
              <a:t>6</a:t>
            </a:fld>
            <a:endParaRPr lang="en-US" altLang="pt-BR"/>
          </a:p>
        </p:txBody>
      </p:sp>
      <p:sp>
        <p:nvSpPr>
          <p:cNvPr id="15362" name="Rectangle 2">
            <a:extLst>
              <a:ext uri="{FF2B5EF4-FFF2-40B4-BE49-F238E27FC236}">
                <a16:creationId xmlns:a16="http://schemas.microsoft.com/office/drawing/2014/main" id="{DFE2868D-7D33-4655-976D-39577060F1CC}"/>
              </a:ext>
            </a:extLst>
          </p:cNvPr>
          <p:cNvSpPr>
            <a:spLocks noRot="1" noChangeArrowheads="1" noTextEdit="1"/>
          </p:cNvSpPr>
          <p:nvPr>
            <p:ph type="sldImg"/>
          </p:nvPr>
        </p:nvSpPr>
        <p:spPr>
          <a:ln/>
        </p:spPr>
      </p:sp>
      <p:sp>
        <p:nvSpPr>
          <p:cNvPr id="15363" name="Rectangle 3">
            <a:extLst>
              <a:ext uri="{FF2B5EF4-FFF2-40B4-BE49-F238E27FC236}">
                <a16:creationId xmlns:a16="http://schemas.microsoft.com/office/drawing/2014/main" id="{3020F6A4-5B04-476E-8AB8-995F2D4054E4}"/>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BA51F39-ED2B-43FE-9FFF-AC282B9A7B1B}"/>
              </a:ext>
            </a:extLst>
          </p:cNvPr>
          <p:cNvSpPr>
            <a:spLocks noGrp="1" noChangeArrowheads="1"/>
          </p:cNvSpPr>
          <p:nvPr>
            <p:ph type="sldNum" sz="quarter" idx="5"/>
          </p:nvPr>
        </p:nvSpPr>
        <p:spPr>
          <a:ln/>
        </p:spPr>
        <p:txBody>
          <a:bodyPr/>
          <a:lstStyle/>
          <a:p>
            <a:fld id="{4DD4822E-8C56-4955-81AA-5BD93E01F882}" type="slidenum">
              <a:rPr lang="en-US" altLang="pt-BR"/>
              <a:pPr/>
              <a:t>7</a:t>
            </a:fld>
            <a:endParaRPr lang="en-US" altLang="pt-BR"/>
          </a:p>
        </p:txBody>
      </p:sp>
      <p:sp>
        <p:nvSpPr>
          <p:cNvPr id="17410" name="Rectangle 2">
            <a:extLst>
              <a:ext uri="{FF2B5EF4-FFF2-40B4-BE49-F238E27FC236}">
                <a16:creationId xmlns:a16="http://schemas.microsoft.com/office/drawing/2014/main" id="{FB43396C-407E-4C81-A875-9D1C47EAB2F1}"/>
              </a:ext>
            </a:extLst>
          </p:cNvPr>
          <p:cNvSpPr>
            <a:spLocks noRot="1" noChangeArrowheads="1" noTextEdit="1"/>
          </p:cNvSpPr>
          <p:nvPr>
            <p:ph type="sldImg"/>
          </p:nvPr>
        </p:nvSpPr>
        <p:spPr>
          <a:ln/>
        </p:spPr>
      </p:sp>
      <p:sp>
        <p:nvSpPr>
          <p:cNvPr id="17411" name="Rectangle 3">
            <a:extLst>
              <a:ext uri="{FF2B5EF4-FFF2-40B4-BE49-F238E27FC236}">
                <a16:creationId xmlns:a16="http://schemas.microsoft.com/office/drawing/2014/main" id="{BFC0FC33-C5CD-411E-B014-5E62A121DDBD}"/>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2DE918-19EC-4241-B9FC-77B556B24A4C}"/>
              </a:ext>
            </a:extLst>
          </p:cNvPr>
          <p:cNvSpPr>
            <a:spLocks noGrp="1" noChangeArrowheads="1"/>
          </p:cNvSpPr>
          <p:nvPr>
            <p:ph type="sldNum" sz="quarter" idx="5"/>
          </p:nvPr>
        </p:nvSpPr>
        <p:spPr>
          <a:ln/>
        </p:spPr>
        <p:txBody>
          <a:bodyPr/>
          <a:lstStyle/>
          <a:p>
            <a:fld id="{C2E2BDDD-2A21-4E1E-9234-72DB2CA245DA}" type="slidenum">
              <a:rPr lang="en-US" altLang="pt-BR"/>
              <a:pPr/>
              <a:t>8</a:t>
            </a:fld>
            <a:endParaRPr lang="en-US" altLang="pt-BR"/>
          </a:p>
        </p:txBody>
      </p:sp>
      <p:sp>
        <p:nvSpPr>
          <p:cNvPr id="19458" name="Rectangle 2">
            <a:extLst>
              <a:ext uri="{FF2B5EF4-FFF2-40B4-BE49-F238E27FC236}">
                <a16:creationId xmlns:a16="http://schemas.microsoft.com/office/drawing/2014/main" id="{0A0C9468-F7B5-4F06-9D9F-390DA7D57F7C}"/>
              </a:ext>
            </a:extLst>
          </p:cNvPr>
          <p:cNvSpPr>
            <a:spLocks noRot="1" noChangeArrowheads="1" noTextEdit="1"/>
          </p:cNvSpPr>
          <p:nvPr>
            <p:ph type="sldImg"/>
          </p:nvPr>
        </p:nvSpPr>
        <p:spPr>
          <a:ln/>
        </p:spPr>
      </p:sp>
      <p:sp>
        <p:nvSpPr>
          <p:cNvPr id="19459" name="Rectangle 3">
            <a:extLst>
              <a:ext uri="{FF2B5EF4-FFF2-40B4-BE49-F238E27FC236}">
                <a16:creationId xmlns:a16="http://schemas.microsoft.com/office/drawing/2014/main" id="{62562647-59C3-40C1-8413-18AA6DAB04D8}"/>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A91CE62-C3A9-44DF-A824-0C95818433ED}"/>
              </a:ext>
            </a:extLst>
          </p:cNvPr>
          <p:cNvSpPr>
            <a:spLocks noGrp="1" noChangeArrowheads="1"/>
          </p:cNvSpPr>
          <p:nvPr>
            <p:ph type="sldNum" sz="quarter" idx="5"/>
          </p:nvPr>
        </p:nvSpPr>
        <p:spPr>
          <a:ln/>
        </p:spPr>
        <p:txBody>
          <a:bodyPr/>
          <a:lstStyle/>
          <a:p>
            <a:fld id="{7C63E03C-CE5F-471A-B0F9-1D9A8C0AB03B}" type="slidenum">
              <a:rPr lang="en-US" altLang="pt-BR"/>
              <a:pPr/>
              <a:t>9</a:t>
            </a:fld>
            <a:endParaRPr lang="en-US" altLang="pt-BR"/>
          </a:p>
        </p:txBody>
      </p:sp>
      <p:sp>
        <p:nvSpPr>
          <p:cNvPr id="21506" name="Rectangle 2">
            <a:extLst>
              <a:ext uri="{FF2B5EF4-FFF2-40B4-BE49-F238E27FC236}">
                <a16:creationId xmlns:a16="http://schemas.microsoft.com/office/drawing/2014/main" id="{EB60D166-9418-4414-88CD-8BA386497A0B}"/>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70ECC35E-0706-41B2-B4DE-48221397579B}"/>
              </a:ext>
            </a:extLst>
          </p:cNvPr>
          <p:cNvSpPr>
            <a:spLocks noGrp="1" noChangeArrowheads="1"/>
          </p:cNvSpPr>
          <p:nvPr>
            <p:ph type="body" idx="1"/>
          </p:nvPr>
        </p:nvSpPr>
        <p:spPr>
          <a:xfrm>
            <a:off x="914400" y="4343400"/>
            <a:ext cx="5029200" cy="4114800"/>
          </a:xfrm>
        </p:spPr>
        <p:txBody>
          <a:bodyPr/>
          <a:lstStyle/>
          <a:p>
            <a:endParaRPr lang="en-AU"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379F79-7E37-4458-912A-2212AD187A4C}"/>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C274C9EF-5859-4060-84F2-6BAB0200947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97E3E4EA-D16A-49D2-AB5A-17314438FDBF}"/>
              </a:ext>
            </a:extLst>
          </p:cNvPr>
          <p:cNvSpPr>
            <a:spLocks noGrp="1"/>
          </p:cNvSpPr>
          <p:nvPr>
            <p:ph type="dt" sz="half" idx="10"/>
          </p:nvPr>
        </p:nvSpPr>
        <p:spPr/>
        <p:txBody>
          <a:bodyPr/>
          <a:lstStyle>
            <a:lvl1pPr>
              <a:defRPr/>
            </a:lvl1pPr>
          </a:lstStyle>
          <a:p>
            <a:endParaRPr lang="en-US" altLang="pt-BR"/>
          </a:p>
        </p:txBody>
      </p:sp>
      <p:sp>
        <p:nvSpPr>
          <p:cNvPr id="5" name="Espaço Reservado para Rodapé 4">
            <a:extLst>
              <a:ext uri="{FF2B5EF4-FFF2-40B4-BE49-F238E27FC236}">
                <a16:creationId xmlns:a16="http://schemas.microsoft.com/office/drawing/2014/main" id="{5835A891-5BC3-469F-BC5A-6ED68A585ABD}"/>
              </a:ext>
            </a:extLst>
          </p:cNvPr>
          <p:cNvSpPr>
            <a:spLocks noGrp="1"/>
          </p:cNvSpPr>
          <p:nvPr>
            <p:ph type="ftr" sz="quarter" idx="11"/>
          </p:nvPr>
        </p:nvSpPr>
        <p:spPr/>
        <p:txBody>
          <a:bodyPr/>
          <a:lstStyle>
            <a:lvl1pPr>
              <a:defRPr/>
            </a:lvl1pPr>
          </a:lstStyle>
          <a:p>
            <a:endParaRPr lang="en-US" altLang="pt-BR"/>
          </a:p>
        </p:txBody>
      </p:sp>
      <p:sp>
        <p:nvSpPr>
          <p:cNvPr id="6" name="Espaço Reservado para Número de Slide 5">
            <a:extLst>
              <a:ext uri="{FF2B5EF4-FFF2-40B4-BE49-F238E27FC236}">
                <a16:creationId xmlns:a16="http://schemas.microsoft.com/office/drawing/2014/main" id="{36D6A204-DB4E-4FE8-B21B-AA18F3F55757}"/>
              </a:ext>
            </a:extLst>
          </p:cNvPr>
          <p:cNvSpPr>
            <a:spLocks noGrp="1"/>
          </p:cNvSpPr>
          <p:nvPr>
            <p:ph type="sldNum" sz="quarter" idx="12"/>
          </p:nvPr>
        </p:nvSpPr>
        <p:spPr/>
        <p:txBody>
          <a:bodyPr/>
          <a:lstStyle>
            <a:lvl1pPr>
              <a:defRPr/>
            </a:lvl1pPr>
          </a:lstStyle>
          <a:p>
            <a:fld id="{280CA6A6-45E2-4893-9F15-EEEEFDAC05C6}" type="slidenum">
              <a:rPr lang="en-US" altLang="pt-BR"/>
              <a:pPr/>
              <a:t>‹nº›</a:t>
            </a:fld>
            <a:endParaRPr lang="en-US" altLang="pt-BR"/>
          </a:p>
        </p:txBody>
      </p:sp>
    </p:spTree>
    <p:extLst>
      <p:ext uri="{BB962C8B-B14F-4D97-AF65-F5344CB8AC3E}">
        <p14:creationId xmlns:p14="http://schemas.microsoft.com/office/powerpoint/2010/main" val="1458846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ADF238-4C45-4D98-AC4D-CC4CF071C76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5E75A37-1D02-4773-B14F-E143B7E081F4}"/>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4D8DA06-2762-4390-A071-1160725894F2}"/>
              </a:ext>
            </a:extLst>
          </p:cNvPr>
          <p:cNvSpPr>
            <a:spLocks noGrp="1"/>
          </p:cNvSpPr>
          <p:nvPr>
            <p:ph type="dt" sz="half" idx="10"/>
          </p:nvPr>
        </p:nvSpPr>
        <p:spPr/>
        <p:txBody>
          <a:bodyPr/>
          <a:lstStyle>
            <a:lvl1pPr>
              <a:defRPr/>
            </a:lvl1pPr>
          </a:lstStyle>
          <a:p>
            <a:endParaRPr lang="en-US" altLang="pt-BR"/>
          </a:p>
        </p:txBody>
      </p:sp>
      <p:sp>
        <p:nvSpPr>
          <p:cNvPr id="5" name="Espaço Reservado para Rodapé 4">
            <a:extLst>
              <a:ext uri="{FF2B5EF4-FFF2-40B4-BE49-F238E27FC236}">
                <a16:creationId xmlns:a16="http://schemas.microsoft.com/office/drawing/2014/main" id="{16D53A4C-5648-49D2-B2F6-E2EE7FA7B25D}"/>
              </a:ext>
            </a:extLst>
          </p:cNvPr>
          <p:cNvSpPr>
            <a:spLocks noGrp="1"/>
          </p:cNvSpPr>
          <p:nvPr>
            <p:ph type="ftr" sz="quarter" idx="11"/>
          </p:nvPr>
        </p:nvSpPr>
        <p:spPr/>
        <p:txBody>
          <a:bodyPr/>
          <a:lstStyle>
            <a:lvl1pPr>
              <a:defRPr/>
            </a:lvl1pPr>
          </a:lstStyle>
          <a:p>
            <a:endParaRPr lang="en-US" altLang="pt-BR"/>
          </a:p>
        </p:txBody>
      </p:sp>
      <p:sp>
        <p:nvSpPr>
          <p:cNvPr id="6" name="Espaço Reservado para Número de Slide 5">
            <a:extLst>
              <a:ext uri="{FF2B5EF4-FFF2-40B4-BE49-F238E27FC236}">
                <a16:creationId xmlns:a16="http://schemas.microsoft.com/office/drawing/2014/main" id="{683BA12F-2E00-4960-8C40-63AB18B82065}"/>
              </a:ext>
            </a:extLst>
          </p:cNvPr>
          <p:cNvSpPr>
            <a:spLocks noGrp="1"/>
          </p:cNvSpPr>
          <p:nvPr>
            <p:ph type="sldNum" sz="quarter" idx="12"/>
          </p:nvPr>
        </p:nvSpPr>
        <p:spPr/>
        <p:txBody>
          <a:bodyPr/>
          <a:lstStyle>
            <a:lvl1pPr>
              <a:defRPr/>
            </a:lvl1pPr>
          </a:lstStyle>
          <a:p>
            <a:fld id="{2C7D1719-A244-4E4D-A38D-E920C23B70F7}" type="slidenum">
              <a:rPr lang="en-US" altLang="pt-BR"/>
              <a:pPr/>
              <a:t>‹nº›</a:t>
            </a:fld>
            <a:endParaRPr lang="en-US" altLang="pt-BR"/>
          </a:p>
        </p:txBody>
      </p:sp>
    </p:spTree>
    <p:extLst>
      <p:ext uri="{BB962C8B-B14F-4D97-AF65-F5344CB8AC3E}">
        <p14:creationId xmlns:p14="http://schemas.microsoft.com/office/powerpoint/2010/main" val="227605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6F7A8ED-C3BF-495B-82CE-0532861AB7E8}"/>
              </a:ext>
            </a:extLst>
          </p:cNvPr>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28A7DC3-1CF5-4C6F-BF2E-2A78285A2E22}"/>
              </a:ext>
            </a:extLst>
          </p:cNvPr>
          <p:cNvSpPr>
            <a:spLocks noGrp="1"/>
          </p:cNvSpPr>
          <p:nvPr>
            <p:ph type="body" orient="vert" idx="1"/>
          </p:nvPr>
        </p:nvSpPr>
        <p:spPr>
          <a:xfrm>
            <a:off x="457200" y="274638"/>
            <a:ext cx="6019800" cy="585152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38E3257-657D-4EDB-A74C-B9C663D63A66}"/>
              </a:ext>
            </a:extLst>
          </p:cNvPr>
          <p:cNvSpPr>
            <a:spLocks noGrp="1"/>
          </p:cNvSpPr>
          <p:nvPr>
            <p:ph type="dt" sz="half" idx="10"/>
          </p:nvPr>
        </p:nvSpPr>
        <p:spPr/>
        <p:txBody>
          <a:bodyPr/>
          <a:lstStyle>
            <a:lvl1pPr>
              <a:defRPr/>
            </a:lvl1pPr>
          </a:lstStyle>
          <a:p>
            <a:endParaRPr lang="en-US" altLang="pt-BR"/>
          </a:p>
        </p:txBody>
      </p:sp>
      <p:sp>
        <p:nvSpPr>
          <p:cNvPr id="5" name="Espaço Reservado para Rodapé 4">
            <a:extLst>
              <a:ext uri="{FF2B5EF4-FFF2-40B4-BE49-F238E27FC236}">
                <a16:creationId xmlns:a16="http://schemas.microsoft.com/office/drawing/2014/main" id="{789F41EF-2BDE-418D-87C1-D013BF94F5EB}"/>
              </a:ext>
            </a:extLst>
          </p:cNvPr>
          <p:cNvSpPr>
            <a:spLocks noGrp="1"/>
          </p:cNvSpPr>
          <p:nvPr>
            <p:ph type="ftr" sz="quarter" idx="11"/>
          </p:nvPr>
        </p:nvSpPr>
        <p:spPr/>
        <p:txBody>
          <a:bodyPr/>
          <a:lstStyle>
            <a:lvl1pPr>
              <a:defRPr/>
            </a:lvl1pPr>
          </a:lstStyle>
          <a:p>
            <a:endParaRPr lang="en-US" altLang="pt-BR"/>
          </a:p>
        </p:txBody>
      </p:sp>
      <p:sp>
        <p:nvSpPr>
          <p:cNvPr id="6" name="Espaço Reservado para Número de Slide 5">
            <a:extLst>
              <a:ext uri="{FF2B5EF4-FFF2-40B4-BE49-F238E27FC236}">
                <a16:creationId xmlns:a16="http://schemas.microsoft.com/office/drawing/2014/main" id="{29CB84F4-3E93-4FF0-9475-3BB1D9ECF3A2}"/>
              </a:ext>
            </a:extLst>
          </p:cNvPr>
          <p:cNvSpPr>
            <a:spLocks noGrp="1"/>
          </p:cNvSpPr>
          <p:nvPr>
            <p:ph type="sldNum" sz="quarter" idx="12"/>
          </p:nvPr>
        </p:nvSpPr>
        <p:spPr/>
        <p:txBody>
          <a:bodyPr/>
          <a:lstStyle>
            <a:lvl1pPr>
              <a:defRPr/>
            </a:lvl1pPr>
          </a:lstStyle>
          <a:p>
            <a:fld id="{612ACEB2-A378-47AE-9A3D-D810F755D790}" type="slidenum">
              <a:rPr lang="en-US" altLang="pt-BR"/>
              <a:pPr/>
              <a:t>‹nº›</a:t>
            </a:fld>
            <a:endParaRPr lang="en-US" altLang="pt-BR"/>
          </a:p>
        </p:txBody>
      </p:sp>
    </p:spTree>
    <p:extLst>
      <p:ext uri="{BB962C8B-B14F-4D97-AF65-F5344CB8AC3E}">
        <p14:creationId xmlns:p14="http://schemas.microsoft.com/office/powerpoint/2010/main" val="3231853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1A6E11-244F-4897-B64E-A35A8E028CE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1983CF6-3C38-4D6C-9487-9EBA0CA74F4B}"/>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37B5D2B-E96B-4D5C-9F8C-A4B2898FD3FE}"/>
              </a:ext>
            </a:extLst>
          </p:cNvPr>
          <p:cNvSpPr>
            <a:spLocks noGrp="1"/>
          </p:cNvSpPr>
          <p:nvPr>
            <p:ph type="dt" sz="half" idx="10"/>
          </p:nvPr>
        </p:nvSpPr>
        <p:spPr/>
        <p:txBody>
          <a:bodyPr/>
          <a:lstStyle>
            <a:lvl1pPr>
              <a:defRPr/>
            </a:lvl1pPr>
          </a:lstStyle>
          <a:p>
            <a:endParaRPr lang="en-US" altLang="pt-BR"/>
          </a:p>
        </p:txBody>
      </p:sp>
      <p:sp>
        <p:nvSpPr>
          <p:cNvPr id="5" name="Espaço Reservado para Rodapé 4">
            <a:extLst>
              <a:ext uri="{FF2B5EF4-FFF2-40B4-BE49-F238E27FC236}">
                <a16:creationId xmlns:a16="http://schemas.microsoft.com/office/drawing/2014/main" id="{4C0C452F-F8FA-4593-980B-C3114F0A531C}"/>
              </a:ext>
            </a:extLst>
          </p:cNvPr>
          <p:cNvSpPr>
            <a:spLocks noGrp="1"/>
          </p:cNvSpPr>
          <p:nvPr>
            <p:ph type="ftr" sz="quarter" idx="11"/>
          </p:nvPr>
        </p:nvSpPr>
        <p:spPr/>
        <p:txBody>
          <a:bodyPr/>
          <a:lstStyle>
            <a:lvl1pPr>
              <a:defRPr/>
            </a:lvl1pPr>
          </a:lstStyle>
          <a:p>
            <a:endParaRPr lang="en-US" altLang="pt-BR"/>
          </a:p>
        </p:txBody>
      </p:sp>
      <p:sp>
        <p:nvSpPr>
          <p:cNvPr id="6" name="Espaço Reservado para Número de Slide 5">
            <a:extLst>
              <a:ext uri="{FF2B5EF4-FFF2-40B4-BE49-F238E27FC236}">
                <a16:creationId xmlns:a16="http://schemas.microsoft.com/office/drawing/2014/main" id="{9C8FFF7B-62EF-46C6-9465-5386119E1C74}"/>
              </a:ext>
            </a:extLst>
          </p:cNvPr>
          <p:cNvSpPr>
            <a:spLocks noGrp="1"/>
          </p:cNvSpPr>
          <p:nvPr>
            <p:ph type="sldNum" sz="quarter" idx="12"/>
          </p:nvPr>
        </p:nvSpPr>
        <p:spPr/>
        <p:txBody>
          <a:bodyPr/>
          <a:lstStyle>
            <a:lvl1pPr>
              <a:defRPr/>
            </a:lvl1pPr>
          </a:lstStyle>
          <a:p>
            <a:fld id="{C6DA9E74-D4B3-4463-B146-8D865D60E435}" type="slidenum">
              <a:rPr lang="en-US" altLang="pt-BR"/>
              <a:pPr/>
              <a:t>‹nº›</a:t>
            </a:fld>
            <a:endParaRPr lang="en-US" altLang="pt-BR"/>
          </a:p>
        </p:txBody>
      </p:sp>
    </p:spTree>
    <p:extLst>
      <p:ext uri="{BB962C8B-B14F-4D97-AF65-F5344CB8AC3E}">
        <p14:creationId xmlns:p14="http://schemas.microsoft.com/office/powerpoint/2010/main" val="120943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370B3-6C9D-4794-8A71-9341167C7A6F}"/>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EF73538-FD40-4B4E-8E21-922A383AE93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CA3F1F7-FFE7-4B0F-A743-23F8F243F6C0}"/>
              </a:ext>
            </a:extLst>
          </p:cNvPr>
          <p:cNvSpPr>
            <a:spLocks noGrp="1"/>
          </p:cNvSpPr>
          <p:nvPr>
            <p:ph type="dt" sz="half" idx="10"/>
          </p:nvPr>
        </p:nvSpPr>
        <p:spPr/>
        <p:txBody>
          <a:bodyPr/>
          <a:lstStyle>
            <a:lvl1pPr>
              <a:defRPr/>
            </a:lvl1pPr>
          </a:lstStyle>
          <a:p>
            <a:endParaRPr lang="en-US" altLang="pt-BR"/>
          </a:p>
        </p:txBody>
      </p:sp>
      <p:sp>
        <p:nvSpPr>
          <p:cNvPr id="5" name="Espaço Reservado para Rodapé 4">
            <a:extLst>
              <a:ext uri="{FF2B5EF4-FFF2-40B4-BE49-F238E27FC236}">
                <a16:creationId xmlns:a16="http://schemas.microsoft.com/office/drawing/2014/main" id="{6FFEDAAF-BC90-46AB-87B3-86108FEC602D}"/>
              </a:ext>
            </a:extLst>
          </p:cNvPr>
          <p:cNvSpPr>
            <a:spLocks noGrp="1"/>
          </p:cNvSpPr>
          <p:nvPr>
            <p:ph type="ftr" sz="quarter" idx="11"/>
          </p:nvPr>
        </p:nvSpPr>
        <p:spPr/>
        <p:txBody>
          <a:bodyPr/>
          <a:lstStyle>
            <a:lvl1pPr>
              <a:defRPr/>
            </a:lvl1pPr>
          </a:lstStyle>
          <a:p>
            <a:endParaRPr lang="en-US" altLang="pt-BR"/>
          </a:p>
        </p:txBody>
      </p:sp>
      <p:sp>
        <p:nvSpPr>
          <p:cNvPr id="6" name="Espaço Reservado para Número de Slide 5">
            <a:extLst>
              <a:ext uri="{FF2B5EF4-FFF2-40B4-BE49-F238E27FC236}">
                <a16:creationId xmlns:a16="http://schemas.microsoft.com/office/drawing/2014/main" id="{EE89F6CD-8543-409A-9D9E-7B04FD3AEDF6}"/>
              </a:ext>
            </a:extLst>
          </p:cNvPr>
          <p:cNvSpPr>
            <a:spLocks noGrp="1"/>
          </p:cNvSpPr>
          <p:nvPr>
            <p:ph type="sldNum" sz="quarter" idx="12"/>
          </p:nvPr>
        </p:nvSpPr>
        <p:spPr/>
        <p:txBody>
          <a:bodyPr/>
          <a:lstStyle>
            <a:lvl1pPr>
              <a:defRPr/>
            </a:lvl1pPr>
          </a:lstStyle>
          <a:p>
            <a:fld id="{00E07A5C-B27B-4BF4-9B7C-40A0F266E235}" type="slidenum">
              <a:rPr lang="en-US" altLang="pt-BR"/>
              <a:pPr/>
              <a:t>‹nº›</a:t>
            </a:fld>
            <a:endParaRPr lang="en-US" altLang="pt-BR"/>
          </a:p>
        </p:txBody>
      </p:sp>
    </p:spTree>
    <p:extLst>
      <p:ext uri="{BB962C8B-B14F-4D97-AF65-F5344CB8AC3E}">
        <p14:creationId xmlns:p14="http://schemas.microsoft.com/office/powerpoint/2010/main" val="367784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B82D4-70E5-4535-9F57-FE65FB00781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5D21476-6716-4F4B-B00E-66F43D23FE32}"/>
              </a:ext>
            </a:extLst>
          </p:cNvPr>
          <p:cNvSpPr>
            <a:spLocks noGrp="1"/>
          </p:cNvSpPr>
          <p:nvPr>
            <p:ph sz="half" idx="1"/>
          </p:nvPr>
        </p:nvSpPr>
        <p:spPr>
          <a:xfrm>
            <a:off x="457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FB63C48D-A4A4-42E2-84ED-EF6FD6160D6F}"/>
              </a:ext>
            </a:extLst>
          </p:cNvPr>
          <p:cNvSpPr>
            <a:spLocks noGrp="1"/>
          </p:cNvSpPr>
          <p:nvPr>
            <p:ph sz="half" idx="2"/>
          </p:nvPr>
        </p:nvSpPr>
        <p:spPr>
          <a:xfrm>
            <a:off x="4648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28D1838D-FCCD-4D8C-9B04-41524A5DE003}"/>
              </a:ext>
            </a:extLst>
          </p:cNvPr>
          <p:cNvSpPr>
            <a:spLocks noGrp="1"/>
          </p:cNvSpPr>
          <p:nvPr>
            <p:ph type="dt" sz="half" idx="10"/>
          </p:nvPr>
        </p:nvSpPr>
        <p:spPr/>
        <p:txBody>
          <a:bodyPr/>
          <a:lstStyle>
            <a:lvl1pPr>
              <a:defRPr/>
            </a:lvl1pPr>
          </a:lstStyle>
          <a:p>
            <a:endParaRPr lang="en-US" altLang="pt-BR"/>
          </a:p>
        </p:txBody>
      </p:sp>
      <p:sp>
        <p:nvSpPr>
          <p:cNvPr id="6" name="Espaço Reservado para Rodapé 5">
            <a:extLst>
              <a:ext uri="{FF2B5EF4-FFF2-40B4-BE49-F238E27FC236}">
                <a16:creationId xmlns:a16="http://schemas.microsoft.com/office/drawing/2014/main" id="{F0A63684-1479-4434-B155-64195A6B554E}"/>
              </a:ext>
            </a:extLst>
          </p:cNvPr>
          <p:cNvSpPr>
            <a:spLocks noGrp="1"/>
          </p:cNvSpPr>
          <p:nvPr>
            <p:ph type="ftr" sz="quarter" idx="11"/>
          </p:nvPr>
        </p:nvSpPr>
        <p:spPr/>
        <p:txBody>
          <a:bodyPr/>
          <a:lstStyle>
            <a:lvl1pPr>
              <a:defRPr/>
            </a:lvl1pPr>
          </a:lstStyle>
          <a:p>
            <a:endParaRPr lang="en-US" altLang="pt-BR"/>
          </a:p>
        </p:txBody>
      </p:sp>
      <p:sp>
        <p:nvSpPr>
          <p:cNvPr id="7" name="Espaço Reservado para Número de Slide 6">
            <a:extLst>
              <a:ext uri="{FF2B5EF4-FFF2-40B4-BE49-F238E27FC236}">
                <a16:creationId xmlns:a16="http://schemas.microsoft.com/office/drawing/2014/main" id="{50BBBBF0-D1D6-4C5F-8ED7-0EAE08A1A1EA}"/>
              </a:ext>
            </a:extLst>
          </p:cNvPr>
          <p:cNvSpPr>
            <a:spLocks noGrp="1"/>
          </p:cNvSpPr>
          <p:nvPr>
            <p:ph type="sldNum" sz="quarter" idx="12"/>
          </p:nvPr>
        </p:nvSpPr>
        <p:spPr/>
        <p:txBody>
          <a:bodyPr/>
          <a:lstStyle>
            <a:lvl1pPr>
              <a:defRPr/>
            </a:lvl1pPr>
          </a:lstStyle>
          <a:p>
            <a:fld id="{3C993EF3-0F89-4490-A22B-329E357386ED}" type="slidenum">
              <a:rPr lang="en-US" altLang="pt-BR"/>
              <a:pPr/>
              <a:t>‹nº›</a:t>
            </a:fld>
            <a:endParaRPr lang="en-US" altLang="pt-BR"/>
          </a:p>
        </p:txBody>
      </p:sp>
    </p:spTree>
    <p:extLst>
      <p:ext uri="{BB962C8B-B14F-4D97-AF65-F5344CB8AC3E}">
        <p14:creationId xmlns:p14="http://schemas.microsoft.com/office/powerpoint/2010/main" val="324833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38111-6AF5-4261-9699-5CA28D6715EC}"/>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F9F485D6-4765-4918-A0FA-AF9D5C0985A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D3876D1D-12AD-4FBE-8F11-E593244FBFDF}"/>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DDADE6B-2F07-4E93-9D5C-CDC0A716F61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F9F02C3-6A9B-4F4A-BCA2-E2627F9F22A6}"/>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F6C85128-CBAE-447B-B3F6-9E7B3E4B6EFE}"/>
              </a:ext>
            </a:extLst>
          </p:cNvPr>
          <p:cNvSpPr>
            <a:spLocks noGrp="1"/>
          </p:cNvSpPr>
          <p:nvPr>
            <p:ph type="dt" sz="half" idx="10"/>
          </p:nvPr>
        </p:nvSpPr>
        <p:spPr/>
        <p:txBody>
          <a:bodyPr/>
          <a:lstStyle>
            <a:lvl1pPr>
              <a:defRPr/>
            </a:lvl1pPr>
          </a:lstStyle>
          <a:p>
            <a:endParaRPr lang="en-US" altLang="pt-BR"/>
          </a:p>
        </p:txBody>
      </p:sp>
      <p:sp>
        <p:nvSpPr>
          <p:cNvPr id="8" name="Espaço Reservado para Rodapé 7">
            <a:extLst>
              <a:ext uri="{FF2B5EF4-FFF2-40B4-BE49-F238E27FC236}">
                <a16:creationId xmlns:a16="http://schemas.microsoft.com/office/drawing/2014/main" id="{D4904212-3C4F-4F54-B8E0-A588FEDA178E}"/>
              </a:ext>
            </a:extLst>
          </p:cNvPr>
          <p:cNvSpPr>
            <a:spLocks noGrp="1"/>
          </p:cNvSpPr>
          <p:nvPr>
            <p:ph type="ftr" sz="quarter" idx="11"/>
          </p:nvPr>
        </p:nvSpPr>
        <p:spPr/>
        <p:txBody>
          <a:bodyPr/>
          <a:lstStyle>
            <a:lvl1pPr>
              <a:defRPr/>
            </a:lvl1pPr>
          </a:lstStyle>
          <a:p>
            <a:endParaRPr lang="en-US" altLang="pt-BR"/>
          </a:p>
        </p:txBody>
      </p:sp>
      <p:sp>
        <p:nvSpPr>
          <p:cNvPr id="9" name="Espaço Reservado para Número de Slide 8">
            <a:extLst>
              <a:ext uri="{FF2B5EF4-FFF2-40B4-BE49-F238E27FC236}">
                <a16:creationId xmlns:a16="http://schemas.microsoft.com/office/drawing/2014/main" id="{5B9CCEDC-8C60-4C1D-9B2A-0108DCFB8795}"/>
              </a:ext>
            </a:extLst>
          </p:cNvPr>
          <p:cNvSpPr>
            <a:spLocks noGrp="1"/>
          </p:cNvSpPr>
          <p:nvPr>
            <p:ph type="sldNum" sz="quarter" idx="12"/>
          </p:nvPr>
        </p:nvSpPr>
        <p:spPr/>
        <p:txBody>
          <a:bodyPr/>
          <a:lstStyle>
            <a:lvl1pPr>
              <a:defRPr/>
            </a:lvl1pPr>
          </a:lstStyle>
          <a:p>
            <a:fld id="{FC834291-5B16-40F2-969E-22175D702B15}" type="slidenum">
              <a:rPr lang="en-US" altLang="pt-BR"/>
              <a:pPr/>
              <a:t>‹nº›</a:t>
            </a:fld>
            <a:endParaRPr lang="en-US" altLang="pt-BR"/>
          </a:p>
        </p:txBody>
      </p:sp>
    </p:spTree>
    <p:extLst>
      <p:ext uri="{BB962C8B-B14F-4D97-AF65-F5344CB8AC3E}">
        <p14:creationId xmlns:p14="http://schemas.microsoft.com/office/powerpoint/2010/main" val="239261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206D1A-71B9-4B6D-BED6-A8BF6FF654A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B332F81-53A1-4D3D-A282-34A5A73DC75F}"/>
              </a:ext>
            </a:extLst>
          </p:cNvPr>
          <p:cNvSpPr>
            <a:spLocks noGrp="1"/>
          </p:cNvSpPr>
          <p:nvPr>
            <p:ph type="dt" sz="half" idx="10"/>
          </p:nvPr>
        </p:nvSpPr>
        <p:spPr/>
        <p:txBody>
          <a:bodyPr/>
          <a:lstStyle>
            <a:lvl1pPr>
              <a:defRPr/>
            </a:lvl1pPr>
          </a:lstStyle>
          <a:p>
            <a:endParaRPr lang="en-US" altLang="pt-BR"/>
          </a:p>
        </p:txBody>
      </p:sp>
      <p:sp>
        <p:nvSpPr>
          <p:cNvPr id="4" name="Espaço Reservado para Rodapé 3">
            <a:extLst>
              <a:ext uri="{FF2B5EF4-FFF2-40B4-BE49-F238E27FC236}">
                <a16:creationId xmlns:a16="http://schemas.microsoft.com/office/drawing/2014/main" id="{B510418B-C040-49F6-8DDD-D1E41E51E8CB}"/>
              </a:ext>
            </a:extLst>
          </p:cNvPr>
          <p:cNvSpPr>
            <a:spLocks noGrp="1"/>
          </p:cNvSpPr>
          <p:nvPr>
            <p:ph type="ftr" sz="quarter" idx="11"/>
          </p:nvPr>
        </p:nvSpPr>
        <p:spPr/>
        <p:txBody>
          <a:bodyPr/>
          <a:lstStyle>
            <a:lvl1pPr>
              <a:defRPr/>
            </a:lvl1pPr>
          </a:lstStyle>
          <a:p>
            <a:endParaRPr lang="en-US" altLang="pt-BR"/>
          </a:p>
        </p:txBody>
      </p:sp>
      <p:sp>
        <p:nvSpPr>
          <p:cNvPr id="5" name="Espaço Reservado para Número de Slide 4">
            <a:extLst>
              <a:ext uri="{FF2B5EF4-FFF2-40B4-BE49-F238E27FC236}">
                <a16:creationId xmlns:a16="http://schemas.microsoft.com/office/drawing/2014/main" id="{B5B3C3B3-9B5C-4003-B664-5186D5F17962}"/>
              </a:ext>
            </a:extLst>
          </p:cNvPr>
          <p:cNvSpPr>
            <a:spLocks noGrp="1"/>
          </p:cNvSpPr>
          <p:nvPr>
            <p:ph type="sldNum" sz="quarter" idx="12"/>
          </p:nvPr>
        </p:nvSpPr>
        <p:spPr/>
        <p:txBody>
          <a:bodyPr/>
          <a:lstStyle>
            <a:lvl1pPr>
              <a:defRPr/>
            </a:lvl1pPr>
          </a:lstStyle>
          <a:p>
            <a:fld id="{409D93CE-D7A7-4B3C-98D1-413AC8480D39}" type="slidenum">
              <a:rPr lang="en-US" altLang="pt-BR"/>
              <a:pPr/>
              <a:t>‹nº›</a:t>
            </a:fld>
            <a:endParaRPr lang="en-US" altLang="pt-BR"/>
          </a:p>
        </p:txBody>
      </p:sp>
    </p:spTree>
    <p:extLst>
      <p:ext uri="{BB962C8B-B14F-4D97-AF65-F5344CB8AC3E}">
        <p14:creationId xmlns:p14="http://schemas.microsoft.com/office/powerpoint/2010/main" val="229322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5085503-7AEA-466A-9623-AC9AA6C12D73}"/>
              </a:ext>
            </a:extLst>
          </p:cNvPr>
          <p:cNvSpPr>
            <a:spLocks noGrp="1"/>
          </p:cNvSpPr>
          <p:nvPr>
            <p:ph type="dt" sz="half" idx="10"/>
          </p:nvPr>
        </p:nvSpPr>
        <p:spPr/>
        <p:txBody>
          <a:bodyPr/>
          <a:lstStyle>
            <a:lvl1pPr>
              <a:defRPr/>
            </a:lvl1pPr>
          </a:lstStyle>
          <a:p>
            <a:endParaRPr lang="en-US" altLang="pt-BR"/>
          </a:p>
        </p:txBody>
      </p:sp>
      <p:sp>
        <p:nvSpPr>
          <p:cNvPr id="3" name="Espaço Reservado para Rodapé 2">
            <a:extLst>
              <a:ext uri="{FF2B5EF4-FFF2-40B4-BE49-F238E27FC236}">
                <a16:creationId xmlns:a16="http://schemas.microsoft.com/office/drawing/2014/main" id="{BC374471-463C-4A84-AB55-3D0BD8B3A0A8}"/>
              </a:ext>
            </a:extLst>
          </p:cNvPr>
          <p:cNvSpPr>
            <a:spLocks noGrp="1"/>
          </p:cNvSpPr>
          <p:nvPr>
            <p:ph type="ftr" sz="quarter" idx="11"/>
          </p:nvPr>
        </p:nvSpPr>
        <p:spPr/>
        <p:txBody>
          <a:bodyPr/>
          <a:lstStyle>
            <a:lvl1pPr>
              <a:defRPr/>
            </a:lvl1pPr>
          </a:lstStyle>
          <a:p>
            <a:endParaRPr lang="en-US" altLang="pt-BR"/>
          </a:p>
        </p:txBody>
      </p:sp>
      <p:sp>
        <p:nvSpPr>
          <p:cNvPr id="4" name="Espaço Reservado para Número de Slide 3">
            <a:extLst>
              <a:ext uri="{FF2B5EF4-FFF2-40B4-BE49-F238E27FC236}">
                <a16:creationId xmlns:a16="http://schemas.microsoft.com/office/drawing/2014/main" id="{17F1B191-6EF5-46CC-B0CB-DB184A25859E}"/>
              </a:ext>
            </a:extLst>
          </p:cNvPr>
          <p:cNvSpPr>
            <a:spLocks noGrp="1"/>
          </p:cNvSpPr>
          <p:nvPr>
            <p:ph type="sldNum" sz="quarter" idx="12"/>
          </p:nvPr>
        </p:nvSpPr>
        <p:spPr/>
        <p:txBody>
          <a:bodyPr/>
          <a:lstStyle>
            <a:lvl1pPr>
              <a:defRPr/>
            </a:lvl1pPr>
          </a:lstStyle>
          <a:p>
            <a:fld id="{23DEFFD8-D9BA-4D19-87AE-7626255B1E64}" type="slidenum">
              <a:rPr lang="en-US" altLang="pt-BR"/>
              <a:pPr/>
              <a:t>‹nº›</a:t>
            </a:fld>
            <a:endParaRPr lang="en-US" altLang="pt-BR"/>
          </a:p>
        </p:txBody>
      </p:sp>
    </p:spTree>
    <p:extLst>
      <p:ext uri="{BB962C8B-B14F-4D97-AF65-F5344CB8AC3E}">
        <p14:creationId xmlns:p14="http://schemas.microsoft.com/office/powerpoint/2010/main" val="221407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F17413-5E42-40C2-939D-E40893AE40A6}"/>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00C6DD88-FC1A-41DA-AF41-9C587D88242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992C13B1-8656-4B72-9821-0E29164A185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9797AD5-5F18-4331-859D-5AB05FBEFA8D}"/>
              </a:ext>
            </a:extLst>
          </p:cNvPr>
          <p:cNvSpPr>
            <a:spLocks noGrp="1"/>
          </p:cNvSpPr>
          <p:nvPr>
            <p:ph type="dt" sz="half" idx="10"/>
          </p:nvPr>
        </p:nvSpPr>
        <p:spPr/>
        <p:txBody>
          <a:bodyPr/>
          <a:lstStyle>
            <a:lvl1pPr>
              <a:defRPr/>
            </a:lvl1pPr>
          </a:lstStyle>
          <a:p>
            <a:endParaRPr lang="en-US" altLang="pt-BR"/>
          </a:p>
        </p:txBody>
      </p:sp>
      <p:sp>
        <p:nvSpPr>
          <p:cNvPr id="6" name="Espaço Reservado para Rodapé 5">
            <a:extLst>
              <a:ext uri="{FF2B5EF4-FFF2-40B4-BE49-F238E27FC236}">
                <a16:creationId xmlns:a16="http://schemas.microsoft.com/office/drawing/2014/main" id="{5E1BC2E4-CB44-43EA-A8FB-C073E1228F6D}"/>
              </a:ext>
            </a:extLst>
          </p:cNvPr>
          <p:cNvSpPr>
            <a:spLocks noGrp="1"/>
          </p:cNvSpPr>
          <p:nvPr>
            <p:ph type="ftr" sz="quarter" idx="11"/>
          </p:nvPr>
        </p:nvSpPr>
        <p:spPr/>
        <p:txBody>
          <a:bodyPr/>
          <a:lstStyle>
            <a:lvl1pPr>
              <a:defRPr/>
            </a:lvl1pPr>
          </a:lstStyle>
          <a:p>
            <a:endParaRPr lang="en-US" altLang="pt-BR"/>
          </a:p>
        </p:txBody>
      </p:sp>
      <p:sp>
        <p:nvSpPr>
          <p:cNvPr id="7" name="Espaço Reservado para Número de Slide 6">
            <a:extLst>
              <a:ext uri="{FF2B5EF4-FFF2-40B4-BE49-F238E27FC236}">
                <a16:creationId xmlns:a16="http://schemas.microsoft.com/office/drawing/2014/main" id="{D261A374-EB33-457E-BA59-BDF1B99B16D5}"/>
              </a:ext>
            </a:extLst>
          </p:cNvPr>
          <p:cNvSpPr>
            <a:spLocks noGrp="1"/>
          </p:cNvSpPr>
          <p:nvPr>
            <p:ph type="sldNum" sz="quarter" idx="12"/>
          </p:nvPr>
        </p:nvSpPr>
        <p:spPr/>
        <p:txBody>
          <a:bodyPr/>
          <a:lstStyle>
            <a:lvl1pPr>
              <a:defRPr/>
            </a:lvl1pPr>
          </a:lstStyle>
          <a:p>
            <a:fld id="{E9A2EF2D-5811-4FCD-8DCF-25FDDA768AAF}" type="slidenum">
              <a:rPr lang="en-US" altLang="pt-BR"/>
              <a:pPr/>
              <a:t>‹nº›</a:t>
            </a:fld>
            <a:endParaRPr lang="en-US" altLang="pt-BR"/>
          </a:p>
        </p:txBody>
      </p:sp>
    </p:spTree>
    <p:extLst>
      <p:ext uri="{BB962C8B-B14F-4D97-AF65-F5344CB8AC3E}">
        <p14:creationId xmlns:p14="http://schemas.microsoft.com/office/powerpoint/2010/main" val="3770801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765054-F0ED-4711-BF86-06C150C4EAEE}"/>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C40AFA6-3A4A-4129-A9A0-4D9A35C7E8A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8F372B2-C06C-4520-B5AE-D787D14578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9236DFA-D7A5-4D6A-8733-5C4F825527A7}"/>
              </a:ext>
            </a:extLst>
          </p:cNvPr>
          <p:cNvSpPr>
            <a:spLocks noGrp="1"/>
          </p:cNvSpPr>
          <p:nvPr>
            <p:ph type="dt" sz="half" idx="10"/>
          </p:nvPr>
        </p:nvSpPr>
        <p:spPr/>
        <p:txBody>
          <a:bodyPr/>
          <a:lstStyle>
            <a:lvl1pPr>
              <a:defRPr/>
            </a:lvl1pPr>
          </a:lstStyle>
          <a:p>
            <a:endParaRPr lang="en-US" altLang="pt-BR"/>
          </a:p>
        </p:txBody>
      </p:sp>
      <p:sp>
        <p:nvSpPr>
          <p:cNvPr id="6" name="Espaço Reservado para Rodapé 5">
            <a:extLst>
              <a:ext uri="{FF2B5EF4-FFF2-40B4-BE49-F238E27FC236}">
                <a16:creationId xmlns:a16="http://schemas.microsoft.com/office/drawing/2014/main" id="{CE95CFF7-C589-46D2-BE9A-731EC557554B}"/>
              </a:ext>
            </a:extLst>
          </p:cNvPr>
          <p:cNvSpPr>
            <a:spLocks noGrp="1"/>
          </p:cNvSpPr>
          <p:nvPr>
            <p:ph type="ftr" sz="quarter" idx="11"/>
          </p:nvPr>
        </p:nvSpPr>
        <p:spPr/>
        <p:txBody>
          <a:bodyPr/>
          <a:lstStyle>
            <a:lvl1pPr>
              <a:defRPr/>
            </a:lvl1pPr>
          </a:lstStyle>
          <a:p>
            <a:endParaRPr lang="en-US" altLang="pt-BR"/>
          </a:p>
        </p:txBody>
      </p:sp>
      <p:sp>
        <p:nvSpPr>
          <p:cNvPr id="7" name="Espaço Reservado para Número de Slide 6">
            <a:extLst>
              <a:ext uri="{FF2B5EF4-FFF2-40B4-BE49-F238E27FC236}">
                <a16:creationId xmlns:a16="http://schemas.microsoft.com/office/drawing/2014/main" id="{BD957050-76C7-4439-8F6F-7CA0BBEEE519}"/>
              </a:ext>
            </a:extLst>
          </p:cNvPr>
          <p:cNvSpPr>
            <a:spLocks noGrp="1"/>
          </p:cNvSpPr>
          <p:nvPr>
            <p:ph type="sldNum" sz="quarter" idx="12"/>
          </p:nvPr>
        </p:nvSpPr>
        <p:spPr/>
        <p:txBody>
          <a:bodyPr/>
          <a:lstStyle>
            <a:lvl1pPr>
              <a:defRPr/>
            </a:lvl1pPr>
          </a:lstStyle>
          <a:p>
            <a:fld id="{E7F585BD-BA2E-453F-AF81-F57B4F052FEA}" type="slidenum">
              <a:rPr lang="en-US" altLang="pt-BR"/>
              <a:pPr/>
              <a:t>‹nº›</a:t>
            </a:fld>
            <a:endParaRPr lang="en-US" altLang="pt-BR"/>
          </a:p>
        </p:txBody>
      </p:sp>
    </p:spTree>
    <p:extLst>
      <p:ext uri="{BB962C8B-B14F-4D97-AF65-F5344CB8AC3E}">
        <p14:creationId xmlns:p14="http://schemas.microsoft.com/office/powerpoint/2010/main" val="211783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B2CCC8F-71A6-4BC1-8BEE-C0861B06E5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pt-BR"/>
              <a:t>Click to edit Master title style</a:t>
            </a:r>
          </a:p>
        </p:txBody>
      </p:sp>
      <p:sp>
        <p:nvSpPr>
          <p:cNvPr id="1027" name="Rectangle 3">
            <a:extLst>
              <a:ext uri="{FF2B5EF4-FFF2-40B4-BE49-F238E27FC236}">
                <a16:creationId xmlns:a16="http://schemas.microsoft.com/office/drawing/2014/main" id="{53FEC6BB-E029-475E-9998-D699CAD1091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1028" name="Rectangle 4">
            <a:extLst>
              <a:ext uri="{FF2B5EF4-FFF2-40B4-BE49-F238E27FC236}">
                <a16:creationId xmlns:a16="http://schemas.microsoft.com/office/drawing/2014/main" id="{FA38937B-92FD-4E65-ADBE-EE5169D9BF3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pt-BR"/>
          </a:p>
        </p:txBody>
      </p:sp>
      <p:sp>
        <p:nvSpPr>
          <p:cNvPr id="1029" name="Rectangle 5">
            <a:extLst>
              <a:ext uri="{FF2B5EF4-FFF2-40B4-BE49-F238E27FC236}">
                <a16:creationId xmlns:a16="http://schemas.microsoft.com/office/drawing/2014/main" id="{DEADCB64-B9C1-46E1-A18C-934A557A099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pt-BR"/>
          </a:p>
        </p:txBody>
      </p:sp>
      <p:sp>
        <p:nvSpPr>
          <p:cNvPr id="1030" name="Rectangle 6">
            <a:extLst>
              <a:ext uri="{FF2B5EF4-FFF2-40B4-BE49-F238E27FC236}">
                <a16:creationId xmlns:a16="http://schemas.microsoft.com/office/drawing/2014/main" id="{E62E738F-F004-4719-8D08-0EA5B5C3279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74B2B02-337E-4533-B1C3-65A6DD55CE1A}" type="slidenum">
              <a:rPr lang="en-US" altLang="pt-BR"/>
              <a:pPr/>
              <a:t>‹nº›</a:t>
            </a:fld>
            <a:endParaRPr lang="en-US"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6F1EAD2-C200-492F-A3D8-D7D574FCD8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a:extLst>
              <a:ext uri="{FF2B5EF4-FFF2-40B4-BE49-F238E27FC236}">
                <a16:creationId xmlns:a16="http://schemas.microsoft.com/office/drawing/2014/main" id="{DD3034D2-E222-4178-B5CD-942289427C5D}"/>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nº1)</a:t>
            </a:r>
            <a:endParaRPr lang="pt-BR" altLang="pt-BR" sz="3200" b="1">
              <a:effectLst>
                <a:outerShdw blurRad="38100" dist="38100" dir="2700000" algn="tl">
                  <a:srgbClr val="FFFFFF"/>
                </a:outerShdw>
              </a:effectLst>
            </a:endParaRPr>
          </a:p>
        </p:txBody>
      </p:sp>
      <p:sp>
        <p:nvSpPr>
          <p:cNvPr id="3076" name="Rectangle 4">
            <a:extLst>
              <a:ext uri="{FF2B5EF4-FFF2-40B4-BE49-F238E27FC236}">
                <a16:creationId xmlns:a16="http://schemas.microsoft.com/office/drawing/2014/main" id="{BA16FFBB-2C30-46B1-869F-8FD6D27478F3}"/>
              </a:ext>
            </a:extLst>
          </p:cNvPr>
          <p:cNvSpPr>
            <a:spLocks noChangeArrowheads="1"/>
          </p:cNvSpPr>
          <p:nvPr/>
        </p:nvSpPr>
        <p:spPr bwMode="auto">
          <a:xfrm>
            <a:off x="609600" y="1828800"/>
            <a:ext cx="8208963"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buFontTx/>
              <a:buAutoNum type="arabicPeriod"/>
            </a:pPr>
            <a:r>
              <a:rPr lang="pt-BR" altLang="pt-BR" sz="2800" b="1">
                <a:solidFill>
                  <a:srgbClr val="FFFFFF"/>
                </a:solidFill>
                <a:effectLst>
                  <a:outerShdw blurRad="38100" dist="38100" dir="2700000" algn="tl">
                    <a:srgbClr val="000000"/>
                  </a:outerShdw>
                </a:effectLst>
              </a:rPr>
              <a:t>Uma comissão de igreja não está feliz com a associação local porque acha que está intitulada a um único ministro, e considerou a idéia de reter o dízimo.</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a:t>
            </a:r>
            <a:r>
              <a:rPr lang="pt-BR" altLang="pt-BR" sz="2400">
                <a:solidFill>
                  <a:srgbClr val="FFFFFF"/>
                </a:solidFill>
                <a:effectLst>
                  <a:outerShdw blurRad="38100" dist="38100" dir="2700000" algn="tl">
                    <a:srgbClr val="000000"/>
                  </a:outerShdw>
                </a:effectLst>
              </a:rPr>
              <a:t>Quais são os problemas nesta possível situação de ministério?</a:t>
            </a:r>
          </a:p>
          <a:p>
            <a:pPr eaLnBrk="0" hangingPunct="0"/>
            <a:r>
              <a:rPr lang="pt-BR" altLang="pt-BR" sz="2400">
                <a:solidFill>
                  <a:srgbClr val="FFFFFF"/>
                </a:solidFill>
                <a:effectLst>
                  <a:outerShdw blurRad="38100" dist="38100" dir="2700000" algn="tl">
                    <a:srgbClr val="000000"/>
                  </a:outerShdw>
                </a:effectLst>
              </a:rPr>
              <a:t>	(ii) Qual é a fragilidade nesta linha de raciocínio? </a:t>
            </a:r>
          </a:p>
          <a:p>
            <a:pPr eaLnBrk="0" hangingPunct="0"/>
            <a:r>
              <a:rPr lang="pt-BR" altLang="pt-BR" sz="2400">
                <a:solidFill>
                  <a:srgbClr val="FFFFFF"/>
                </a:solidFill>
                <a:effectLst>
                  <a:outerShdw blurRad="38100" dist="38100" dir="2700000" algn="tl">
                    <a:srgbClr val="000000"/>
                  </a:outerShdw>
                </a:effectLst>
              </a:rPr>
              <a:t>	(iii) Qual é o papel do pastor, do ancião principal e do líder de mordomia nesta situação?</a:t>
            </a:r>
            <a:r>
              <a:rPr lang="pt-BR" altLang="pt-BR" sz="2800">
                <a:solidFill>
                  <a:srgbClr val="FFFFFF"/>
                </a:solidFill>
                <a:effectLst>
                  <a:outerShdw blurRad="38100" dist="38100" dir="2700000" algn="tl">
                    <a:srgbClr val="000000"/>
                  </a:outerShdw>
                </a:effectLst>
              </a:rPr>
              <a:t>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wipe(left)">
                                      <p:cBhvr>
                                        <p:cTn id="7" dur="500"/>
                                        <p:tgtEl>
                                          <p:spTgt spid="3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76">
                                            <p:txEl>
                                              <p:pRg st="1" end="1"/>
                                            </p:txEl>
                                          </p:spTgt>
                                        </p:tgtEl>
                                        <p:attrNameLst>
                                          <p:attrName>style.visibility</p:attrName>
                                        </p:attrNameLst>
                                      </p:cBhvr>
                                      <p:to>
                                        <p:strVal val="visible"/>
                                      </p:to>
                                    </p:set>
                                    <p:animEffect transition="in" filter="wipe(left)">
                                      <p:cBhvr>
                                        <p:cTn id="12" dur="500"/>
                                        <p:tgtEl>
                                          <p:spTgt spid="3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76">
                                            <p:txEl>
                                              <p:pRg st="2" end="2"/>
                                            </p:txEl>
                                          </p:spTgt>
                                        </p:tgtEl>
                                        <p:attrNameLst>
                                          <p:attrName>style.visibility</p:attrName>
                                        </p:attrNameLst>
                                      </p:cBhvr>
                                      <p:to>
                                        <p:strVal val="visible"/>
                                      </p:to>
                                    </p:set>
                                    <p:animEffect transition="in" filter="wipe(left)">
                                      <p:cBhvr>
                                        <p:cTn id="17" dur="500"/>
                                        <p:tgtEl>
                                          <p:spTgt spid="30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076">
                                            <p:txEl>
                                              <p:pRg st="3" end="3"/>
                                            </p:txEl>
                                          </p:spTgt>
                                        </p:tgtEl>
                                        <p:attrNameLst>
                                          <p:attrName>style.visibility</p:attrName>
                                        </p:attrNameLst>
                                      </p:cBhvr>
                                      <p:to>
                                        <p:strVal val="visible"/>
                                      </p:to>
                                    </p:set>
                                    <p:animEffect transition="in" filter="wipe(left)">
                                      <p:cBhvr>
                                        <p:cTn id="22" dur="500"/>
                                        <p:tgtEl>
                                          <p:spTgt spid="30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22530" name="Picture 2">
            <a:extLst>
              <a:ext uri="{FF2B5EF4-FFF2-40B4-BE49-F238E27FC236}">
                <a16:creationId xmlns:a16="http://schemas.microsoft.com/office/drawing/2014/main" id="{5923B3CC-17EA-4A37-A803-E22D67DBA7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2531" name="Rectangle 3">
            <a:extLst>
              <a:ext uri="{FF2B5EF4-FFF2-40B4-BE49-F238E27FC236}">
                <a16:creationId xmlns:a16="http://schemas.microsoft.com/office/drawing/2014/main" id="{3BFEB77F-7DA9-41A2-9A9E-9971EF3682C7}"/>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nº10</a:t>
            </a:r>
            <a:r>
              <a:rPr lang="en-US" altLang="pt-BR" sz="3200" b="1">
                <a:solidFill>
                  <a:srgbClr val="FFCC00"/>
                </a:solidFill>
                <a:effectLst>
                  <a:outerShdw blurRad="38100" dist="38100" dir="2700000" algn="tl">
                    <a:srgbClr val="000000"/>
                  </a:outerShdw>
                </a:effectLst>
              </a:rPr>
              <a:t>)</a:t>
            </a:r>
          </a:p>
        </p:txBody>
      </p:sp>
      <p:sp>
        <p:nvSpPr>
          <p:cNvPr id="22532" name="Rectangle 4">
            <a:extLst>
              <a:ext uri="{FF2B5EF4-FFF2-40B4-BE49-F238E27FC236}">
                <a16:creationId xmlns:a16="http://schemas.microsoft.com/office/drawing/2014/main" id="{2A7AB2BD-04F7-409A-8F98-C13F478E6785}"/>
              </a:ext>
            </a:extLst>
          </p:cNvPr>
          <p:cNvSpPr>
            <a:spLocks noChangeArrowheads="1"/>
          </p:cNvSpPr>
          <p:nvPr/>
        </p:nvSpPr>
        <p:spPr bwMode="auto">
          <a:xfrm>
            <a:off x="609600" y="1828800"/>
            <a:ext cx="8208963"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3200" b="1">
                <a:solidFill>
                  <a:srgbClr val="FFFFFF"/>
                </a:solidFill>
                <a:effectLst>
                  <a:outerShdw blurRad="38100" dist="38100" dir="2700000" algn="tl">
                    <a:srgbClr val="000000"/>
                  </a:outerShdw>
                </a:effectLst>
              </a:rPr>
              <a:t>10</a:t>
            </a:r>
            <a:r>
              <a:rPr lang="pt-BR" altLang="pt-BR" sz="3200" b="1">
                <a:solidFill>
                  <a:srgbClr val="FFFFFF"/>
                </a:solidFill>
                <a:effectLst>
                  <a:outerShdw blurRad="38100" dist="38100" dir="2700000" algn="tl">
                    <a:srgbClr val="000000"/>
                  </a:outerShdw>
                </a:effectLst>
              </a:rPr>
              <a:t>.“Estou enviando meus dízimos ao meu país de origem porque a igreja lá é pobre, mas eu dou minhas ofertas para a igreja local onde sou membro.”</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Qual é a posição da igreja em relação a este assunto? </a:t>
            </a:r>
          </a:p>
          <a:p>
            <a:pPr eaLnBrk="0" hangingPunct="0"/>
            <a:r>
              <a:rPr lang="pt-BR" altLang="pt-BR" sz="2800">
                <a:solidFill>
                  <a:srgbClr val="FFFFFF"/>
                </a:solidFill>
                <a:effectLst>
                  <a:outerShdw blurRad="38100" dist="38100" dir="2700000" algn="tl">
                    <a:srgbClr val="000000"/>
                  </a:outerShdw>
                </a:effectLst>
              </a:rPr>
              <a:t>	(ii) Por que é necessário que eu devolver os dízimos para a congregação local onde sou membro? </a:t>
            </a:r>
          </a:p>
          <a:p>
            <a:pPr eaLnBrk="0" hangingPunct="0"/>
            <a:r>
              <a:rPr lang="pt-BR" altLang="pt-BR" sz="2800">
                <a:solidFill>
                  <a:srgbClr val="FFFFFF"/>
                </a:solidFill>
                <a:effectLst>
                  <a:outerShdw blurRad="38100" dist="38100" dir="2700000" algn="tl">
                    <a:srgbClr val="000000"/>
                  </a:outerShdw>
                </a:effectLst>
              </a:rPr>
              <a:t>	(iii) Como podemos corrigir e resolver este equívoco sobre aonde devolver os dízimos?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wipe(left)">
                                      <p:cBhvr>
                                        <p:cTn id="7" dur="500"/>
                                        <p:tgtEl>
                                          <p:spTgt spid="225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532">
                                            <p:txEl>
                                              <p:pRg st="1" end="1"/>
                                            </p:txEl>
                                          </p:spTgt>
                                        </p:tgtEl>
                                        <p:attrNameLst>
                                          <p:attrName>style.visibility</p:attrName>
                                        </p:attrNameLst>
                                      </p:cBhvr>
                                      <p:to>
                                        <p:strVal val="visible"/>
                                      </p:to>
                                    </p:set>
                                    <p:animEffect transition="in" filter="wipe(left)">
                                      <p:cBhvr>
                                        <p:cTn id="12" dur="500"/>
                                        <p:tgtEl>
                                          <p:spTgt spid="225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532">
                                            <p:txEl>
                                              <p:pRg st="2" end="2"/>
                                            </p:txEl>
                                          </p:spTgt>
                                        </p:tgtEl>
                                        <p:attrNameLst>
                                          <p:attrName>style.visibility</p:attrName>
                                        </p:attrNameLst>
                                      </p:cBhvr>
                                      <p:to>
                                        <p:strVal val="visible"/>
                                      </p:to>
                                    </p:set>
                                    <p:animEffect transition="in" filter="wipe(left)">
                                      <p:cBhvr>
                                        <p:cTn id="17" dur="500"/>
                                        <p:tgtEl>
                                          <p:spTgt spid="2253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2532">
                                            <p:txEl>
                                              <p:pRg st="3" end="3"/>
                                            </p:txEl>
                                          </p:spTgt>
                                        </p:tgtEl>
                                        <p:attrNameLst>
                                          <p:attrName>style.visibility</p:attrName>
                                        </p:attrNameLst>
                                      </p:cBhvr>
                                      <p:to>
                                        <p:strVal val="visible"/>
                                      </p:to>
                                    </p:set>
                                    <p:animEffect transition="in" filter="wipe(left)">
                                      <p:cBhvr>
                                        <p:cTn id="22" dur="500"/>
                                        <p:tgtEl>
                                          <p:spTgt spid="225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68898F4A-6208-4241-9285-B9925043D0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4579" name="Rectangle 3">
            <a:extLst>
              <a:ext uri="{FF2B5EF4-FFF2-40B4-BE49-F238E27FC236}">
                <a16:creationId xmlns:a16="http://schemas.microsoft.com/office/drawing/2014/main" id="{7D9FE556-A081-42D8-BEB3-81BA7B849687}"/>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a:t>
            </a:r>
            <a:r>
              <a:rPr lang="en-US" altLang="pt-BR" sz="3200" b="1">
                <a:solidFill>
                  <a:srgbClr val="FFCC00"/>
                </a:solidFill>
                <a:effectLst>
                  <a:outerShdw blurRad="38100" dist="38100" dir="2700000" algn="tl">
                    <a:srgbClr val="000000"/>
                  </a:outerShdw>
                </a:effectLst>
              </a:rPr>
              <a:t>11)</a:t>
            </a:r>
          </a:p>
        </p:txBody>
      </p:sp>
      <p:sp>
        <p:nvSpPr>
          <p:cNvPr id="24580" name="Rectangle 4">
            <a:extLst>
              <a:ext uri="{FF2B5EF4-FFF2-40B4-BE49-F238E27FC236}">
                <a16:creationId xmlns:a16="http://schemas.microsoft.com/office/drawing/2014/main" id="{DC4F03C3-02DF-426C-85DB-637D549E0EA8}"/>
              </a:ext>
            </a:extLst>
          </p:cNvPr>
          <p:cNvSpPr>
            <a:spLocks noChangeArrowheads="1"/>
          </p:cNvSpPr>
          <p:nvPr/>
        </p:nvSpPr>
        <p:spPr bwMode="auto">
          <a:xfrm>
            <a:off x="609600" y="1828800"/>
            <a:ext cx="8208963" cy="355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2800" b="1">
                <a:solidFill>
                  <a:srgbClr val="FFFFFF"/>
                </a:solidFill>
                <a:effectLst>
                  <a:outerShdw blurRad="38100" dist="38100" dir="2700000" algn="tl">
                    <a:srgbClr val="000000"/>
                  </a:outerShdw>
                </a:effectLst>
              </a:rPr>
              <a:t>11</a:t>
            </a:r>
            <a:r>
              <a:rPr lang="pt-BR" altLang="pt-BR" sz="2800" b="1">
                <a:solidFill>
                  <a:srgbClr val="FFFFFF"/>
                </a:solidFill>
                <a:effectLst>
                  <a:outerShdw blurRad="38100" dist="38100" dir="2700000" algn="tl">
                    <a:srgbClr val="000000"/>
                  </a:outerShdw>
                </a:effectLst>
              </a:rPr>
              <a:t>.“Ganhei um carro da minha família para usar no meu ministério, e não estou certo sobre se devo dar o dízimo deste presente.”</a:t>
            </a:r>
          </a:p>
          <a:p>
            <a:pPr eaLnBrk="0" hangingPunct="0"/>
            <a:r>
              <a:rPr lang="pt-BR" altLang="pt-BR" sz="3200" b="1">
                <a:solidFill>
                  <a:srgbClr val="FFFFFF"/>
                </a:solidFill>
                <a:effectLst>
                  <a:outerShdw blurRad="38100" dist="38100" dir="2700000" algn="tl">
                    <a:srgbClr val="000000"/>
                  </a:outerShdw>
                </a:effectLst>
              </a:rPr>
              <a:t>	</a:t>
            </a:r>
            <a:r>
              <a:rPr lang="pt-BR" altLang="pt-BR" sz="2400">
                <a:solidFill>
                  <a:srgbClr val="FFFFFF"/>
                </a:solidFill>
                <a:effectLst>
                  <a:outerShdw blurRad="38100" dist="38100" dir="2700000" algn="tl">
                    <a:srgbClr val="000000"/>
                  </a:outerShdw>
                </a:effectLst>
              </a:rPr>
              <a:t>(i) Que princípios bíblicos podem ajudar este ministro sobre o que ele deve fazer com seu presente?</a:t>
            </a:r>
          </a:p>
          <a:p>
            <a:pPr eaLnBrk="0" hangingPunct="0"/>
            <a:r>
              <a:rPr lang="pt-BR" altLang="pt-BR" sz="2400">
                <a:solidFill>
                  <a:srgbClr val="FFFFFF"/>
                </a:solidFill>
                <a:effectLst>
                  <a:outerShdw blurRad="38100" dist="38100" dir="2700000" algn="tl">
                    <a:srgbClr val="000000"/>
                  </a:outerShdw>
                </a:effectLst>
              </a:rPr>
              <a:t>	(ii) O que deveríamos fazer com outros presentes que Deus nos dá em abundância com relação a mordomia? </a:t>
            </a:r>
          </a:p>
          <a:p>
            <a:pPr eaLnBrk="0" hangingPunct="0"/>
            <a:r>
              <a:rPr lang="pt-BR" altLang="pt-BR" sz="2400">
                <a:solidFill>
                  <a:srgbClr val="FFFFFF"/>
                </a:solidFill>
                <a:effectLst>
                  <a:outerShdw blurRad="38100" dist="38100" dir="2700000" algn="tl">
                    <a:srgbClr val="000000"/>
                  </a:outerShdw>
                </a:effectLst>
              </a:rPr>
              <a:t>	(iii) Como podemos comunicar uma mensagem de fé aos membros nesta área de presentes? </a:t>
            </a:r>
            <a:endParaRPr lang="pt-BR" altLang="pt-BR" sz="24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wipe(left)">
                                      <p:cBhvr>
                                        <p:cTn id="7" dur="500"/>
                                        <p:tgtEl>
                                          <p:spTgt spid="245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580">
                                            <p:txEl>
                                              <p:pRg st="1" end="1"/>
                                            </p:txEl>
                                          </p:spTgt>
                                        </p:tgtEl>
                                        <p:attrNameLst>
                                          <p:attrName>style.visibility</p:attrName>
                                        </p:attrNameLst>
                                      </p:cBhvr>
                                      <p:to>
                                        <p:strVal val="visible"/>
                                      </p:to>
                                    </p:set>
                                    <p:animEffect transition="in" filter="wipe(left)">
                                      <p:cBhvr>
                                        <p:cTn id="12" dur="500"/>
                                        <p:tgtEl>
                                          <p:spTgt spid="2458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4580">
                                            <p:txEl>
                                              <p:pRg st="2" end="2"/>
                                            </p:txEl>
                                          </p:spTgt>
                                        </p:tgtEl>
                                        <p:attrNameLst>
                                          <p:attrName>style.visibility</p:attrName>
                                        </p:attrNameLst>
                                      </p:cBhvr>
                                      <p:to>
                                        <p:strVal val="visible"/>
                                      </p:to>
                                    </p:set>
                                    <p:animEffect transition="in" filter="wipe(left)">
                                      <p:cBhvr>
                                        <p:cTn id="17" dur="500"/>
                                        <p:tgtEl>
                                          <p:spTgt spid="2458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580">
                                            <p:txEl>
                                              <p:pRg st="3" end="3"/>
                                            </p:txEl>
                                          </p:spTgt>
                                        </p:tgtEl>
                                        <p:attrNameLst>
                                          <p:attrName>style.visibility</p:attrName>
                                        </p:attrNameLst>
                                      </p:cBhvr>
                                      <p:to>
                                        <p:strVal val="visible"/>
                                      </p:to>
                                    </p:set>
                                    <p:animEffect transition="in" filter="wipe(left)">
                                      <p:cBhvr>
                                        <p:cTn id="22" dur="500"/>
                                        <p:tgtEl>
                                          <p:spTgt spid="245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26626" name="Picture 2">
            <a:extLst>
              <a:ext uri="{FF2B5EF4-FFF2-40B4-BE49-F238E27FC236}">
                <a16:creationId xmlns:a16="http://schemas.microsoft.com/office/drawing/2014/main" id="{140B073B-CC08-4A7B-A8A2-57057F5867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6627" name="Rectangle 3">
            <a:extLst>
              <a:ext uri="{FF2B5EF4-FFF2-40B4-BE49-F238E27FC236}">
                <a16:creationId xmlns:a16="http://schemas.microsoft.com/office/drawing/2014/main" id="{F4D74B70-1437-4B41-9CA6-1874EE0B98BC}"/>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nº12</a:t>
            </a:r>
            <a:r>
              <a:rPr lang="en-US" altLang="pt-BR" sz="3200" b="1">
                <a:solidFill>
                  <a:srgbClr val="FFCC00"/>
                </a:solidFill>
                <a:effectLst>
                  <a:outerShdw blurRad="38100" dist="38100" dir="2700000" algn="tl">
                    <a:srgbClr val="000000"/>
                  </a:outerShdw>
                </a:effectLst>
              </a:rPr>
              <a:t>)</a:t>
            </a:r>
          </a:p>
        </p:txBody>
      </p:sp>
      <p:sp>
        <p:nvSpPr>
          <p:cNvPr id="26628" name="Rectangle 4">
            <a:extLst>
              <a:ext uri="{FF2B5EF4-FFF2-40B4-BE49-F238E27FC236}">
                <a16:creationId xmlns:a16="http://schemas.microsoft.com/office/drawing/2014/main" id="{AA3B0094-4DBC-4BFE-B916-0ADC0FAB9BE1}"/>
              </a:ext>
            </a:extLst>
          </p:cNvPr>
          <p:cNvSpPr>
            <a:spLocks noChangeArrowheads="1"/>
          </p:cNvSpPr>
          <p:nvPr/>
        </p:nvSpPr>
        <p:spPr bwMode="auto">
          <a:xfrm>
            <a:off x="609600" y="1828800"/>
            <a:ext cx="8208963"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pt-BR" altLang="pt-BR" sz="2800" b="1">
                <a:solidFill>
                  <a:srgbClr val="FFFFFF"/>
                </a:solidFill>
                <a:effectLst>
                  <a:outerShdw blurRad="38100" dist="38100" dir="2700000" algn="tl">
                    <a:srgbClr val="000000"/>
                  </a:outerShdw>
                </a:effectLst>
              </a:rPr>
              <a:t>12.O tesoureiro de uma igreja local, no recibo de dízimos e ofertas especificadas (em envelopes), se apropria de uma certa porcentagem destes fundos para o orçamento local.”</a:t>
            </a:r>
          </a:p>
          <a:p>
            <a:pPr eaLnBrk="0" hangingPunct="0"/>
            <a:r>
              <a:rPr lang="pt-BR" altLang="pt-BR" sz="3200" b="1">
                <a:solidFill>
                  <a:srgbClr val="FFFFFF"/>
                </a:solidFill>
                <a:effectLst>
                  <a:outerShdw blurRad="38100" dist="38100" dir="2700000" algn="tl">
                    <a:srgbClr val="000000"/>
                  </a:outerShdw>
                </a:effectLst>
              </a:rPr>
              <a:t>	</a:t>
            </a:r>
            <a:r>
              <a:rPr lang="pt-BR" altLang="pt-BR" sz="2400">
                <a:solidFill>
                  <a:srgbClr val="FFFFFF"/>
                </a:solidFill>
                <a:effectLst>
                  <a:outerShdw blurRad="38100" dist="38100" dir="2700000" algn="tl">
                    <a:srgbClr val="000000"/>
                  </a:outerShdw>
                </a:effectLst>
              </a:rPr>
              <a:t>(i) Qual é o problema com esta prática? </a:t>
            </a:r>
          </a:p>
          <a:p>
            <a:pPr eaLnBrk="0" hangingPunct="0"/>
            <a:r>
              <a:rPr lang="pt-BR" altLang="pt-BR" sz="2400">
                <a:solidFill>
                  <a:srgbClr val="FFFFFF"/>
                </a:solidFill>
                <a:effectLst>
                  <a:outerShdw blurRad="38100" dist="38100" dir="2700000" algn="tl">
                    <a:srgbClr val="000000"/>
                  </a:outerShdw>
                </a:effectLst>
              </a:rPr>
              <a:t>	(ii) Quem é responsável por qual percentagem para reservar para um fim determinado o dízimo e ofertas de boa vontade? </a:t>
            </a:r>
          </a:p>
          <a:p>
            <a:pPr eaLnBrk="0" hangingPunct="0"/>
            <a:r>
              <a:rPr lang="pt-BR" altLang="pt-BR" sz="2400">
                <a:solidFill>
                  <a:srgbClr val="FFFFFF"/>
                </a:solidFill>
                <a:effectLst>
                  <a:outerShdw blurRad="38100" dist="38100" dir="2700000" algn="tl">
                    <a:srgbClr val="000000"/>
                  </a:outerShdw>
                </a:effectLst>
              </a:rPr>
              <a:t>	(iii) Qual é o papel do tesoureiro e do pastor na mordomia financeira da igreja local?</a:t>
            </a:r>
            <a:r>
              <a:rPr lang="pt-BR" altLang="pt-BR" sz="2800">
                <a:solidFill>
                  <a:srgbClr val="FFFFFF"/>
                </a:solidFill>
                <a:effectLst>
                  <a:outerShdw blurRad="38100" dist="38100" dir="2700000" algn="tl">
                    <a:srgbClr val="000000"/>
                  </a:outerShdw>
                </a:effectLst>
              </a:rPr>
              <a:t>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Effect transition="in" filter="wipe(left)">
                                      <p:cBhvr>
                                        <p:cTn id="7" dur="500"/>
                                        <p:tgtEl>
                                          <p:spTgt spid="266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6628">
                                            <p:txEl>
                                              <p:pRg st="1" end="1"/>
                                            </p:txEl>
                                          </p:spTgt>
                                        </p:tgtEl>
                                        <p:attrNameLst>
                                          <p:attrName>style.visibility</p:attrName>
                                        </p:attrNameLst>
                                      </p:cBhvr>
                                      <p:to>
                                        <p:strVal val="visible"/>
                                      </p:to>
                                    </p:set>
                                    <p:animEffect transition="in" filter="wipe(left)">
                                      <p:cBhvr>
                                        <p:cTn id="12" dur="500"/>
                                        <p:tgtEl>
                                          <p:spTgt spid="266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6628">
                                            <p:txEl>
                                              <p:pRg st="2" end="2"/>
                                            </p:txEl>
                                          </p:spTgt>
                                        </p:tgtEl>
                                        <p:attrNameLst>
                                          <p:attrName>style.visibility</p:attrName>
                                        </p:attrNameLst>
                                      </p:cBhvr>
                                      <p:to>
                                        <p:strVal val="visible"/>
                                      </p:to>
                                    </p:set>
                                    <p:animEffect transition="in" filter="wipe(left)">
                                      <p:cBhvr>
                                        <p:cTn id="17" dur="500"/>
                                        <p:tgtEl>
                                          <p:spTgt spid="2662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6628">
                                            <p:txEl>
                                              <p:pRg st="3" end="3"/>
                                            </p:txEl>
                                          </p:spTgt>
                                        </p:tgtEl>
                                        <p:attrNameLst>
                                          <p:attrName>style.visibility</p:attrName>
                                        </p:attrNameLst>
                                      </p:cBhvr>
                                      <p:to>
                                        <p:strVal val="visible"/>
                                      </p:to>
                                    </p:set>
                                    <p:animEffect transition="in" filter="wipe(left)">
                                      <p:cBhvr>
                                        <p:cTn id="22" dur="500"/>
                                        <p:tgtEl>
                                          <p:spTgt spid="266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E5D5B930-DDCA-42EB-862F-4CBC806E2F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147" name="Rectangle 3">
            <a:extLst>
              <a:ext uri="{FF2B5EF4-FFF2-40B4-BE49-F238E27FC236}">
                <a16:creationId xmlns:a16="http://schemas.microsoft.com/office/drawing/2014/main" id="{536058D6-4F4F-4E3A-B343-EFA8BFD6B9B9}"/>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nº2)</a:t>
            </a:r>
            <a:endParaRPr lang="pt-BR" altLang="pt-BR" sz="3200" b="1">
              <a:effectLst>
                <a:outerShdw blurRad="38100" dist="38100" dir="2700000" algn="tl">
                  <a:srgbClr val="FFFFFF"/>
                </a:outerShdw>
              </a:effectLst>
            </a:endParaRPr>
          </a:p>
        </p:txBody>
      </p:sp>
      <p:sp>
        <p:nvSpPr>
          <p:cNvPr id="6148" name="Rectangle 4">
            <a:extLst>
              <a:ext uri="{FF2B5EF4-FFF2-40B4-BE49-F238E27FC236}">
                <a16:creationId xmlns:a16="http://schemas.microsoft.com/office/drawing/2014/main" id="{2E06EAB7-CEAB-4F7D-AA37-FAA6106F7DDE}"/>
              </a:ext>
            </a:extLst>
          </p:cNvPr>
          <p:cNvSpPr>
            <a:spLocks noChangeArrowheads="1"/>
          </p:cNvSpPr>
          <p:nvPr/>
        </p:nvSpPr>
        <p:spPr bwMode="auto">
          <a:xfrm>
            <a:off x="533400" y="1828800"/>
            <a:ext cx="8208963" cy="397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buFontTx/>
              <a:buAutoNum type="arabicPeriod" startAt="2"/>
            </a:pPr>
            <a:r>
              <a:rPr lang="pt-BR" altLang="pt-BR" sz="2800" b="1">
                <a:solidFill>
                  <a:srgbClr val="FFFFFF"/>
                </a:solidFill>
                <a:effectLst>
                  <a:outerShdw blurRad="38100" dist="38100" dir="2700000" algn="tl">
                    <a:srgbClr val="000000"/>
                  </a:outerShdw>
                </a:effectLst>
              </a:rPr>
              <a:t>Um membro (homem de negócios) pediu ao pastor um adiantamento de dinheiro dos fundos da igreja para ajudar com os gastos de viagem de sua família, mas ele assinou um cheque para a igreja para cobrir este custo.  </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a:t>
            </a:r>
            <a:r>
              <a:rPr lang="pt-BR" altLang="pt-BR" sz="2400">
                <a:solidFill>
                  <a:srgbClr val="FFFFFF"/>
                </a:solidFill>
                <a:effectLst>
                  <a:outerShdw blurRad="38100" dist="38100" dir="2700000" algn="tl">
                    <a:srgbClr val="000000"/>
                  </a:outerShdw>
                </a:effectLst>
              </a:rPr>
              <a:t>Quais são as questões ou problemas aqui? </a:t>
            </a:r>
          </a:p>
          <a:p>
            <a:pPr eaLnBrk="0" hangingPunct="0"/>
            <a:r>
              <a:rPr lang="pt-BR" altLang="pt-BR" sz="2400">
                <a:solidFill>
                  <a:srgbClr val="FFFFFF"/>
                </a:solidFill>
                <a:effectLst>
                  <a:outerShdw blurRad="38100" dist="38100" dir="2700000" algn="tl">
                    <a:srgbClr val="000000"/>
                  </a:outerShdw>
                </a:effectLst>
              </a:rPr>
              <a:t>	(ii) O que o pastor deveria fazer neste caso?</a:t>
            </a:r>
          </a:p>
          <a:p>
            <a:pPr eaLnBrk="0" hangingPunct="0"/>
            <a:r>
              <a:rPr lang="pt-BR" altLang="pt-BR" sz="2400">
                <a:solidFill>
                  <a:srgbClr val="FFFFFF"/>
                </a:solidFill>
                <a:effectLst>
                  <a:outerShdw blurRad="38100" dist="38100" dir="2700000" algn="tl">
                    <a:srgbClr val="000000"/>
                  </a:outerShdw>
                </a:effectLst>
              </a:rPr>
              <a:t>	(iii) Qual deveria ser a resposta do tesoureiro se o pastor concordar com este pedido pessoal? </a:t>
            </a:r>
            <a:endParaRPr lang="pt-BR" altLang="pt-BR" sz="24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wipe(left)">
                                      <p:cBhvr>
                                        <p:cTn id="7" dur="500"/>
                                        <p:tgtEl>
                                          <p:spTgt spid="6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148">
                                            <p:txEl>
                                              <p:pRg st="1" end="1"/>
                                            </p:txEl>
                                          </p:spTgt>
                                        </p:tgtEl>
                                        <p:attrNameLst>
                                          <p:attrName>style.visibility</p:attrName>
                                        </p:attrNameLst>
                                      </p:cBhvr>
                                      <p:to>
                                        <p:strVal val="visible"/>
                                      </p:to>
                                    </p:set>
                                    <p:animEffect transition="in" filter="wipe(left)">
                                      <p:cBhvr>
                                        <p:cTn id="12" dur="500"/>
                                        <p:tgtEl>
                                          <p:spTgt spid="61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148">
                                            <p:txEl>
                                              <p:pRg st="2" end="2"/>
                                            </p:txEl>
                                          </p:spTgt>
                                        </p:tgtEl>
                                        <p:attrNameLst>
                                          <p:attrName>style.visibility</p:attrName>
                                        </p:attrNameLst>
                                      </p:cBhvr>
                                      <p:to>
                                        <p:strVal val="visible"/>
                                      </p:to>
                                    </p:set>
                                    <p:animEffect transition="in" filter="wipe(left)">
                                      <p:cBhvr>
                                        <p:cTn id="17" dur="500"/>
                                        <p:tgtEl>
                                          <p:spTgt spid="614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148">
                                            <p:txEl>
                                              <p:pRg st="3" end="3"/>
                                            </p:txEl>
                                          </p:spTgt>
                                        </p:tgtEl>
                                        <p:attrNameLst>
                                          <p:attrName>style.visibility</p:attrName>
                                        </p:attrNameLst>
                                      </p:cBhvr>
                                      <p:to>
                                        <p:strVal val="visible"/>
                                      </p:to>
                                    </p:set>
                                    <p:animEffect transition="in" filter="wipe(left)">
                                      <p:cBhvr>
                                        <p:cTn id="22" dur="500"/>
                                        <p:tgtEl>
                                          <p:spTgt spid="61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AD11E55D-1930-4533-B3A0-E9CFC0EF11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195" name="Rectangle 3">
            <a:extLst>
              <a:ext uri="{FF2B5EF4-FFF2-40B4-BE49-F238E27FC236}">
                <a16:creationId xmlns:a16="http://schemas.microsoft.com/office/drawing/2014/main" id="{83687A03-C365-4489-9FB6-8AE84FB093B7}"/>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nº3)</a:t>
            </a:r>
            <a:endParaRPr lang="en-US" altLang="pt-BR" sz="3200" b="1">
              <a:solidFill>
                <a:srgbClr val="FFCC00"/>
              </a:solidFill>
              <a:effectLst>
                <a:outerShdw blurRad="38100" dist="38100" dir="2700000" algn="tl">
                  <a:srgbClr val="000000"/>
                </a:outerShdw>
              </a:effectLst>
            </a:endParaRPr>
          </a:p>
        </p:txBody>
      </p:sp>
      <p:sp>
        <p:nvSpPr>
          <p:cNvPr id="8196" name="Rectangle 4">
            <a:extLst>
              <a:ext uri="{FF2B5EF4-FFF2-40B4-BE49-F238E27FC236}">
                <a16:creationId xmlns:a16="http://schemas.microsoft.com/office/drawing/2014/main" id="{306773DE-922D-41AB-AADB-4ABE8B4AC6EA}"/>
              </a:ext>
            </a:extLst>
          </p:cNvPr>
          <p:cNvSpPr>
            <a:spLocks noChangeArrowheads="1"/>
          </p:cNvSpPr>
          <p:nvPr/>
        </p:nvSpPr>
        <p:spPr bwMode="auto">
          <a:xfrm>
            <a:off x="609600" y="1752600"/>
            <a:ext cx="8208963" cy="441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pt-BR" altLang="pt-BR" sz="2800" b="1">
                <a:solidFill>
                  <a:srgbClr val="FFFFFF"/>
                </a:solidFill>
                <a:effectLst>
                  <a:outerShdw blurRad="38100" dist="38100" dir="2700000" algn="tl">
                    <a:srgbClr val="000000"/>
                  </a:outerShdw>
                </a:effectLst>
              </a:rPr>
              <a:t>3.</a:t>
            </a:r>
            <a:r>
              <a:rPr lang="pt-BR" altLang="pt-BR" sz="3200" b="1">
                <a:solidFill>
                  <a:srgbClr val="FFFFFF"/>
                </a:solidFill>
                <a:effectLst>
                  <a:outerShdw blurRad="38100" dist="38100" dir="2700000" algn="tl">
                    <a:srgbClr val="000000"/>
                  </a:outerShdw>
                </a:effectLst>
              </a:rPr>
              <a:t> </a:t>
            </a:r>
            <a:r>
              <a:rPr lang="pt-BR" altLang="pt-BR" sz="2800" b="1">
                <a:solidFill>
                  <a:srgbClr val="FFFFFF"/>
                </a:solidFill>
                <a:effectLst>
                  <a:outerShdw blurRad="38100" dist="38100" dir="2700000" algn="tl">
                    <a:srgbClr val="000000"/>
                  </a:outerShdw>
                </a:effectLst>
              </a:rPr>
              <a:t>O pastor e o tesoureiro de uma nova igreja do distrito</a:t>
            </a:r>
            <a:r>
              <a:rPr lang="pt-BR" altLang="pt-BR" sz="2800" b="1" i="1">
                <a:solidFill>
                  <a:srgbClr val="FFFFFF"/>
                </a:solidFill>
                <a:effectLst>
                  <a:outerShdw blurRad="38100" dist="38100" dir="2700000" algn="tl">
                    <a:srgbClr val="000000"/>
                  </a:outerShdw>
                </a:effectLst>
              </a:rPr>
              <a:t> </a:t>
            </a:r>
            <a:r>
              <a:rPr lang="pt-BR" altLang="pt-BR" sz="2800" b="1">
                <a:solidFill>
                  <a:srgbClr val="FFFFFF"/>
                </a:solidFill>
                <a:effectLst>
                  <a:outerShdw blurRad="38100" dist="38100" dir="2700000" algn="tl">
                    <a:srgbClr val="000000"/>
                  </a:outerShdw>
                </a:effectLst>
              </a:rPr>
              <a:t>depositaram e mantiveram os fundos da igreja junto com as finanças pessoais do pastor em sua conta bancária.</a:t>
            </a:r>
            <a:r>
              <a:rPr lang="pt-BR" altLang="pt-BR" sz="3200" b="1">
                <a:solidFill>
                  <a:srgbClr val="FFFFFF"/>
                </a:solidFill>
                <a:effectLst>
                  <a:outerShdw blurRad="38100" dist="38100" dir="2700000" algn="tl">
                    <a:srgbClr val="000000"/>
                  </a:outerShdw>
                </a:effectLst>
              </a:rPr>
              <a:t> </a:t>
            </a:r>
            <a:r>
              <a:rPr lang="pt-BR" altLang="pt-BR" sz="3200" b="1" i="1">
                <a:solidFill>
                  <a:srgbClr val="FFFFFF"/>
                </a:solidFill>
                <a:effectLst>
                  <a:outerShdw blurRad="38100" dist="38100" dir="2700000" algn="tl">
                    <a:srgbClr val="000000"/>
                  </a:outerShdw>
                </a:effectLst>
              </a:rPr>
              <a:t> </a:t>
            </a:r>
            <a:r>
              <a:rPr lang="pt-BR" altLang="pt-BR" sz="3200" b="1">
                <a:solidFill>
                  <a:srgbClr val="FFFFFF"/>
                </a:solidFill>
                <a:effectLst>
                  <a:outerShdw blurRad="38100" dist="38100" dir="2700000" algn="tl">
                    <a:srgbClr val="000000"/>
                  </a:outerShdw>
                </a:effectLst>
              </a:rPr>
              <a:t> </a:t>
            </a:r>
          </a:p>
          <a:p>
            <a:pPr eaLnBrk="0" hangingPunct="0"/>
            <a:r>
              <a:rPr lang="pt-BR" altLang="pt-BR" sz="3200" b="1">
                <a:solidFill>
                  <a:srgbClr val="FFFFFF"/>
                </a:solidFill>
                <a:effectLst>
                  <a:outerShdw blurRad="38100" dist="38100" dir="2700000" algn="tl">
                    <a:srgbClr val="000000"/>
                  </a:outerShdw>
                </a:effectLst>
              </a:rPr>
              <a:t>	</a:t>
            </a:r>
            <a:r>
              <a:rPr lang="pt-BR" altLang="pt-BR" sz="2400">
                <a:solidFill>
                  <a:srgbClr val="FFFFFF"/>
                </a:solidFill>
                <a:effectLst>
                  <a:outerShdw blurRad="38100" dist="38100" dir="2700000" algn="tl">
                    <a:srgbClr val="000000"/>
                  </a:outerShdw>
                </a:effectLst>
              </a:rPr>
              <a:t>(i) Por que tal prática é inaceitável?  </a:t>
            </a:r>
          </a:p>
          <a:p>
            <a:pPr eaLnBrk="0" hangingPunct="0"/>
            <a:r>
              <a:rPr lang="pt-BR" altLang="pt-BR" sz="2400">
                <a:solidFill>
                  <a:srgbClr val="FFFFFF"/>
                </a:solidFill>
                <a:effectLst>
                  <a:outerShdw blurRad="38100" dist="38100" dir="2700000" algn="tl">
                    <a:srgbClr val="000000"/>
                  </a:outerShdw>
                </a:effectLst>
              </a:rPr>
              <a:t>	(ii) Que princípios de mordomia podem ser aplicados para corrigir esta malversação (ou desvio de verbas)?</a:t>
            </a:r>
          </a:p>
          <a:p>
            <a:pPr eaLnBrk="0" hangingPunct="0"/>
            <a:r>
              <a:rPr lang="pt-BR" altLang="pt-BR" sz="2400">
                <a:solidFill>
                  <a:srgbClr val="FFFFFF"/>
                </a:solidFill>
                <a:effectLst>
                  <a:outerShdw blurRad="38100" dist="38100" dir="2700000" algn="tl">
                    <a:srgbClr val="000000"/>
                  </a:outerShdw>
                </a:effectLst>
              </a:rPr>
              <a:t>	(iii) O pastor usou os recursos financeiros da igreja e foi despedido. Alguns ponderam que “o dinheiro dos dízimos é um direito dele de qualquer jeito”. Esta opinião está certa ou errada?</a:t>
            </a:r>
            <a:endParaRPr lang="pt-BR" altLang="pt-BR" sz="24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ipe(left)">
                                      <p:cBhvr>
                                        <p:cTn id="7" dur="5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ipe(left)">
                                      <p:cBhvr>
                                        <p:cTn id="12" dur="500"/>
                                        <p:tgtEl>
                                          <p:spTgt spid="81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wipe(left)">
                                      <p:cBhvr>
                                        <p:cTn id="17" dur="500"/>
                                        <p:tgtEl>
                                          <p:spTgt spid="81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8196">
                                            <p:txEl>
                                              <p:pRg st="3" end="3"/>
                                            </p:txEl>
                                          </p:spTgt>
                                        </p:tgtEl>
                                        <p:attrNameLst>
                                          <p:attrName>style.visibility</p:attrName>
                                        </p:attrNameLst>
                                      </p:cBhvr>
                                      <p:to>
                                        <p:strVal val="visible"/>
                                      </p:to>
                                    </p:set>
                                    <p:animEffect transition="in" filter="wipe(left)">
                                      <p:cBhvr>
                                        <p:cTn id="22" dur="500"/>
                                        <p:tgtEl>
                                          <p:spTgt spid="81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FCB5ACA2-31F3-4443-9D65-DDED94C535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43" name="Rectangle 3">
            <a:extLst>
              <a:ext uri="{FF2B5EF4-FFF2-40B4-BE49-F238E27FC236}">
                <a16:creationId xmlns:a16="http://schemas.microsoft.com/office/drawing/2014/main" id="{F2C670A7-C044-4E82-B13C-FBBD1D0CF78C}"/>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nº4)</a:t>
            </a:r>
            <a:endParaRPr lang="en-US" altLang="pt-BR" sz="3200" b="1">
              <a:solidFill>
                <a:srgbClr val="FFCC00"/>
              </a:solidFill>
              <a:effectLst>
                <a:outerShdw blurRad="38100" dist="38100" dir="2700000" algn="tl">
                  <a:srgbClr val="000000"/>
                </a:outerShdw>
              </a:effectLst>
            </a:endParaRPr>
          </a:p>
        </p:txBody>
      </p:sp>
      <p:sp>
        <p:nvSpPr>
          <p:cNvPr id="10244" name="Rectangle 4">
            <a:extLst>
              <a:ext uri="{FF2B5EF4-FFF2-40B4-BE49-F238E27FC236}">
                <a16:creationId xmlns:a16="http://schemas.microsoft.com/office/drawing/2014/main" id="{E0C58C68-6A61-4FA1-9F1E-DBA6D332E473}"/>
              </a:ext>
            </a:extLst>
          </p:cNvPr>
          <p:cNvSpPr>
            <a:spLocks noChangeArrowheads="1"/>
          </p:cNvSpPr>
          <p:nvPr/>
        </p:nvSpPr>
        <p:spPr bwMode="auto">
          <a:xfrm>
            <a:off x="609600" y="1905000"/>
            <a:ext cx="8208963" cy="405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2800" b="1">
                <a:solidFill>
                  <a:srgbClr val="FFFFFF"/>
                </a:solidFill>
                <a:effectLst>
                  <a:outerShdw blurRad="38100" dist="38100" dir="2700000" algn="tl">
                    <a:srgbClr val="000000"/>
                  </a:outerShdw>
                </a:effectLst>
              </a:rPr>
              <a:t>4.</a:t>
            </a:r>
            <a:r>
              <a:rPr lang="en-US" altLang="pt-BR" sz="3200" b="1">
                <a:solidFill>
                  <a:srgbClr val="FFFFFF"/>
                </a:solidFill>
                <a:effectLst>
                  <a:outerShdw blurRad="38100" dist="38100" dir="2700000" algn="tl">
                    <a:srgbClr val="000000"/>
                  </a:outerShdw>
                </a:effectLst>
              </a:rPr>
              <a:t>	</a:t>
            </a:r>
            <a:r>
              <a:rPr lang="pt-BR" altLang="pt-BR" sz="2800" b="1">
                <a:solidFill>
                  <a:srgbClr val="FFFFFF"/>
                </a:solidFill>
                <a:effectLst>
                  <a:outerShdw blurRad="38100" dist="38100" dir="2700000" algn="tl">
                    <a:srgbClr val="000000"/>
                  </a:outerShdw>
                </a:effectLst>
              </a:rPr>
              <a:t>Um membro de igreja declara que ele não tem problema em dar “seu” dízimo para o seu vizinho pobre porque ele está ajudando “os menores” do povo de Deus.</a:t>
            </a:r>
          </a:p>
          <a:p>
            <a:pPr eaLnBrk="0" hangingPunct="0"/>
            <a:r>
              <a:rPr lang="pt-BR" altLang="pt-BR" sz="3200" b="1">
                <a:solidFill>
                  <a:srgbClr val="FFFFFF"/>
                </a:solidFill>
                <a:effectLst>
                  <a:outerShdw blurRad="38100" dist="38100" dir="2700000" algn="tl">
                    <a:srgbClr val="000000"/>
                  </a:outerShdw>
                </a:effectLst>
              </a:rPr>
              <a:t>	</a:t>
            </a:r>
            <a:r>
              <a:rPr lang="pt-BR" altLang="pt-BR" sz="2400">
                <a:solidFill>
                  <a:srgbClr val="FFFFFF"/>
                </a:solidFill>
                <a:effectLst>
                  <a:outerShdw blurRad="38100" dist="38100" dir="2700000" algn="tl">
                    <a:srgbClr val="000000"/>
                  </a:outerShdw>
                </a:effectLst>
              </a:rPr>
              <a:t>(i) Por que esta maneira de pensar é problemática?</a:t>
            </a:r>
          </a:p>
          <a:p>
            <a:pPr eaLnBrk="0" hangingPunct="0"/>
            <a:r>
              <a:rPr lang="pt-BR" altLang="pt-BR" sz="2400">
                <a:solidFill>
                  <a:srgbClr val="FFFFFF"/>
                </a:solidFill>
                <a:effectLst>
                  <a:outerShdw blurRad="38100" dist="38100" dir="2700000" algn="tl">
                    <a:srgbClr val="000000"/>
                  </a:outerShdw>
                </a:effectLst>
              </a:rPr>
              <a:t>	(ii) Qual é a nossa responsabilidade como adventistas com relação aos pobres no que diz respeito à mordomia financeira?</a:t>
            </a:r>
          </a:p>
          <a:p>
            <a:pPr eaLnBrk="0" hangingPunct="0"/>
            <a:r>
              <a:rPr lang="pt-BR" altLang="pt-BR" sz="2400">
                <a:solidFill>
                  <a:srgbClr val="FFFFFF"/>
                </a:solidFill>
                <a:effectLst>
                  <a:outerShdw blurRad="38100" dist="38100" dir="2700000" algn="tl">
                    <a:srgbClr val="000000"/>
                  </a:outerShdw>
                </a:effectLst>
              </a:rPr>
              <a:t>	(iii) Que princípios bíblicos podemos usar para ajudar este membro de igreja a crescer como um mordomo?</a:t>
            </a:r>
            <a:r>
              <a:rPr lang="en-AU" altLang="pt-BR" sz="2800">
                <a:solidFill>
                  <a:srgbClr val="FFFFFF"/>
                </a:solidFill>
                <a:effectLst>
                  <a:outerShdw blurRad="38100" dist="38100" dir="2700000" algn="tl">
                    <a:srgbClr val="000000"/>
                  </a:outerShdw>
                </a:effectLst>
              </a:rPr>
              <a:t>  </a:t>
            </a:r>
            <a:endParaRPr lang="en-AU"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wipe(left)">
                                      <p:cBhvr>
                                        <p:cTn id="7" dur="500"/>
                                        <p:tgtEl>
                                          <p:spTgt spid="102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4">
                                            <p:txEl>
                                              <p:pRg st="1" end="1"/>
                                            </p:txEl>
                                          </p:spTgt>
                                        </p:tgtEl>
                                        <p:attrNameLst>
                                          <p:attrName>style.visibility</p:attrName>
                                        </p:attrNameLst>
                                      </p:cBhvr>
                                      <p:to>
                                        <p:strVal val="visible"/>
                                      </p:to>
                                    </p:set>
                                    <p:animEffect transition="in" filter="wipe(left)">
                                      <p:cBhvr>
                                        <p:cTn id="12" dur="500"/>
                                        <p:tgtEl>
                                          <p:spTgt spid="102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244">
                                            <p:txEl>
                                              <p:pRg st="2" end="2"/>
                                            </p:txEl>
                                          </p:spTgt>
                                        </p:tgtEl>
                                        <p:attrNameLst>
                                          <p:attrName>style.visibility</p:attrName>
                                        </p:attrNameLst>
                                      </p:cBhvr>
                                      <p:to>
                                        <p:strVal val="visible"/>
                                      </p:to>
                                    </p:set>
                                    <p:animEffect transition="in" filter="wipe(left)">
                                      <p:cBhvr>
                                        <p:cTn id="17" dur="500"/>
                                        <p:tgtEl>
                                          <p:spTgt spid="1024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244">
                                            <p:txEl>
                                              <p:pRg st="3" end="3"/>
                                            </p:txEl>
                                          </p:spTgt>
                                        </p:tgtEl>
                                        <p:attrNameLst>
                                          <p:attrName>style.visibility</p:attrName>
                                        </p:attrNameLst>
                                      </p:cBhvr>
                                      <p:to>
                                        <p:strVal val="visible"/>
                                      </p:to>
                                    </p:set>
                                    <p:animEffect transition="in" filter="wipe(left)">
                                      <p:cBhvr>
                                        <p:cTn id="22" dur="500"/>
                                        <p:tgtEl>
                                          <p:spTgt spid="102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AC8D6551-69A9-41CC-A989-D8F0D8F214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2291" name="Rectangle 3">
            <a:extLst>
              <a:ext uri="{FF2B5EF4-FFF2-40B4-BE49-F238E27FC236}">
                <a16:creationId xmlns:a16="http://schemas.microsoft.com/office/drawing/2014/main" id="{70EE72CD-0C65-4C37-8257-34D7BFBE74D6}"/>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nº5</a:t>
            </a:r>
            <a:r>
              <a:rPr lang="en-US" altLang="pt-BR" sz="3200" b="1">
                <a:solidFill>
                  <a:srgbClr val="FFCC00"/>
                </a:solidFill>
                <a:effectLst>
                  <a:outerShdw blurRad="38100" dist="38100" dir="2700000" algn="tl">
                    <a:srgbClr val="000000"/>
                  </a:outerShdw>
                </a:effectLst>
              </a:rPr>
              <a:t>)</a:t>
            </a:r>
          </a:p>
        </p:txBody>
      </p:sp>
      <p:sp>
        <p:nvSpPr>
          <p:cNvPr id="12292" name="Rectangle 4">
            <a:extLst>
              <a:ext uri="{FF2B5EF4-FFF2-40B4-BE49-F238E27FC236}">
                <a16:creationId xmlns:a16="http://schemas.microsoft.com/office/drawing/2014/main" id="{D24D4CAC-7E82-42C3-9278-AFDD0DAD990F}"/>
              </a:ext>
            </a:extLst>
          </p:cNvPr>
          <p:cNvSpPr>
            <a:spLocks noChangeArrowheads="1"/>
          </p:cNvSpPr>
          <p:nvPr/>
        </p:nvSpPr>
        <p:spPr bwMode="auto">
          <a:xfrm>
            <a:off x="609600" y="1905000"/>
            <a:ext cx="8208963" cy="339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buFontTx/>
              <a:buAutoNum type="arabicPeriod" startAt="5"/>
            </a:pPr>
            <a:r>
              <a:rPr lang="pt-BR" altLang="pt-BR" sz="2800" b="1">
                <a:solidFill>
                  <a:srgbClr val="FFFFFF"/>
                </a:solidFill>
                <a:effectLst>
                  <a:outerShdw blurRad="38100" dist="38100" dir="2700000" algn="tl">
                    <a:srgbClr val="000000"/>
                  </a:outerShdw>
                </a:effectLst>
              </a:rPr>
              <a:t>Ao longo do tempo, uma auxiliar da tesouraria usou os fundos da igreja para seu próprio benefício. </a:t>
            </a:r>
          </a:p>
          <a:p>
            <a:pPr eaLnBrk="0" hangingPunct="0">
              <a:lnSpc>
                <a:spcPct val="90000"/>
              </a:lnSpc>
            </a:pPr>
            <a:r>
              <a:rPr lang="pt-BR" altLang="pt-BR" sz="3200" b="1">
                <a:solidFill>
                  <a:srgbClr val="FFFFFF"/>
                </a:solidFill>
                <a:effectLst>
                  <a:outerShdw blurRad="38100" dist="38100" dir="2700000" algn="tl">
                    <a:srgbClr val="000000"/>
                  </a:outerShdw>
                </a:effectLst>
              </a:rPr>
              <a:t>	</a:t>
            </a:r>
            <a:r>
              <a:rPr lang="pt-BR" altLang="pt-BR" sz="2400">
                <a:solidFill>
                  <a:srgbClr val="FFFFFF"/>
                </a:solidFill>
                <a:effectLst>
                  <a:outerShdw blurRad="38100" dist="38100" dir="2700000" algn="tl">
                    <a:srgbClr val="000000"/>
                  </a:outerShdw>
                </a:effectLst>
              </a:rPr>
              <a:t>(i) Quem poderia se responsabilizar por esta malversação dos recursos de Deus? </a:t>
            </a:r>
          </a:p>
          <a:p>
            <a:pPr eaLnBrk="0" hangingPunct="0">
              <a:lnSpc>
                <a:spcPct val="90000"/>
              </a:lnSpc>
            </a:pPr>
            <a:r>
              <a:rPr lang="pt-BR" altLang="pt-BR" sz="2400">
                <a:solidFill>
                  <a:srgbClr val="FFFFFF"/>
                </a:solidFill>
                <a:effectLst>
                  <a:outerShdw blurRad="38100" dist="38100" dir="2700000" algn="tl">
                    <a:srgbClr val="000000"/>
                  </a:outerShdw>
                </a:effectLst>
              </a:rPr>
              <a:t>	(ii) Como a organização da igreja deveria lidar com esta funcionária? </a:t>
            </a:r>
          </a:p>
          <a:p>
            <a:pPr eaLnBrk="0" hangingPunct="0"/>
            <a:r>
              <a:rPr lang="pt-BR" altLang="pt-BR" sz="2400">
                <a:solidFill>
                  <a:srgbClr val="FFFFFF"/>
                </a:solidFill>
                <a:effectLst>
                  <a:outerShdw blurRad="38100" dist="38100" dir="2700000" algn="tl">
                    <a:srgbClr val="000000"/>
                  </a:outerShdw>
                </a:effectLst>
              </a:rPr>
              <a:t>	(iii) Que sistemas deveriam ser censurados para evitar que esta situação aconteça novamente?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wipe(left)">
                                      <p:cBhvr>
                                        <p:cTn id="7" dur="500"/>
                                        <p:tgtEl>
                                          <p:spTgt spid="122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2292">
                                            <p:txEl>
                                              <p:pRg st="1" end="1"/>
                                            </p:txEl>
                                          </p:spTgt>
                                        </p:tgtEl>
                                        <p:attrNameLst>
                                          <p:attrName>style.visibility</p:attrName>
                                        </p:attrNameLst>
                                      </p:cBhvr>
                                      <p:to>
                                        <p:strVal val="visible"/>
                                      </p:to>
                                    </p:set>
                                    <p:animEffect transition="in" filter="wipe(left)">
                                      <p:cBhvr>
                                        <p:cTn id="12" dur="500"/>
                                        <p:tgtEl>
                                          <p:spTgt spid="1229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2292">
                                            <p:txEl>
                                              <p:pRg st="2" end="2"/>
                                            </p:txEl>
                                          </p:spTgt>
                                        </p:tgtEl>
                                        <p:attrNameLst>
                                          <p:attrName>style.visibility</p:attrName>
                                        </p:attrNameLst>
                                      </p:cBhvr>
                                      <p:to>
                                        <p:strVal val="visible"/>
                                      </p:to>
                                    </p:set>
                                    <p:animEffect transition="in" filter="wipe(left)">
                                      <p:cBhvr>
                                        <p:cTn id="17" dur="500"/>
                                        <p:tgtEl>
                                          <p:spTgt spid="1229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2292">
                                            <p:txEl>
                                              <p:pRg st="3" end="3"/>
                                            </p:txEl>
                                          </p:spTgt>
                                        </p:tgtEl>
                                        <p:attrNameLst>
                                          <p:attrName>style.visibility</p:attrName>
                                        </p:attrNameLst>
                                      </p:cBhvr>
                                      <p:to>
                                        <p:strVal val="visible"/>
                                      </p:to>
                                    </p:set>
                                    <p:animEffect transition="in" filter="wipe(left)">
                                      <p:cBhvr>
                                        <p:cTn id="22" dur="500"/>
                                        <p:tgtEl>
                                          <p:spTgt spid="1229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CC25FF21-00E1-47EF-898C-E78FF9D8EA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339" name="Rectangle 3">
            <a:extLst>
              <a:ext uri="{FF2B5EF4-FFF2-40B4-BE49-F238E27FC236}">
                <a16:creationId xmlns:a16="http://schemas.microsoft.com/office/drawing/2014/main" id="{B9589877-6D99-4415-92BC-4E244025DC19}"/>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nº6</a:t>
            </a:r>
            <a:r>
              <a:rPr lang="en-US" altLang="pt-BR" sz="3200" b="1">
                <a:solidFill>
                  <a:srgbClr val="FFCC00"/>
                </a:solidFill>
                <a:effectLst>
                  <a:outerShdw blurRad="38100" dist="38100" dir="2700000" algn="tl">
                    <a:srgbClr val="000000"/>
                  </a:outerShdw>
                </a:effectLst>
              </a:rPr>
              <a:t>)</a:t>
            </a:r>
          </a:p>
        </p:txBody>
      </p:sp>
      <p:sp>
        <p:nvSpPr>
          <p:cNvPr id="14340" name="Rectangle 4">
            <a:extLst>
              <a:ext uri="{FF2B5EF4-FFF2-40B4-BE49-F238E27FC236}">
                <a16:creationId xmlns:a16="http://schemas.microsoft.com/office/drawing/2014/main" id="{CAC603B4-186D-4B2D-B99D-F52786183EDE}"/>
              </a:ext>
            </a:extLst>
          </p:cNvPr>
          <p:cNvSpPr>
            <a:spLocks noChangeArrowheads="1"/>
          </p:cNvSpPr>
          <p:nvPr/>
        </p:nvSpPr>
        <p:spPr bwMode="auto">
          <a:xfrm>
            <a:off x="609600" y="1905000"/>
            <a:ext cx="8208963"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3200" b="1">
                <a:solidFill>
                  <a:srgbClr val="FFFFFF"/>
                </a:solidFill>
                <a:effectLst>
                  <a:outerShdw blurRad="38100" dist="38100" dir="2700000" algn="tl">
                    <a:srgbClr val="000000"/>
                  </a:outerShdw>
                </a:effectLst>
              </a:rPr>
              <a:t>6.	</a:t>
            </a:r>
            <a:r>
              <a:rPr lang="pt-BR" altLang="pt-BR" sz="3200" b="1">
                <a:solidFill>
                  <a:srgbClr val="FFFFFF"/>
                </a:solidFill>
                <a:effectLst>
                  <a:outerShdw blurRad="38100" dist="38100" dir="2700000" algn="tl">
                    <a:srgbClr val="000000"/>
                  </a:outerShdw>
                </a:effectLst>
              </a:rPr>
              <a:t>A igreja local opera sob o plano/sistema “Uma Oferta”, mas continua a levantar fundos para as necessidades e atividades de outra igreja local.   </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Quais são os problemas aqui?  </a:t>
            </a:r>
          </a:p>
          <a:p>
            <a:pPr eaLnBrk="0" hangingPunct="0"/>
            <a:r>
              <a:rPr lang="pt-BR" altLang="pt-BR" sz="2800">
                <a:solidFill>
                  <a:srgbClr val="FFFFFF"/>
                </a:solidFill>
                <a:effectLst>
                  <a:outerShdw blurRad="38100" dist="38100" dir="2700000" algn="tl">
                    <a:srgbClr val="000000"/>
                  </a:outerShdw>
                </a:effectLst>
              </a:rPr>
              <a:t>	(ii) Qual é a intenção do plano de uma oferta?</a:t>
            </a:r>
          </a:p>
          <a:p>
            <a:pPr eaLnBrk="0" hangingPunct="0"/>
            <a:r>
              <a:rPr lang="pt-BR" altLang="pt-BR" sz="2800">
                <a:solidFill>
                  <a:srgbClr val="FFFFFF"/>
                </a:solidFill>
                <a:effectLst>
                  <a:outerShdw blurRad="38100" dist="38100" dir="2700000" algn="tl">
                    <a:srgbClr val="000000"/>
                  </a:outerShdw>
                </a:effectLst>
              </a:rPr>
              <a:t>	(iii) O que pode ser feito para ajudar esta igreja e seus membros a entender os princípios do sistema de “uma oferta”?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wipe(left)">
                                      <p:cBhvr>
                                        <p:cTn id="7" dur="500"/>
                                        <p:tgtEl>
                                          <p:spTgt spid="143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340">
                                            <p:txEl>
                                              <p:pRg st="1" end="1"/>
                                            </p:txEl>
                                          </p:spTgt>
                                        </p:tgtEl>
                                        <p:attrNameLst>
                                          <p:attrName>style.visibility</p:attrName>
                                        </p:attrNameLst>
                                      </p:cBhvr>
                                      <p:to>
                                        <p:strVal val="visible"/>
                                      </p:to>
                                    </p:set>
                                    <p:animEffect transition="in" filter="wipe(left)">
                                      <p:cBhvr>
                                        <p:cTn id="12" dur="500"/>
                                        <p:tgtEl>
                                          <p:spTgt spid="1434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wipe(left)">
                                      <p:cBhvr>
                                        <p:cTn id="17" dur="500"/>
                                        <p:tgtEl>
                                          <p:spTgt spid="1434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4340">
                                            <p:txEl>
                                              <p:pRg st="3" end="3"/>
                                            </p:txEl>
                                          </p:spTgt>
                                        </p:tgtEl>
                                        <p:attrNameLst>
                                          <p:attrName>style.visibility</p:attrName>
                                        </p:attrNameLst>
                                      </p:cBhvr>
                                      <p:to>
                                        <p:strVal val="visible"/>
                                      </p:to>
                                    </p:set>
                                    <p:animEffect transition="in" filter="wipe(left)">
                                      <p:cBhvr>
                                        <p:cTn id="22" dur="500"/>
                                        <p:tgtEl>
                                          <p:spTgt spid="143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16386" name="Picture 2">
            <a:extLst>
              <a:ext uri="{FF2B5EF4-FFF2-40B4-BE49-F238E27FC236}">
                <a16:creationId xmlns:a16="http://schemas.microsoft.com/office/drawing/2014/main" id="{4A881B46-E75D-4D15-B055-E02D008AC7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387" name="Rectangle 3">
            <a:extLst>
              <a:ext uri="{FF2B5EF4-FFF2-40B4-BE49-F238E27FC236}">
                <a16:creationId xmlns:a16="http://schemas.microsoft.com/office/drawing/2014/main" id="{58852570-7057-4B3E-9542-36BFFC8870D0}"/>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a:t>
            </a:r>
            <a:r>
              <a:rPr lang="en-US" altLang="pt-BR" sz="3200" b="1">
                <a:solidFill>
                  <a:srgbClr val="FFCC00"/>
                </a:solidFill>
                <a:effectLst>
                  <a:outerShdw blurRad="38100" dist="38100" dir="2700000" algn="tl">
                    <a:srgbClr val="000000"/>
                  </a:outerShdw>
                </a:effectLst>
              </a:rPr>
              <a:t>7)</a:t>
            </a:r>
          </a:p>
        </p:txBody>
      </p:sp>
      <p:sp>
        <p:nvSpPr>
          <p:cNvPr id="16388" name="Rectangle 4">
            <a:extLst>
              <a:ext uri="{FF2B5EF4-FFF2-40B4-BE49-F238E27FC236}">
                <a16:creationId xmlns:a16="http://schemas.microsoft.com/office/drawing/2014/main" id="{1F776A3C-E3AA-43F7-A56F-144AC8B49AB7}"/>
              </a:ext>
            </a:extLst>
          </p:cNvPr>
          <p:cNvSpPr>
            <a:spLocks noChangeArrowheads="1"/>
          </p:cNvSpPr>
          <p:nvPr/>
        </p:nvSpPr>
        <p:spPr bwMode="auto">
          <a:xfrm>
            <a:off x="609600" y="1905000"/>
            <a:ext cx="8208963"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3200" b="1">
                <a:solidFill>
                  <a:srgbClr val="FFFFFF"/>
                </a:solidFill>
                <a:effectLst>
                  <a:outerShdw blurRad="38100" dist="38100" dir="2700000" algn="tl">
                    <a:srgbClr val="000000"/>
                  </a:outerShdw>
                </a:effectLst>
              </a:rPr>
              <a:t>7.	</a:t>
            </a:r>
            <a:r>
              <a:rPr lang="pt-BR" altLang="pt-BR" sz="3200" b="1">
                <a:solidFill>
                  <a:srgbClr val="FFFFFF"/>
                </a:solidFill>
                <a:effectLst>
                  <a:outerShdw blurRad="38100" dist="38100" dir="2700000" algn="tl">
                    <a:srgbClr val="000000"/>
                  </a:outerShdw>
                </a:effectLst>
              </a:rPr>
              <a:t>O pastor local está aceitando os dízimos diretamente dos membros da igreja e não vê nenhum problema em tal prática. </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Quais são os problemas aqui?</a:t>
            </a:r>
          </a:p>
          <a:p>
            <a:pPr eaLnBrk="0" hangingPunct="0"/>
            <a:r>
              <a:rPr lang="pt-BR" altLang="pt-BR" sz="2800">
                <a:solidFill>
                  <a:srgbClr val="FFFFFF"/>
                </a:solidFill>
                <a:effectLst>
                  <a:outerShdw blurRad="38100" dist="38100" dir="2700000" algn="tl">
                    <a:srgbClr val="000000"/>
                  </a:outerShdw>
                </a:effectLst>
              </a:rPr>
              <a:t>	(ii) Que princípios bíblicos podem ser usados para ajudar este pastor em sua mordomia financeira?</a:t>
            </a:r>
          </a:p>
          <a:p>
            <a:pPr eaLnBrk="0" hangingPunct="0"/>
            <a:r>
              <a:rPr lang="pt-BR" altLang="pt-BR" sz="2800">
                <a:solidFill>
                  <a:srgbClr val="FFFFFF"/>
                </a:solidFill>
                <a:effectLst>
                  <a:outerShdw blurRad="38100" dist="38100" dir="2700000" algn="tl">
                    <a:srgbClr val="000000"/>
                  </a:outerShdw>
                </a:effectLst>
              </a:rPr>
              <a:t>	(iii) Como podemos ajudar os membros a entender a diferença entre “dízimos”, “primeiros frutos” e doações pessoais?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wipe(left)">
                                      <p:cBhvr>
                                        <p:cTn id="7" dur="500"/>
                                        <p:tgtEl>
                                          <p:spTgt spid="163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388">
                                            <p:txEl>
                                              <p:pRg st="1" end="1"/>
                                            </p:txEl>
                                          </p:spTgt>
                                        </p:tgtEl>
                                        <p:attrNameLst>
                                          <p:attrName>style.visibility</p:attrName>
                                        </p:attrNameLst>
                                      </p:cBhvr>
                                      <p:to>
                                        <p:strVal val="visible"/>
                                      </p:to>
                                    </p:set>
                                    <p:animEffect transition="in" filter="wipe(left)">
                                      <p:cBhvr>
                                        <p:cTn id="12" dur="500"/>
                                        <p:tgtEl>
                                          <p:spTgt spid="1638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6388">
                                            <p:txEl>
                                              <p:pRg st="2" end="2"/>
                                            </p:txEl>
                                          </p:spTgt>
                                        </p:tgtEl>
                                        <p:attrNameLst>
                                          <p:attrName>style.visibility</p:attrName>
                                        </p:attrNameLst>
                                      </p:cBhvr>
                                      <p:to>
                                        <p:strVal val="visible"/>
                                      </p:to>
                                    </p:set>
                                    <p:animEffect transition="in" filter="wipe(left)">
                                      <p:cBhvr>
                                        <p:cTn id="17" dur="500"/>
                                        <p:tgtEl>
                                          <p:spTgt spid="1638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6388">
                                            <p:txEl>
                                              <p:pRg st="3" end="3"/>
                                            </p:txEl>
                                          </p:spTgt>
                                        </p:tgtEl>
                                        <p:attrNameLst>
                                          <p:attrName>style.visibility</p:attrName>
                                        </p:attrNameLst>
                                      </p:cBhvr>
                                      <p:to>
                                        <p:strVal val="visible"/>
                                      </p:to>
                                    </p:set>
                                    <p:animEffect transition="in" filter="wipe(left)">
                                      <p:cBhvr>
                                        <p:cTn id="22" dur="500"/>
                                        <p:tgtEl>
                                          <p:spTgt spid="1638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18434" name="Picture 2">
            <a:extLst>
              <a:ext uri="{FF2B5EF4-FFF2-40B4-BE49-F238E27FC236}">
                <a16:creationId xmlns:a16="http://schemas.microsoft.com/office/drawing/2014/main" id="{DB0C3F38-7CB8-44CC-80E9-C05C11C5C4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8435" name="Rectangle 3">
            <a:extLst>
              <a:ext uri="{FF2B5EF4-FFF2-40B4-BE49-F238E27FC236}">
                <a16:creationId xmlns:a16="http://schemas.microsoft.com/office/drawing/2014/main" id="{45875D16-5054-495C-81DC-39DA34826924}"/>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a:t>
            </a:r>
            <a:r>
              <a:rPr lang="en-US" altLang="pt-BR" sz="3200" b="1">
                <a:solidFill>
                  <a:srgbClr val="FFCC00"/>
                </a:solidFill>
                <a:effectLst>
                  <a:outerShdw blurRad="38100" dist="38100" dir="2700000" algn="tl">
                    <a:srgbClr val="000000"/>
                  </a:outerShdw>
                </a:effectLst>
              </a:rPr>
              <a:t>8)</a:t>
            </a:r>
          </a:p>
        </p:txBody>
      </p:sp>
      <p:sp>
        <p:nvSpPr>
          <p:cNvPr id="18436" name="Rectangle 4">
            <a:extLst>
              <a:ext uri="{FF2B5EF4-FFF2-40B4-BE49-F238E27FC236}">
                <a16:creationId xmlns:a16="http://schemas.microsoft.com/office/drawing/2014/main" id="{765DD5A4-4C13-4ABC-ABB7-E330EE97D651}"/>
              </a:ext>
            </a:extLst>
          </p:cNvPr>
          <p:cNvSpPr>
            <a:spLocks noChangeArrowheads="1"/>
          </p:cNvSpPr>
          <p:nvPr/>
        </p:nvSpPr>
        <p:spPr bwMode="auto">
          <a:xfrm>
            <a:off x="609600" y="1828800"/>
            <a:ext cx="8208963"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3200" b="1">
                <a:solidFill>
                  <a:srgbClr val="FFFFFF"/>
                </a:solidFill>
                <a:effectLst>
                  <a:outerShdw blurRad="38100" dist="38100" dir="2700000" algn="tl">
                    <a:srgbClr val="000000"/>
                  </a:outerShdw>
                </a:effectLst>
              </a:rPr>
              <a:t>8. “</a:t>
            </a:r>
            <a:r>
              <a:rPr lang="pt-BR" altLang="pt-BR" sz="3200" b="1">
                <a:solidFill>
                  <a:srgbClr val="FFFFFF"/>
                </a:solidFill>
                <a:effectLst>
                  <a:outerShdw blurRad="38100" dist="38100" dir="2700000" algn="tl">
                    <a:srgbClr val="000000"/>
                  </a:outerShdw>
                </a:effectLst>
              </a:rPr>
              <a:t>As pessoas mais velhas, crianças em idade escolar e desempregados são isentos de dar o dízimo porque eles não têm uma fonte de renda.”</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Qual é o problema com esta idéia? </a:t>
            </a:r>
          </a:p>
          <a:p>
            <a:pPr eaLnBrk="0" hangingPunct="0"/>
            <a:r>
              <a:rPr lang="pt-BR" altLang="pt-BR" sz="2800">
                <a:solidFill>
                  <a:srgbClr val="FFFFFF"/>
                </a:solidFill>
                <a:effectLst>
                  <a:outerShdw blurRad="38100" dist="38100" dir="2700000" algn="tl">
                    <a:srgbClr val="000000"/>
                  </a:outerShdw>
                </a:effectLst>
              </a:rPr>
              <a:t>	(ii) Como a Bíblia trata esta questão dos pobres, desempregados, pensionistas etc.? </a:t>
            </a:r>
          </a:p>
          <a:p>
            <a:pPr eaLnBrk="0" hangingPunct="0"/>
            <a:r>
              <a:rPr lang="pt-BR" altLang="pt-BR" sz="2800">
                <a:solidFill>
                  <a:srgbClr val="FFFFFF"/>
                </a:solidFill>
                <a:effectLst>
                  <a:outerShdw blurRad="38100" dist="38100" dir="2700000" algn="tl">
                    <a:srgbClr val="000000"/>
                  </a:outerShdw>
                </a:effectLst>
              </a:rPr>
              <a:t>	(iii) Quando podemos começar a ensinar mordomia para crianças e jovens? </a:t>
            </a:r>
            <a:endParaRPr lang="pt-BR"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wipe(left)">
                                      <p:cBhvr>
                                        <p:cTn id="7" dur="500"/>
                                        <p:tgtEl>
                                          <p:spTgt spid="184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436">
                                            <p:txEl>
                                              <p:pRg st="1" end="1"/>
                                            </p:txEl>
                                          </p:spTgt>
                                        </p:tgtEl>
                                        <p:attrNameLst>
                                          <p:attrName>style.visibility</p:attrName>
                                        </p:attrNameLst>
                                      </p:cBhvr>
                                      <p:to>
                                        <p:strVal val="visible"/>
                                      </p:to>
                                    </p:set>
                                    <p:animEffect transition="in" filter="wipe(left)">
                                      <p:cBhvr>
                                        <p:cTn id="12" dur="500"/>
                                        <p:tgtEl>
                                          <p:spTgt spid="1843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wipe(left)">
                                      <p:cBhvr>
                                        <p:cTn id="17" dur="500"/>
                                        <p:tgtEl>
                                          <p:spTgt spid="1843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8436">
                                            <p:txEl>
                                              <p:pRg st="3" end="3"/>
                                            </p:txEl>
                                          </p:spTgt>
                                        </p:tgtEl>
                                        <p:attrNameLst>
                                          <p:attrName>style.visibility</p:attrName>
                                        </p:attrNameLst>
                                      </p:cBhvr>
                                      <p:to>
                                        <p:strVal val="visible"/>
                                      </p:to>
                                    </p:set>
                                    <p:animEffect transition="in" filter="wipe(left)">
                                      <p:cBhvr>
                                        <p:cTn id="22" dur="500"/>
                                        <p:tgtEl>
                                          <p:spTgt spid="184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pic>
        <p:nvPicPr>
          <p:cNvPr id="20482" name="Picture 2">
            <a:extLst>
              <a:ext uri="{FF2B5EF4-FFF2-40B4-BE49-F238E27FC236}">
                <a16:creationId xmlns:a16="http://schemas.microsoft.com/office/drawing/2014/main" id="{43ACDBAA-D2CC-4308-93FA-1B61673C2E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483" name="Rectangle 3">
            <a:extLst>
              <a:ext uri="{FF2B5EF4-FFF2-40B4-BE49-F238E27FC236}">
                <a16:creationId xmlns:a16="http://schemas.microsoft.com/office/drawing/2014/main" id="{E928D42B-94B0-43DC-BFD0-EDF8F109FCA6}"/>
              </a:ext>
            </a:extLst>
          </p:cNvPr>
          <p:cNvSpPr>
            <a:spLocks noGrp="1" noChangeArrowheads="1"/>
          </p:cNvSpPr>
          <p:nvPr>
            <p:ph type="title"/>
          </p:nvPr>
        </p:nvSpPr>
        <p:spPr>
          <a:xfrm>
            <a:off x="0" y="549275"/>
            <a:ext cx="9144000" cy="1050925"/>
          </a:xfrm>
        </p:spPr>
        <p:txBody>
          <a:bodyPr/>
          <a:lstStyle/>
          <a:p>
            <a:r>
              <a:rPr lang="pt-BR" altLang="pt-BR" sz="3600" b="1">
                <a:solidFill>
                  <a:srgbClr val="FFCC00"/>
                </a:solidFill>
                <a:effectLst>
                  <a:outerShdw blurRad="38100" dist="38100" dir="2700000" algn="tl">
                    <a:srgbClr val="000000"/>
                  </a:outerShdw>
                </a:effectLst>
              </a:rPr>
              <a:t>PRÁTICA DA MORDOMIA</a:t>
            </a:r>
            <a:br>
              <a:rPr lang="pt-BR" altLang="pt-BR" sz="4000" b="1">
                <a:solidFill>
                  <a:srgbClr val="FFCC00"/>
                </a:solidFill>
                <a:effectLst>
                  <a:outerShdw blurRad="38100" dist="38100" dir="2700000" algn="tl">
                    <a:srgbClr val="000000"/>
                  </a:outerShdw>
                </a:effectLst>
              </a:rPr>
            </a:br>
            <a:r>
              <a:rPr lang="pt-BR" altLang="pt-BR" sz="3200" b="1">
                <a:solidFill>
                  <a:srgbClr val="FFCC00"/>
                </a:solidFill>
                <a:effectLst>
                  <a:outerShdw blurRad="38100" dist="38100" dir="2700000" algn="tl">
                    <a:srgbClr val="000000"/>
                  </a:outerShdw>
                </a:effectLst>
              </a:rPr>
              <a:t>(Estudo de Caso nº</a:t>
            </a:r>
            <a:r>
              <a:rPr lang="en-US" altLang="pt-BR" sz="3200" b="1">
                <a:solidFill>
                  <a:srgbClr val="FFCC00"/>
                </a:solidFill>
                <a:effectLst>
                  <a:outerShdw blurRad="38100" dist="38100" dir="2700000" algn="tl">
                    <a:srgbClr val="000000"/>
                  </a:outerShdw>
                </a:effectLst>
              </a:rPr>
              <a:t>9)</a:t>
            </a:r>
          </a:p>
        </p:txBody>
      </p:sp>
      <p:sp>
        <p:nvSpPr>
          <p:cNvPr id="20484" name="Rectangle 4">
            <a:extLst>
              <a:ext uri="{FF2B5EF4-FFF2-40B4-BE49-F238E27FC236}">
                <a16:creationId xmlns:a16="http://schemas.microsoft.com/office/drawing/2014/main" id="{1EE659B8-22C7-4F62-B0B3-FF065A426345}"/>
              </a:ext>
            </a:extLst>
          </p:cNvPr>
          <p:cNvSpPr>
            <a:spLocks noChangeArrowheads="1"/>
          </p:cNvSpPr>
          <p:nvPr/>
        </p:nvSpPr>
        <p:spPr bwMode="auto">
          <a:xfrm>
            <a:off x="609600" y="1828800"/>
            <a:ext cx="8208963"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pt-BR" sz="3200" b="1">
                <a:solidFill>
                  <a:srgbClr val="FFFFFF"/>
                </a:solidFill>
                <a:effectLst>
                  <a:outerShdw blurRad="38100" dist="38100" dir="2700000" algn="tl">
                    <a:srgbClr val="000000"/>
                  </a:outerShdw>
                </a:effectLst>
              </a:rPr>
              <a:t>9.	“</a:t>
            </a:r>
            <a:r>
              <a:rPr lang="pt-BR" altLang="pt-BR" sz="3200" b="1">
                <a:solidFill>
                  <a:srgbClr val="FFFFFF"/>
                </a:solidFill>
                <a:effectLst>
                  <a:outerShdw blurRad="38100" dist="38100" dir="2700000" algn="tl">
                    <a:srgbClr val="000000"/>
                  </a:outerShdw>
                </a:effectLst>
              </a:rPr>
              <a:t>Estou devolvendo meu dízimo através do meu tempo e envolvimento no ministério da igreja.”</a:t>
            </a:r>
          </a:p>
          <a:p>
            <a:pPr eaLnBrk="0" hangingPunct="0"/>
            <a:r>
              <a:rPr lang="pt-BR" altLang="pt-BR" sz="3200" b="1">
                <a:solidFill>
                  <a:srgbClr val="FFFFFF"/>
                </a:solidFill>
                <a:effectLst>
                  <a:outerShdw blurRad="38100" dist="38100" dir="2700000" algn="tl">
                    <a:srgbClr val="000000"/>
                  </a:outerShdw>
                </a:effectLst>
              </a:rPr>
              <a:t>	</a:t>
            </a:r>
            <a:r>
              <a:rPr lang="pt-BR" altLang="pt-BR" sz="2800">
                <a:solidFill>
                  <a:srgbClr val="FFFFFF"/>
                </a:solidFill>
                <a:effectLst>
                  <a:outerShdw blurRad="38100" dist="38100" dir="2700000" algn="tl">
                    <a:srgbClr val="000000"/>
                  </a:outerShdw>
                </a:effectLst>
              </a:rPr>
              <a:t>(i) Em todo o caso, o que é o dízimo? </a:t>
            </a:r>
          </a:p>
          <a:p>
            <a:pPr eaLnBrk="0" hangingPunct="0"/>
            <a:r>
              <a:rPr lang="pt-BR" altLang="pt-BR" sz="2800">
                <a:solidFill>
                  <a:srgbClr val="FFFFFF"/>
                </a:solidFill>
                <a:effectLst>
                  <a:outerShdw blurRad="38100" dist="38100" dir="2700000" algn="tl">
                    <a:srgbClr val="000000"/>
                  </a:outerShdw>
                </a:effectLst>
              </a:rPr>
              <a:t>	(ii) Onde a mordomia dos dons espirituais, serviço e participação no ministério da igreja se encaixa no quadro maior da mordomia bíblica?</a:t>
            </a:r>
          </a:p>
          <a:p>
            <a:pPr eaLnBrk="0" hangingPunct="0"/>
            <a:r>
              <a:rPr lang="pt-BR" altLang="pt-BR" sz="2800">
                <a:solidFill>
                  <a:srgbClr val="FFFFFF"/>
                </a:solidFill>
                <a:effectLst>
                  <a:outerShdw blurRad="38100" dist="38100" dir="2700000" algn="tl">
                    <a:srgbClr val="000000"/>
                  </a:outerShdw>
                </a:effectLst>
              </a:rPr>
              <a:t>	(iii) Como podemos ajudar a resolver este equívoco sobre os dízimos?</a:t>
            </a:r>
            <a:r>
              <a:rPr lang="en-AU" altLang="pt-BR" sz="2800">
                <a:solidFill>
                  <a:srgbClr val="FFFFFF"/>
                </a:solidFill>
                <a:effectLst>
                  <a:outerShdw blurRad="38100" dist="38100" dir="2700000" algn="tl">
                    <a:srgbClr val="000000"/>
                  </a:outerShdw>
                </a:effectLst>
              </a:rPr>
              <a:t>  </a:t>
            </a:r>
            <a:endParaRPr lang="en-AU" altLang="pt-BR" sz="32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wipe(left)">
                                      <p:cBhvr>
                                        <p:cTn id="7" dur="500"/>
                                        <p:tgtEl>
                                          <p:spTgt spid="2048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0484">
                                            <p:txEl>
                                              <p:pRg st="1" end="1"/>
                                            </p:txEl>
                                          </p:spTgt>
                                        </p:tgtEl>
                                        <p:attrNameLst>
                                          <p:attrName>style.visibility</p:attrName>
                                        </p:attrNameLst>
                                      </p:cBhvr>
                                      <p:to>
                                        <p:strVal val="visible"/>
                                      </p:to>
                                    </p:set>
                                    <p:animEffect transition="in" filter="wipe(left)">
                                      <p:cBhvr>
                                        <p:cTn id="12" dur="500"/>
                                        <p:tgtEl>
                                          <p:spTgt spid="2048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484">
                                            <p:txEl>
                                              <p:pRg st="2" end="2"/>
                                            </p:txEl>
                                          </p:spTgt>
                                        </p:tgtEl>
                                        <p:attrNameLst>
                                          <p:attrName>style.visibility</p:attrName>
                                        </p:attrNameLst>
                                      </p:cBhvr>
                                      <p:to>
                                        <p:strVal val="visible"/>
                                      </p:to>
                                    </p:set>
                                    <p:animEffect transition="in" filter="wipe(left)">
                                      <p:cBhvr>
                                        <p:cTn id="17" dur="500"/>
                                        <p:tgtEl>
                                          <p:spTgt spid="2048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484">
                                            <p:txEl>
                                              <p:pRg st="3" end="3"/>
                                            </p:txEl>
                                          </p:spTgt>
                                        </p:tgtEl>
                                        <p:attrNameLst>
                                          <p:attrName>style.visibility</p:attrName>
                                        </p:attrNameLst>
                                      </p:cBhvr>
                                      <p:to>
                                        <p:strVal val="visible"/>
                                      </p:to>
                                    </p:set>
                                    <p:animEffect transition="in" filter="wipe(left)">
                                      <p:cBhvr>
                                        <p:cTn id="22" dur="500"/>
                                        <p:tgtEl>
                                          <p:spTgt spid="2048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1138</Words>
  <Application>Microsoft Office PowerPoint</Application>
  <PresentationFormat>Apresentação na tela (4:3)</PresentationFormat>
  <Paragraphs>72</Paragraphs>
  <Slides>12</Slides>
  <Notes>12</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12</vt:i4>
      </vt:variant>
    </vt:vector>
  </HeadingPairs>
  <TitlesOfParts>
    <vt:vector size="15" baseType="lpstr">
      <vt:lpstr>Arial</vt:lpstr>
      <vt:lpstr>Times New Roman</vt:lpstr>
      <vt:lpstr>Default Design</vt:lpstr>
      <vt:lpstr>PRÁTICA DA MORDOMIA (Estudo de Caso nº1)</vt:lpstr>
      <vt:lpstr>PRÁTICA DA MORDOMIA (Estudo de Caso nº2)</vt:lpstr>
      <vt:lpstr>PRÁTICA DA MORDOMIA (Estudo de Caso nº3)</vt:lpstr>
      <vt:lpstr>PRÁTICA DA MORDOMIA (Estudo de Caso nº4)</vt:lpstr>
      <vt:lpstr>PRÁTICA DA MORDOMIA (Estudo de Caso nº5)</vt:lpstr>
      <vt:lpstr>PRÁTICA DA MORDOMIA (Estudo de Caso nº6)</vt:lpstr>
      <vt:lpstr>PRÁTICA DA MORDOMIA (Estudo de Caso nº7)</vt:lpstr>
      <vt:lpstr>PRÁTICA DA MORDOMIA (Estudo de Caso nº8)</vt:lpstr>
      <vt:lpstr>PRÁTICA DA MORDOMIA (Estudo de Caso nº9)</vt:lpstr>
      <vt:lpstr>PRÁTICA DA MORDOMIA (Estudo de Caso nº10)</vt:lpstr>
      <vt:lpstr>PRÁTICA DA MORDOMIA (Estudo de Caso nº11)</vt:lpstr>
      <vt:lpstr>PRÁTICA DA MORDOMIA (Estudo de Caso nº12)</vt:lpstr>
    </vt:vector>
  </TitlesOfParts>
  <Company>S.D.A. Church World Headquarters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STEWARDSHIP PRACTICE (Case Study #1)</dc:title>
  <dc:subject>MORDOMIA CRISTÃ</dc:subject>
  <dc:creator>Pr. MARCELO AUGUSTO DE CARVALHO; PuniE</dc:creator>
  <cp:keywords>www.4tons.com.br</cp:keywords>
  <dc:description>COMÉRCIO PROIBIDO. USO PESSOAL</dc:description>
  <cp:lastModifiedBy>UCB - Marcelo Augusto de Carvalho</cp:lastModifiedBy>
  <cp:revision>136</cp:revision>
  <dcterms:created xsi:type="dcterms:W3CDTF">2007-05-09T04:26:58Z</dcterms:created>
  <dcterms:modified xsi:type="dcterms:W3CDTF">2020-12-17T13:17:45Z</dcterms:modified>
</cp:coreProperties>
</file>