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332" r:id="rId2"/>
    <p:sldId id="298" r:id="rId3"/>
    <p:sldId id="297" r:id="rId4"/>
    <p:sldId id="278" r:id="rId5"/>
    <p:sldId id="325" r:id="rId6"/>
    <p:sldId id="326" r:id="rId7"/>
    <p:sldId id="327" r:id="rId8"/>
    <p:sldId id="281" r:id="rId9"/>
    <p:sldId id="275" r:id="rId10"/>
    <p:sldId id="318" r:id="rId11"/>
    <p:sldId id="316" r:id="rId12"/>
    <p:sldId id="317" r:id="rId13"/>
    <p:sldId id="299" r:id="rId14"/>
    <p:sldId id="285" r:id="rId15"/>
    <p:sldId id="306" r:id="rId16"/>
    <p:sldId id="305" r:id="rId17"/>
    <p:sldId id="288" r:id="rId18"/>
    <p:sldId id="301" r:id="rId19"/>
    <p:sldId id="304" r:id="rId20"/>
    <p:sldId id="322" r:id="rId21"/>
    <p:sldId id="323" r:id="rId22"/>
    <p:sldId id="324" r:id="rId23"/>
    <p:sldId id="319" r:id="rId24"/>
    <p:sldId id="320" r:id="rId25"/>
    <p:sldId id="321" r:id="rId26"/>
    <p:sldId id="291" r:id="rId27"/>
    <p:sldId id="302" r:id="rId28"/>
    <p:sldId id="257" r:id="rId29"/>
    <p:sldId id="294" r:id="rId30"/>
    <p:sldId id="303" r:id="rId31"/>
    <p:sldId id="295" r:id="rId32"/>
    <p:sldId id="329" r:id="rId33"/>
    <p:sldId id="330" r:id="rId34"/>
    <p:sldId id="331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660066"/>
    <a:srgbClr val="3333FF"/>
    <a:srgbClr val="FF6600"/>
    <a:srgbClr val="003366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8714326-4E6F-4358-B3DF-39463413A9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533B5399-D5DD-484E-ACAE-2CA30714F8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3DDADC47-6181-4B3C-AD4D-78494B8ACCF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0BA74B7D-8B22-4C28-991D-F7C80301D7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342BA3DB-272E-433C-BC9B-E32E38185B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0B9FF48B-3C0D-49D8-A903-AF00391C5E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D5F2F9-868B-418E-BB76-84197214D921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A72E0B-FF3A-4D4A-83E8-C0992E7B41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FF62F-E54F-4E7D-AF5E-B62DE62A99F9}" type="slidenum">
              <a:rPr lang="en-US" altLang="pt-BR"/>
              <a:pPr/>
              <a:t>1</a:t>
            </a:fld>
            <a:endParaRPr lang="en-US" altLang="pt-BR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A5953C3B-1974-4A92-AC69-E3920105FE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A6430D1F-4A4B-401D-B9F6-CACB31774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17F4B4-B431-4EC0-A88F-208FCD29B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BB811-5783-47A6-A6B5-809F6FF8F8FE}" type="slidenum">
              <a:rPr lang="en-US" altLang="pt-BR"/>
              <a:pPr/>
              <a:t>10</a:t>
            </a:fld>
            <a:endParaRPr lang="en-US" altLang="pt-BR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C93FB5D4-9D20-4244-A9B0-696B58B365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8AE2EEAB-7ACF-49EA-9D81-33E773053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61AF0D-CDA9-46FB-B77A-2CF4488CBC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B1E98-2B75-406A-A2EB-6FC1696DAD3B}" type="slidenum">
              <a:rPr lang="en-US" altLang="pt-BR"/>
              <a:pPr/>
              <a:t>11</a:t>
            </a:fld>
            <a:endParaRPr lang="en-US" altLang="pt-B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B11811B3-9E85-40C4-BBA7-254F8A9526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44C7F66-E5E3-4076-A324-51F2D1B8B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5F2F63-FEFF-4137-A19B-76B428AF9A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08B6A-E6D6-4005-BB73-8FF56F75310A}" type="slidenum">
              <a:rPr lang="en-US" altLang="pt-BR"/>
              <a:pPr/>
              <a:t>12</a:t>
            </a:fld>
            <a:endParaRPr lang="en-US" altLang="pt-BR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F713466C-645A-43DC-933F-488DF6AF9E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7FE29A9D-1C7C-46D7-BA5E-8B8CA4442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7581D3-1126-4CBF-89CC-6FC8AD4266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23509-4994-4607-BE02-CD1FB48E4FF1}" type="slidenum">
              <a:rPr lang="en-US" altLang="pt-BR"/>
              <a:pPr/>
              <a:t>13</a:t>
            </a:fld>
            <a:endParaRPr lang="en-US" altLang="pt-BR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0946D310-E9E1-4BED-95DD-E05DCBEF61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F3BDBE9C-4F08-4F6B-A6F5-824E3C839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0C82F6-0B6F-4423-8DBA-7138AC059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56D90-E1B7-45D7-B57A-C27BA1A7516A}" type="slidenum">
              <a:rPr lang="en-US" altLang="pt-BR"/>
              <a:pPr/>
              <a:t>14</a:t>
            </a:fld>
            <a:endParaRPr lang="en-US" altLang="pt-BR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9A617406-1660-41E8-8104-BA8D8101C9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2B69FD91-09EC-4FCF-9182-1648585E1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887066-1D8D-4694-B554-62614A18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69E14-3D27-486A-A74D-656D8EC03C76}" type="slidenum">
              <a:rPr lang="en-US" altLang="pt-BR"/>
              <a:pPr/>
              <a:t>15</a:t>
            </a:fld>
            <a:endParaRPr lang="en-US" altLang="pt-BR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E3076754-6479-42C7-B85F-2408486DDE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4094D788-DC1D-4D0B-928E-5171EFE03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3BFB8F-AEC5-4829-8B33-72BDC11C0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525F5-600D-4C65-BC8B-1F4607C74DDA}" type="slidenum">
              <a:rPr lang="en-US" altLang="pt-BR"/>
              <a:pPr/>
              <a:t>16</a:t>
            </a:fld>
            <a:endParaRPr lang="en-US" altLang="pt-BR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8FA902E8-807C-4896-AD99-B3294BB836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BFC64B7E-9134-41F7-8FF0-64FAB1E8C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9B8610-56A2-4878-A396-EDD5B4F033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33A96-6B3E-4771-BEF2-9B558884C570}" type="slidenum">
              <a:rPr lang="en-US" altLang="pt-BR"/>
              <a:pPr/>
              <a:t>17</a:t>
            </a:fld>
            <a:endParaRPr lang="en-US" altLang="pt-BR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ECE359D2-9041-45AD-967A-CCF30CE2A8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616DD2BE-475D-4336-830D-A13442668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5DFA29-BFDB-459F-9AC1-274FBF5CB3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71649-AFB1-4EF9-8FDE-B48E1133B3AD}" type="slidenum">
              <a:rPr lang="en-US" altLang="pt-BR"/>
              <a:pPr/>
              <a:t>18</a:t>
            </a:fld>
            <a:endParaRPr lang="en-US" altLang="pt-BR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328BC2E7-49A1-423A-AFA1-5268D73250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C36F3B39-7048-4476-B238-5791A6312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4D84CB-B358-4FC5-9CCF-A4374CF6E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3A4E1-C014-47C2-8316-966DCF405F05}" type="slidenum">
              <a:rPr lang="en-US" altLang="pt-BR"/>
              <a:pPr/>
              <a:t>19</a:t>
            </a:fld>
            <a:endParaRPr lang="en-US" altLang="pt-BR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8AA0E21A-9509-4F87-AF27-98FA1EBF62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E563F338-B220-4BB4-9CD1-5E3C853D0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6D2928-66E0-45FF-95BA-BC4D4A7007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BD18F-5903-4363-8EF3-98FDC57B1342}" type="slidenum">
              <a:rPr lang="en-US" altLang="pt-BR"/>
              <a:pPr/>
              <a:t>2</a:t>
            </a:fld>
            <a:endParaRPr lang="en-US" altLang="pt-BR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2F528A21-5144-4A51-AD0D-6F6524264C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39927FFD-33E0-4972-B8DC-5C21C7999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1F5497-99D5-47EB-9001-53F72C19B6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4CA87-4ED0-426D-8507-238A4ED54B8D}" type="slidenum">
              <a:rPr lang="en-US" altLang="pt-BR"/>
              <a:pPr/>
              <a:t>20</a:t>
            </a:fld>
            <a:endParaRPr lang="en-US" altLang="pt-BR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5B5C542A-AC88-4049-AAE3-077EAC33D6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517C1A91-06CE-4618-8E50-20EE1A521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9580BA-449F-48A4-BAAB-DE3A3A3F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4391B-6A73-4A57-8A60-2EF31AA5A681}" type="slidenum">
              <a:rPr lang="en-US" altLang="pt-BR"/>
              <a:pPr/>
              <a:t>21</a:t>
            </a:fld>
            <a:endParaRPr lang="en-US" altLang="pt-BR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00ACEE18-C48F-4BB0-A6C9-4A2F8FD9AA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C8BFED50-5675-4201-B1DD-7F09A6279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4DB037-AFAE-406D-A1FC-2AE8203ED7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73FB0-03ED-4296-A9B2-29B99F712EF1}" type="slidenum">
              <a:rPr lang="en-US" altLang="pt-BR"/>
              <a:pPr/>
              <a:t>22</a:t>
            </a:fld>
            <a:endParaRPr lang="en-US" altLang="pt-BR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C6A65B3A-068A-4277-95C4-F6E88C84E6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BC26241-F4CE-4DFE-BBED-741AB1FAC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950F0A-EDED-42D4-97D6-4777CD475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737E3-9ADD-413D-8D65-04B6DC06CB68}" type="slidenum">
              <a:rPr lang="en-US" altLang="pt-BR"/>
              <a:pPr/>
              <a:t>23</a:t>
            </a:fld>
            <a:endParaRPr lang="en-US" altLang="pt-BR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042FFDEA-1CFB-4D88-9DFF-5BE7191FB5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D1EFA5DD-17D3-4E07-8247-3DA9CD75B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0504DF-EC24-4130-9FA6-FB251B650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22F24-564C-4D02-928B-B0CD2ED0B584}" type="slidenum">
              <a:rPr lang="en-US" altLang="pt-BR"/>
              <a:pPr/>
              <a:t>24</a:t>
            </a:fld>
            <a:endParaRPr lang="en-US" altLang="pt-BR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AD37F973-0399-4E28-B3DE-C87A7F06DE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B8B85667-CE8B-4848-9807-6CC55F055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26969D-6FA7-4A97-88A1-3009D6D4E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3D42C-8EFF-479E-BBC5-2ADBF844BDC2}" type="slidenum">
              <a:rPr lang="en-US" altLang="pt-BR"/>
              <a:pPr/>
              <a:t>25</a:t>
            </a:fld>
            <a:endParaRPr lang="en-US" altLang="pt-BR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0C88178D-7405-432A-8B98-52D1B19790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4093149-3CD1-4E34-A32E-15391CAAC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1777DF-8EE3-402C-A1DD-D6AC99BA0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E6035-4D2D-4431-834B-0A8481136840}" type="slidenum">
              <a:rPr lang="en-US" altLang="pt-BR"/>
              <a:pPr/>
              <a:t>26</a:t>
            </a:fld>
            <a:endParaRPr lang="en-US" altLang="pt-BR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D9E7CB02-1BB0-4FC8-9C74-BB48DEEA31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9283FCCA-F29E-404D-BAE9-E48E0D59C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B17FFD-BF44-4397-B4F4-12C4FB6B2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90E29-A563-4BC8-AFDC-CB98767CDAD8}" type="slidenum">
              <a:rPr lang="en-US" altLang="pt-BR"/>
              <a:pPr/>
              <a:t>27</a:t>
            </a:fld>
            <a:endParaRPr lang="en-US" altLang="pt-BR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E3DDBBD0-8557-478F-9D39-0A5B20F6DE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A7B97CD-6157-47ED-900D-604AFC91D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D0E3F4-AE99-46A7-8392-7572D13DB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024E6-A35E-4707-AB4B-F2A596E302E9}" type="slidenum">
              <a:rPr lang="en-US" altLang="pt-BR"/>
              <a:pPr/>
              <a:t>28</a:t>
            </a:fld>
            <a:endParaRPr lang="en-US" altLang="pt-BR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75C33144-9038-4AEC-8F0E-C84F604BEF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9C6D9B62-6159-49E0-ADB5-AD29802BA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E0463F-3582-41AF-9369-6963B5CD62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051B0-C8B4-4B4F-811B-194B9227C106}" type="slidenum">
              <a:rPr lang="en-US" altLang="pt-BR"/>
              <a:pPr/>
              <a:t>29</a:t>
            </a:fld>
            <a:endParaRPr lang="en-US" altLang="pt-BR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20D3B66A-93D7-4593-BED6-E2A782F48F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40E4F680-967F-4992-9252-9750E0C58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C3969D-D032-47E4-98EB-A9715A3A4D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B3105-EC03-484B-B04A-0EEF16B3C580}" type="slidenum">
              <a:rPr lang="en-US" altLang="pt-BR"/>
              <a:pPr/>
              <a:t>3</a:t>
            </a:fld>
            <a:endParaRPr lang="en-US" altLang="pt-BR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ACD57344-425B-4F8B-8746-65A3C5D8B0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D80D932A-12C1-46CF-BBA1-9B499BADB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731C84-4C97-4C9D-BAC5-C63899E561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EA144-726C-4615-88BF-2AFB8461EA03}" type="slidenum">
              <a:rPr lang="en-US" altLang="pt-BR"/>
              <a:pPr/>
              <a:t>30</a:t>
            </a:fld>
            <a:endParaRPr lang="en-US" altLang="pt-BR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B2591B9D-4859-491A-AE0C-04D1DFDA55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F5E4564E-8AF7-47F6-A21D-32DE2A33D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C24BFD-DE33-429F-A609-B4DA3CE94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F7917-74A2-4B90-BC93-9034850D0AAB}" type="slidenum">
              <a:rPr lang="en-US" altLang="pt-BR"/>
              <a:pPr/>
              <a:t>31</a:t>
            </a:fld>
            <a:endParaRPr lang="en-US" altLang="pt-BR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A063FAE0-CB15-409E-BC86-027953266C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2FB60689-3530-46ED-8CBC-B8B26095A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CF4E0B-9AAA-4AC0-97B8-C0A84AB5B1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4732C-68AE-4244-9067-1B675E3ED288}" type="slidenum">
              <a:rPr lang="en-US" altLang="pt-BR"/>
              <a:pPr/>
              <a:t>32</a:t>
            </a:fld>
            <a:endParaRPr lang="en-US" altLang="pt-BR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B5CAA3CD-7136-4D12-8360-E6792A84D0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D50C89B-4BCD-4936-9E39-48B64C799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512A6C-01FC-4025-BA63-4DDEF7525D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88D830-C05C-44D0-8EA0-19247BD01BC4}" type="slidenum">
              <a:rPr lang="en-US" altLang="pt-BR"/>
              <a:pPr/>
              <a:t>33</a:t>
            </a:fld>
            <a:endParaRPr lang="en-US" altLang="pt-BR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3D88DC18-DF74-47D7-8A4A-359A7306C5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662068F7-4DC3-4BFE-A4AB-5C66718B6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B0B3D3-8BB6-4484-8CB8-314EA8229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90C0C-F5B2-4994-A6F1-445DF0A26F2E}" type="slidenum">
              <a:rPr lang="en-US" altLang="pt-BR"/>
              <a:pPr/>
              <a:t>34</a:t>
            </a:fld>
            <a:endParaRPr lang="en-US" altLang="pt-BR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261240E5-AC3C-455E-B81A-9900C24EE1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3D80665D-23F4-45CF-9404-968C9E745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650788-0090-42A0-B260-AEF6F9FD72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A9C2D-F1E2-4854-907F-BC9146F54742}" type="slidenum">
              <a:rPr lang="en-US" altLang="pt-BR"/>
              <a:pPr/>
              <a:t>4</a:t>
            </a:fld>
            <a:endParaRPr lang="en-US" altLang="pt-BR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D9272634-2F17-4393-8C31-17960E0425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AB84DC1-9464-47C9-A818-C2805DA00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4DB1AB-0651-4939-BEB3-E6C7A6F06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2BB2C-8704-44BB-B9AC-134968665CEB}" type="slidenum">
              <a:rPr lang="en-US" altLang="pt-BR"/>
              <a:pPr/>
              <a:t>5</a:t>
            </a:fld>
            <a:endParaRPr lang="en-US" altLang="pt-BR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B6BBAD83-76E3-4C95-82A5-94B18958C7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78C4605B-EAB7-4497-8E28-6D2F78E13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9856DA-2810-47D7-AE3F-2B0B8D64B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E9C44-FE91-4F4D-B715-04072F8F0FE2}" type="slidenum">
              <a:rPr lang="en-US" altLang="pt-BR"/>
              <a:pPr/>
              <a:t>6</a:t>
            </a:fld>
            <a:endParaRPr lang="en-US" altLang="pt-B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3388D919-DFDA-4697-81B4-57B20F5445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F74108D-C964-492A-847A-FC58AB224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2AA716-2FC5-46C6-AED8-66C6C16BC1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D58F6-7E75-4643-8DCB-11B44B1C12C6}" type="slidenum">
              <a:rPr lang="en-US" altLang="pt-BR"/>
              <a:pPr/>
              <a:t>7</a:t>
            </a:fld>
            <a:endParaRPr lang="en-US" altLang="pt-BR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CC832EF9-6D9A-42BB-96FE-E9C53270FE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2730E1D-0FDC-4C3C-8CDC-C7456B9ED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F5842A-5A80-4FF1-B0E4-9B42F91B8C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05DD0-1AC5-40A9-8AE6-BC6451ED7B8E}" type="slidenum">
              <a:rPr lang="en-US" altLang="pt-BR"/>
              <a:pPr/>
              <a:t>8</a:t>
            </a:fld>
            <a:endParaRPr lang="en-US" altLang="pt-BR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8427C979-F2C2-4A60-A8D8-9B734FA7BE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27690832-6B4D-4B91-AEC9-E0387533B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EF1117-FDCC-40DD-9E6A-B5B34412AB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0C1B2-B1EF-406E-A8F7-7A89FBD84420}" type="slidenum">
              <a:rPr lang="en-US" altLang="pt-BR"/>
              <a:pPr/>
              <a:t>9</a:t>
            </a:fld>
            <a:endParaRPr lang="en-US" altLang="pt-B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DA9D912-BB6D-4227-9581-7DEE6F66AA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3DD15924-E2F8-47F5-AF71-E8E67A1B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AE6CE-B13F-4561-A071-FE24534BA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D9A963-4EBD-434F-BDB7-B280B4CDB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373A3D-A806-4FD3-8229-0D37AE79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FC730E-AC99-43A3-96FF-637360EE8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B4D9CB-4461-4D87-808C-CC542CF1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15A16-2367-407B-8954-D9607D25B85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9667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8982B-46A9-4766-9884-0669F82B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7F8D28-8D93-4886-AD8E-7FBCF312B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5B2159-6E9B-4F68-AA05-2B54255C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B5365D-2F64-4BF3-95E9-84971C9E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DE7D5-F411-4E12-BEB7-17186E55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DC523-C91E-4984-AF1D-D15958277BC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6911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CB25B9-190F-4035-B0D0-138AFAFD2D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7ED84F-80F1-4360-843E-50F5CCF2B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579C22-50C9-4313-8F02-0B42532C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061839-6EFD-40CF-8360-544EEF44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79DFCF-6CCC-41FF-9292-2D5D86A7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5DA53-D237-480B-8C06-1A0C4438D20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8889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58A1F-BE1C-4DA7-B3B3-5A050226A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44AEBB-1B68-4AB2-BD5C-1DBB0B985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7BB6BA-B284-4879-B2EA-CDA609ED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4F1124-A053-4EC1-9083-49999A8B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D37DBE-06F2-4412-9DB6-70934302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0D2B6-3C2B-439A-91BC-3B8251DFA8F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5614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626C5-22E7-4BF8-8820-CD19C991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69A79D-74E0-49C9-A4E6-F7296C612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808346-240F-45E7-B617-C92A9753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FD639A-8BF2-4AC4-BF3D-BF45ECB0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A2E835-932B-4833-B97C-9D9900BB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8A838-6670-42A4-BD78-6EAD46CD97D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5805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6E899-40E5-413A-95F9-BB00E836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69F8A-D143-4586-BDDE-F6A0AA79A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8F26B5-70E6-4947-AECE-35CECF994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5A5B07-F3E4-4753-AE9D-9A18045D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09C4CA-194F-4515-BCD7-FF379E80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B40F49-8D77-4531-A215-0FA3CE97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C1F47-2DCB-4DE4-9843-8C2CD6A24E9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5933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35020-A752-4BE5-80B3-64F05F96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7E8BE4-F436-41E4-B0DC-1A9276141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71334C-B202-4C4A-B152-AF80F5EC9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22E5BDF-AC00-4652-AF1E-5ADA2C43C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3234152-AE9D-49C8-9DC6-02B86C07B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D68A0E-B0B1-4D2A-93C3-31EDA55E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EB0E499-6B4A-44EF-8611-1A31D8B4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C2AAA68-6B01-45FE-AA82-0F6E97BF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93A40-ABF8-465C-AD3B-049A6900C99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8742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5431D-F2C7-4BDE-8781-2B107295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6FC8C9B-18AA-4433-9412-1B98350A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766C6E-C86B-4024-A72B-16FCE0C9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8C1E538-3DC9-4DDD-A53C-7BBE5701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04837-B7F9-42BE-AAD5-5333ECA8E92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8861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1AF8BF9-9BB4-4D03-8FE5-4743DD57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5F86B92-5B76-42E7-860A-A7EEF807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A2E41A-17D3-4A11-B9D9-F9794FF7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1B8D7-84F4-4518-A06F-B8FAA4B9472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3891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CD949-5634-4838-A92E-FC585E16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6FF978-F584-46EF-891D-2F6602EB6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06B093-4FD1-4BF3-960B-9DD645842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7BE723-BBA3-40E4-82CB-8B43B673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6BE0BD-C0A5-4872-BF97-B982A755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FA1868-30DA-4355-BEA3-D261F6D5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68BA6-2C4B-4A85-8924-89B0351A9AF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868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792F7-B08C-4374-8F04-7B4F8335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DE56F69-94C9-4415-9AB5-FBEEB8C2C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800000-BC0F-4FFC-9992-9EF01D9AF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115F17-6102-4E2A-8646-E978FEA2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CE3C32-B45C-4FED-9C65-A8CA699F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ACE2E7-70A3-425B-AEE3-D37D3AF5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8CE22-92F4-4B46-8532-67760BBAD12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0309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" name="Object 7">
            <a:extLst>
              <a:ext uri="{FF2B5EF4-FFF2-40B4-BE49-F238E27FC236}">
                <a16:creationId xmlns:a16="http://schemas.microsoft.com/office/drawing/2014/main" id="{D4DAB6A8-67D3-4C9E-9865-8B1BE6F7F0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Slide" r:id="rId14" imgW="4540481" imgH="3385172" progId="PowerPoint.Slide.8">
                  <p:embed/>
                </p:oleObj>
              </mc:Choice>
              <mc:Fallback>
                <p:oleObj name="Slide" r:id="rId14" imgW="4540481" imgH="3385172" progId="PowerPoint.Slid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>
            <a:extLst>
              <a:ext uri="{FF2B5EF4-FFF2-40B4-BE49-F238E27FC236}">
                <a16:creationId xmlns:a16="http://schemas.microsoft.com/office/drawing/2014/main" id="{6D0A686E-FE71-4486-839A-CE2704B78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E1A570-DE71-4EC6-807D-ED42D31C1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499163-BC60-4AA7-ADD5-3EFF05AC5B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B6C8DA-927C-42AC-A7CA-D4AEC20710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E687A3-4D7A-4897-8BBC-F87D673B0D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E87D90-DB9B-4770-B63B-7D72F9DC36A3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>
            <a:extLst>
              <a:ext uri="{FF2B5EF4-FFF2-40B4-BE49-F238E27FC236}">
                <a16:creationId xmlns:a16="http://schemas.microsoft.com/office/drawing/2014/main" id="{51E593A0-1FC4-4FC4-B157-905DCE712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908050"/>
            <a:ext cx="73469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JORNADA DE MORDOMIA </a:t>
            </a:r>
          </a:p>
          <a:p>
            <a:pPr>
              <a:spcBef>
                <a:spcPct val="50000"/>
              </a:spcBef>
            </a:pPr>
            <a:r>
              <a:rPr lang="en-US" altLang="pt-BR" sz="4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EVANGELHO </a:t>
            </a:r>
          </a:p>
          <a:p>
            <a:pPr>
              <a:spcBef>
                <a:spcPct val="50000"/>
              </a:spcBef>
            </a:pPr>
            <a:r>
              <a:rPr lang="en-US" altLang="pt-BR" sz="4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MATEUS</a:t>
            </a:r>
          </a:p>
        </p:txBody>
      </p:sp>
      <p:sp>
        <p:nvSpPr>
          <p:cNvPr id="101381" name="Text Box 5">
            <a:extLst>
              <a:ext uri="{FF2B5EF4-FFF2-40B4-BE49-F238E27FC236}">
                <a16:creationId xmlns:a16="http://schemas.microsoft.com/office/drawing/2014/main" id="{ECEAFD2D-AE08-4EEA-9BDC-00C0470E6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5373688"/>
            <a:ext cx="216058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AU" altLang="pt-BR" sz="18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Erika F. Puni, PhD</a:t>
            </a:r>
          </a:p>
          <a:p>
            <a:pPr eaLnBrk="1" hangingPunct="1">
              <a:lnSpc>
                <a:spcPct val="85000"/>
              </a:lnSpc>
            </a:pPr>
            <a:r>
              <a:rPr lang="pt-BR" altLang="pt-BR" sz="18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Diretor de Mordomia</a:t>
            </a:r>
          </a:p>
          <a:p>
            <a:pPr eaLnBrk="1" hangingPunct="1">
              <a:lnSpc>
                <a:spcPct val="85000"/>
              </a:lnSpc>
            </a:pPr>
            <a:r>
              <a:rPr lang="pt-BR" altLang="pt-BR" sz="18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Associação Geral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FCB9D87E-FD99-4180-A775-C8FC5C51D81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92275" y="692150"/>
            <a:ext cx="70564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pt-BR" altLang="pt-BR" sz="4800" b="1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   Princípios de Mordomia</a:t>
            </a:r>
          </a:p>
          <a:p>
            <a:endParaRPr lang="en-US" altLang="pt-BR" sz="4800" b="1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18D2A85-E47B-4184-B6F6-6E442E9EE9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79613" y="1773238"/>
            <a:ext cx="670560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4000" b="1">
                <a:solidFill>
                  <a:srgbClr val="0000CC"/>
                </a:solidFill>
              </a:rPr>
              <a:t> </a:t>
            </a:r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Ser um discípulo significa viver os princípios do reino aqui e agora </a:t>
            </a:r>
          </a:p>
          <a:p>
            <a:pPr>
              <a:lnSpc>
                <a:spcPct val="120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 Amar os outros é uma extensão do amor de Deus em nós   </a:t>
            </a:r>
          </a:p>
          <a:p>
            <a:pPr>
              <a:lnSpc>
                <a:spcPct val="120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 Amar é ser como Deus</a:t>
            </a:r>
            <a:endParaRPr lang="pt-BR" altLang="pt-BR" sz="3600" b="1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02C10CD2-57A1-47F1-ABAE-A62EDC9B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420938"/>
            <a:ext cx="669607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Times New Roman" panose="02020603050405020304" pitchFamily="18" charset="0"/>
              </a:defRPr>
            </a:lvl1pPr>
            <a:lvl2pPr marL="76200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Times New Roman" panose="02020603050405020304" pitchFamily="18" charset="0"/>
              </a:defRPr>
            </a:lvl2pPr>
            <a:lvl3pPr marL="11811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b="1">
                <a:latin typeface="Arial" panose="020B0604020202020204" pitchFamily="34" charset="0"/>
              </a:rPr>
              <a:t>“</a:t>
            </a:r>
            <a:r>
              <a:rPr lang="pt-BR" altLang="pt-BR" b="1">
                <a:latin typeface="Arial" panose="020B0604020202020204" pitchFamily="34" charset="0"/>
              </a:rPr>
              <a:t>Busquem, pois, em primeiro lugar o Reino de Deus e a sua justiça, e todas essas coisas lhes serão acrescentadas.”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>
                <a:latin typeface="Arial" panose="020B0604020202020204" pitchFamily="34" charset="0"/>
              </a:rPr>
              <a:t>Mateus 6:33 (NVI)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BFC2315-3A68-46AF-9051-A000416642B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92275" y="1196975"/>
            <a:ext cx="69834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Vivendo no Reino</a:t>
            </a:r>
            <a:endParaRPr lang="pt-BR" altLang="pt-BR" sz="48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>
            <a:extLst>
              <a:ext uri="{FF2B5EF4-FFF2-40B4-BE49-F238E27FC236}">
                <a16:creationId xmlns:a16="http://schemas.microsoft.com/office/drawing/2014/main" id="{1C8458DD-46C9-4CC8-9620-FAC89BB84B9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08175" y="1916113"/>
            <a:ext cx="69119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Os tesouros terrestres são bênçãos provisórias</a:t>
            </a:r>
          </a:p>
          <a:p>
            <a:pPr>
              <a:spcBef>
                <a:spcPct val="10000"/>
              </a:spcBef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A adoração é submissão total a um Senhor – Jesus Cristo!</a:t>
            </a:r>
          </a:p>
          <a:p>
            <a:pPr>
              <a:spcBef>
                <a:spcPct val="10000"/>
              </a:spcBef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A coisa mais importante na vida é Deus</a:t>
            </a:r>
          </a:p>
        </p:txBody>
      </p:sp>
      <p:sp>
        <p:nvSpPr>
          <p:cNvPr id="72707" name="Rectangle 1027">
            <a:extLst>
              <a:ext uri="{FF2B5EF4-FFF2-40B4-BE49-F238E27FC236}">
                <a16:creationId xmlns:a16="http://schemas.microsoft.com/office/drawing/2014/main" id="{CAB1A460-1A39-47D5-89E2-E4C753A37F0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51050" y="836613"/>
            <a:ext cx="63373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Panorama da Passagem</a:t>
            </a:r>
            <a:endParaRPr lang="en-US" altLang="pt-BR" sz="4800" b="1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4EC22CDE-8C6C-4290-9852-0171D22B110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76400" y="990600"/>
            <a:ext cx="65674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Princípios de Mordomia</a:t>
            </a:r>
            <a:endParaRPr lang="en-US" altLang="pt-BR" sz="4800" b="1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7C8EA035-E0A9-4F98-891F-9A297D087BA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835150" y="2060575"/>
            <a:ext cx="655320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en-US" altLang="pt-BR" sz="4000" b="1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Dinheiro, alimento e       roupas são dádivas de Deus</a:t>
            </a:r>
          </a:p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 Adoração envolve fazer de Deus o primeiro em nossas vidas</a:t>
            </a:r>
          </a:p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 Quando tivermos Deus, as dádivas virão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>
            <a:extLst>
              <a:ext uri="{FF2B5EF4-FFF2-40B4-BE49-F238E27FC236}">
                <a16:creationId xmlns:a16="http://schemas.microsoft.com/office/drawing/2014/main" id="{CFBC80D1-3376-457D-B869-43C8252E3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447800"/>
            <a:ext cx="720090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“E ordenou que a multidão se assentasse na grama. Tomando os cinco pães e os dois peixes e, olhando para o céu, deu graças e partiu os pães. Em seguida, deu-os aos discípulos, e estes à multidão.”</a:t>
            </a:r>
            <a:r>
              <a:rPr lang="pt-BR" altLang="pt-BR" b="1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b="1">
                <a:solidFill>
                  <a:srgbClr val="003366"/>
                </a:solidFill>
                <a:latin typeface="Arial" panose="020B0604020202020204" pitchFamily="34" charset="0"/>
              </a:rPr>
              <a:t>Mateus 14:19 (NVI)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E6CDD07F-AE01-433E-99F8-CF5E1E81A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549275"/>
            <a:ext cx="62420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003366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rgbClr val="003366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rgbClr val="003366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rgbClr val="003366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rgbClr val="003366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pt-BR" altLang="pt-BR" sz="4800" b="1">
                <a:latin typeface="Arial Narrow" panose="020B0606020202030204" pitchFamily="34" charset="0"/>
              </a:rPr>
              <a:t>Milagre da Multiplicação</a:t>
            </a:r>
            <a:endParaRPr lang="pt-BR" altLang="pt-BR" sz="4800" b="1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027">
            <a:extLst>
              <a:ext uri="{FF2B5EF4-FFF2-40B4-BE49-F238E27FC236}">
                <a16:creationId xmlns:a16="http://schemas.microsoft.com/office/drawing/2014/main" id="{39DA5046-DDEB-49FA-A98C-7EC3C2C4A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2133600"/>
            <a:ext cx="7272338" cy="388778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>
              <a:lnSpc>
                <a:spcPct val="115000"/>
              </a:lnSpc>
              <a:spcBef>
                <a:spcPct val="0"/>
              </a:spcBef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2800" b="1">
                <a:latin typeface="Arial" panose="020B0604020202020204" pitchFamily="34" charset="0"/>
              </a:rPr>
              <a:t>O ministério espiritual inclui responsabilidade social para com outros</a:t>
            </a:r>
          </a:p>
          <a:p>
            <a:pPr marL="381000" indent="-381000">
              <a:lnSpc>
                <a:spcPct val="115000"/>
              </a:lnSpc>
              <a:spcBef>
                <a:spcPct val="0"/>
              </a:spcBef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2800" b="1">
                <a:latin typeface="Arial" panose="020B0604020202020204" pitchFamily="34" charset="0"/>
              </a:rPr>
              <a:t>Dar é um estilo de vida de receber de Deus</a:t>
            </a:r>
          </a:p>
          <a:p>
            <a:pPr marL="381000" indent="-381000">
              <a:lnSpc>
                <a:spcPct val="115000"/>
              </a:lnSpc>
              <a:spcBef>
                <a:spcPct val="0"/>
              </a:spcBef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2800" b="1">
                <a:latin typeface="Arial" panose="020B0604020202020204" pitchFamily="34" charset="0"/>
              </a:rPr>
              <a:t>Jesus multiplica as dádivas mais simples</a:t>
            </a:r>
          </a:p>
        </p:txBody>
      </p:sp>
      <p:sp>
        <p:nvSpPr>
          <p:cNvPr id="59398" name="Rectangle 1030">
            <a:extLst>
              <a:ext uri="{FF2B5EF4-FFF2-40B4-BE49-F238E27FC236}">
                <a16:creationId xmlns:a16="http://schemas.microsoft.com/office/drawing/2014/main" id="{6B5C4B00-C7BA-4A6E-A896-479145F8912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24075" y="1052513"/>
            <a:ext cx="60483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Panorama da Passagem</a:t>
            </a:r>
            <a:endParaRPr lang="en-US" altLang="pt-BR" sz="4800" b="1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>
            <a:extLst>
              <a:ext uri="{FF2B5EF4-FFF2-40B4-BE49-F238E27FC236}">
                <a16:creationId xmlns:a16="http://schemas.microsoft.com/office/drawing/2014/main" id="{BA49C306-B501-40A6-B2CD-0213E79E1DD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76400" y="838200"/>
            <a:ext cx="7086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Princípios de Mordomia</a:t>
            </a:r>
            <a:endParaRPr lang="pt-BR" altLang="pt-BR" sz="4800" b="1">
              <a:solidFill>
                <a:srgbClr val="990033"/>
              </a:solidFill>
            </a:endParaRP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959CA7FD-E89B-4503-B5EA-4B81437DF43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763713" y="1981200"/>
            <a:ext cx="705643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74650" indent="-374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1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Os discípulos de Jesus são  constrangidos a compartilhar as bênçãos de Deus</a:t>
            </a:r>
          </a:p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Fé é acreditar que Jesus pode fazer o impossível</a:t>
            </a:r>
          </a:p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Os discípulos reconhecem Deus como provedor e sustentador da vida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>
            <a:extLst>
              <a:ext uri="{FF2B5EF4-FFF2-40B4-BE49-F238E27FC236}">
                <a16:creationId xmlns:a16="http://schemas.microsoft.com/office/drawing/2014/main" id="{750E4BB4-61CC-407E-82A8-B53BC011E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066925"/>
            <a:ext cx="73088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Jesus respondeu: “Se você quer ser perfeito, vá, venda seus bens e dê o dinheiro aos pobres, e você terá um tesouro nos céus. Depois, venha e siga-me”. </a:t>
            </a:r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Mateus 19:21 (NVI)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03E97766-26AB-4707-AF15-3DF93399F7C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268538" y="908050"/>
            <a:ext cx="4679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Seguir a Jesus</a:t>
            </a:r>
            <a:endParaRPr lang="pt-BR" altLang="pt-BR" sz="48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>
            <a:extLst>
              <a:ext uri="{FF2B5EF4-FFF2-40B4-BE49-F238E27FC236}">
                <a16:creationId xmlns:a16="http://schemas.microsoft.com/office/drawing/2014/main" id="{BF010FC0-1C43-464F-8C16-64E0F63A8FF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92275" y="2349500"/>
            <a:ext cx="71628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ct val="15000"/>
              </a:spcBef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en-US" altLang="pt-BR" sz="4000" b="1">
                <a:solidFill>
                  <a:srgbClr val="0000CC"/>
                </a:solidFill>
              </a:rPr>
              <a:t>  </a:t>
            </a: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Somente Deus é bom, nós    não somos</a:t>
            </a:r>
          </a:p>
          <a:p>
            <a:pPr>
              <a:lnSpc>
                <a:spcPct val="115000"/>
              </a:lnSpc>
              <a:spcBef>
                <a:spcPct val="15000"/>
              </a:spcBef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  Boas obras não podem salvar</a:t>
            </a:r>
          </a:p>
          <a:p>
            <a:pPr>
              <a:lnSpc>
                <a:spcPct val="115000"/>
              </a:lnSpc>
              <a:spcBef>
                <a:spcPct val="15000"/>
              </a:spcBef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  Seu dinheiro não é suficiente</a:t>
            </a:r>
            <a:endParaRPr lang="pt-BR" altLang="pt-BR" sz="3200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6B6CB2E2-9D16-41E5-98CC-EA878C7AEF1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24075" y="1196975"/>
            <a:ext cx="61198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Panorama da Passagem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2E404DC9-5E83-4734-892B-250D7E5BA8C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484438" y="914400"/>
            <a:ext cx="59039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Princípios de Mordomia</a:t>
            </a:r>
            <a:endParaRPr lang="pt-BR" altLang="pt-BR" sz="4800" b="1">
              <a:solidFill>
                <a:srgbClr val="990033"/>
              </a:solidFill>
            </a:endParaRP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B09F4CCC-FD09-47D5-89CA-4D7503B6F01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835150" y="1916113"/>
            <a:ext cx="6858000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O bom comportamento é o trabalho de Deus em nós (santificação)</a:t>
            </a:r>
          </a:p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Dar ao pobre é uma responsabilidade espiritual</a:t>
            </a:r>
          </a:p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Seguir a Jesus inclui a entrega do nosso dinheiro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>
            <a:extLst>
              <a:ext uri="{FF2B5EF4-FFF2-40B4-BE49-F238E27FC236}">
                <a16:creationId xmlns:a16="http://schemas.microsoft.com/office/drawing/2014/main" id="{74411307-5E22-46A8-B68B-13290F3FA5B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1908175" y="2209800"/>
            <a:ext cx="6626225" cy="2732088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altLang="pt-BR" b="1">
                <a:latin typeface="Arial" panose="020B0604020202020204" pitchFamily="34" charset="0"/>
              </a:rPr>
              <a:t>“</a:t>
            </a:r>
            <a:r>
              <a:rPr lang="pt-BR" altLang="pt-BR" b="1">
                <a:latin typeface="Arial" panose="020B0604020202020204" pitchFamily="34" charset="0"/>
              </a:rPr>
              <a:t>Ela dará à luz um filho, e você deverá dar-lhe o nome de Jesus, porque ele salvará o seu povo dos seus pecados.”</a:t>
            </a:r>
            <a:r>
              <a:rPr lang="pt-BR" altLang="pt-BR" sz="2800">
                <a:latin typeface="Arial" panose="020B0604020202020204" pitchFamily="34" charset="0"/>
              </a:rPr>
              <a:t> </a:t>
            </a:r>
          </a:p>
          <a:p>
            <a:pPr marL="0" indent="0">
              <a:buFontTx/>
              <a:buNone/>
            </a:pPr>
            <a:r>
              <a:rPr lang="pt-BR" altLang="pt-BR" sz="2800" b="1">
                <a:latin typeface="Arial" panose="020B0604020202020204" pitchFamily="34" charset="0"/>
              </a:rPr>
              <a:t>Mateus 1:21 (NVI)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90E2A125-8236-44A8-97C6-3B839D598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1125538"/>
            <a:ext cx="6696075" cy="914400"/>
          </a:xfrm>
          <a:noFill/>
          <a:ln/>
        </p:spPr>
        <p:txBody>
          <a:bodyPr/>
          <a:lstStyle/>
          <a:p>
            <a:pPr algn="l"/>
            <a:r>
              <a:rPr lang="pt-BR" altLang="pt-BR" b="1">
                <a:latin typeface="Arial Narrow" panose="020B0606020202030204" pitchFamily="34" charset="0"/>
              </a:rPr>
              <a:t>A Maravilhosa Graça de Deus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388261A0-64BB-4FDF-BC70-A56C55C28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484313"/>
            <a:ext cx="7223125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“</a:t>
            </a:r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Quem quiser tornar-se importante entre vocês deverá ser servo, e quem quiser ser o primeiro deverá ser escravo; como o Filho do homem, que não veio para ser servido, mas para servir e dar a sua vida em resgate por muitos.” </a:t>
            </a:r>
          </a:p>
          <a:p>
            <a:r>
              <a:rPr lang="pt-BR" altLang="pt-BR" sz="2800" b="1">
                <a:solidFill>
                  <a:srgbClr val="003366"/>
                </a:solidFill>
                <a:latin typeface="Arial" panose="020B0604020202020204" pitchFamily="34" charset="0"/>
              </a:rPr>
              <a:t>Mateus 20:26-28 (NVI)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0AC06532-734B-44EE-892F-ABD1583E124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47813" y="476250"/>
            <a:ext cx="633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Liderança é Serviço</a:t>
            </a:r>
            <a:endParaRPr lang="pt-BR" altLang="pt-BR" sz="48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ED525EC9-2E60-425A-95F1-EF338688832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19250" y="1700213"/>
            <a:ext cx="71437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en-US" altLang="pt-BR" sz="4000" b="1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Liderança significa servir aos outros e não a si mesmo</a:t>
            </a:r>
          </a:p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 Ninguém é senhor no reino de Jesus exceto o próprio Cristo</a:t>
            </a:r>
          </a:p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 Jesus é nosso exemplo no serviço cristão</a:t>
            </a:r>
            <a:endParaRPr lang="pt-BR" altLang="pt-BR" sz="3200">
              <a:latin typeface="Arial" panose="020B0604020202020204" pitchFamily="34" charset="0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364BDA78-D175-4DF1-9922-3890CDF4C35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92275" y="692150"/>
            <a:ext cx="60483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Panorama da Passagem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>
            <a:extLst>
              <a:ext uri="{FF2B5EF4-FFF2-40B4-BE49-F238E27FC236}">
                <a16:creationId xmlns:a16="http://schemas.microsoft.com/office/drawing/2014/main" id="{C027A62A-841C-4442-998B-DA664FBEB5F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339975" y="981075"/>
            <a:ext cx="6143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Princípios de Mordomia</a:t>
            </a:r>
            <a:endParaRPr lang="pt-BR" altLang="pt-BR" sz="4800" b="1">
              <a:solidFill>
                <a:srgbClr val="990033"/>
              </a:solidFill>
              <a:latin typeface="Arial Narrow" panose="020B0606020202030204" pitchFamily="34" charset="0"/>
            </a:endParaRPr>
          </a:p>
        </p:txBody>
      </p:sp>
      <p:sp>
        <p:nvSpPr>
          <p:cNvPr id="79875" name="Rectangle 1027">
            <a:extLst>
              <a:ext uri="{FF2B5EF4-FFF2-40B4-BE49-F238E27FC236}">
                <a16:creationId xmlns:a16="http://schemas.microsoft.com/office/drawing/2014/main" id="{898F8E71-E29D-4552-968C-25B12656AB9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19250" y="1989138"/>
            <a:ext cx="72739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98463" indent="-398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Líderes espirituais pensam primeiro nos outros</a:t>
            </a:r>
          </a:p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O senhorio de Cristo significa a morte do eu</a:t>
            </a:r>
          </a:p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O serviço é um resultado natural do reinado de Jesus no coração</a:t>
            </a:r>
            <a:endParaRPr lang="pt-BR" altLang="pt-BR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1060A41A-8504-46CD-B231-4ADC4E50C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628775"/>
            <a:ext cx="7081838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Responde Jesus: “ ‘Ame o Senhor, o seu Deus, de todo o seu coração, de toda a sua alma e de todo o seu entendimento’. Este é o primeiro e maior mandamento. E o segundo é semelhante a ele: ‘Ame o seu próximo como a si mesmo’.” </a:t>
            </a:r>
          </a:p>
          <a:p>
            <a:r>
              <a:rPr lang="pt-BR" altLang="pt-BR" sz="2800" b="1">
                <a:solidFill>
                  <a:srgbClr val="003366"/>
                </a:solidFill>
                <a:latin typeface="Arial" panose="020B0604020202020204" pitchFamily="34" charset="0"/>
              </a:rPr>
              <a:t>Mateus 22:37-39 (NVI)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31DC7D53-45A1-4029-936E-CB1F69DF3F8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484438" y="549275"/>
            <a:ext cx="48244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A Aliança de Amor</a:t>
            </a:r>
            <a:endParaRPr lang="pt-BR" altLang="pt-BR" sz="4800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>
            <a:extLst>
              <a:ext uri="{FF2B5EF4-FFF2-40B4-BE49-F238E27FC236}">
                <a16:creationId xmlns:a16="http://schemas.microsoft.com/office/drawing/2014/main" id="{E0C09C0E-C74D-4F5B-86C9-2D1ACA73F5C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835150" y="1628775"/>
            <a:ext cx="705802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en-US" altLang="pt-BR" sz="4000" b="1">
                <a:solidFill>
                  <a:srgbClr val="0000CC"/>
                </a:solidFill>
              </a:rPr>
              <a:t> </a:t>
            </a: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O amor é o cumprimento da Lei de Deus</a:t>
            </a:r>
          </a:p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 Deus espera um comprometimento total de Seus seguidores</a:t>
            </a:r>
          </a:p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 Amar a Deus e amar aos outros são dois lados da mesma aliança de amor</a:t>
            </a:r>
            <a:endParaRPr lang="pt-BR" altLang="pt-BR" sz="3200"/>
          </a:p>
        </p:txBody>
      </p:sp>
      <p:sp>
        <p:nvSpPr>
          <p:cNvPr id="75779" name="Rectangle 1027">
            <a:extLst>
              <a:ext uri="{FF2B5EF4-FFF2-40B4-BE49-F238E27FC236}">
                <a16:creationId xmlns:a16="http://schemas.microsoft.com/office/drawing/2014/main" id="{DF8B8A19-1AD8-4D95-B29C-F56D50469C6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79613" y="692150"/>
            <a:ext cx="62642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Panorama da Passagem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1B65D2E1-157B-49D7-A6A0-DE55F682C1B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339975" y="908050"/>
            <a:ext cx="59039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Princípios de Mordomia</a:t>
            </a:r>
            <a:endParaRPr lang="pt-BR" altLang="pt-BR" sz="4800" b="1">
              <a:solidFill>
                <a:srgbClr val="990033"/>
              </a:solidFill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392BECB-8849-40B5-BE44-2EF340263A3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763713" y="1916113"/>
            <a:ext cx="7058025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Nosso amor por Deus deve vir antes de mais nada</a:t>
            </a:r>
          </a:p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Amar a Deus é uma resposta espiritual de um coração grato</a:t>
            </a:r>
          </a:p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Amar aos outros é uma extensão do amor de Deus em nós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extLst>
              <a:ext uri="{FF2B5EF4-FFF2-40B4-BE49-F238E27FC236}">
                <a16:creationId xmlns:a16="http://schemas.microsoft.com/office/drawing/2014/main" id="{0E8227D7-133A-47E0-A182-9F90C7FA8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038350"/>
            <a:ext cx="67691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“</a:t>
            </a:r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O senhor respondeu: ‘Muito bem, servo bom e fiel! Você foi fiel no pouco, eu o porei sobre o muito. Venha e participe da alegria do seu senhor!’ ”</a:t>
            </a: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pt-BR" altLang="pt-BR" sz="2800" b="1">
                <a:solidFill>
                  <a:srgbClr val="003366"/>
                </a:solidFill>
                <a:latin typeface="Arial" panose="020B0604020202020204" pitchFamily="34" charset="0"/>
              </a:rPr>
              <a:t>Mateus 25:21 (NVI)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0E221BE7-F704-4AFC-9BE7-262C623CCEF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763713" y="908050"/>
            <a:ext cx="701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Preparação para o Advento</a:t>
            </a:r>
            <a:endParaRPr lang="pt-BR" altLang="pt-BR" sz="48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>
            <a:extLst>
              <a:ext uri="{FF2B5EF4-FFF2-40B4-BE49-F238E27FC236}">
                <a16:creationId xmlns:a16="http://schemas.microsoft.com/office/drawing/2014/main" id="{51FEDFF8-03B6-4900-9E7F-90746F5EBD5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763713" y="2060575"/>
            <a:ext cx="69119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7663" indent="-347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Os adventistas são mordomos dos recursos de Deus</a:t>
            </a:r>
          </a:p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Os recursos são distribuídos de acordo com a Sua graça</a:t>
            </a:r>
          </a:p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Deus julgará baseado no uso adequado de Seus dons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8CFCC949-6E9E-4FE6-BE1F-A2394E24F64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835150" y="1052513"/>
            <a:ext cx="61928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Panorama da Passagem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5A194701-695B-45B0-B739-A90F983798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51050" y="908050"/>
            <a:ext cx="6037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Princípios de Mordomia</a:t>
            </a:r>
            <a:endParaRPr lang="pt-BR" altLang="pt-BR" sz="4800" b="1">
              <a:solidFill>
                <a:srgbClr val="990033"/>
              </a:solidFill>
              <a:latin typeface="Arial Narrow" panose="020B0606020202030204" pitchFamily="34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1C2FDCA-B7BF-44C0-A132-FD573A246F2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08175" y="1989138"/>
            <a:ext cx="640873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98463" indent="-398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Os adventistas são parceiros de mordomia de Deus</a:t>
            </a:r>
          </a:p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Deus espera fidelidade de Seu povo</a:t>
            </a:r>
          </a:p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Os mordomos serão recompensados adequadamente</a:t>
            </a:r>
            <a:endParaRPr lang="pt-BR" altLang="pt-BR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B655134A-8BD8-467D-B993-695C7E348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916113"/>
            <a:ext cx="6985000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“Percebendo isso, Jesus lhes disse: ‘Por que vocês estão perturbando essa mulher? Ela praticou uma boa ação para comigo. Pois os pobres vocês sempre terão consigo, mas a mim nem sempre terão.”</a:t>
            </a:r>
            <a:r>
              <a:rPr lang="en-AU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pt-BR" altLang="pt-BR" sz="2800" b="1">
                <a:solidFill>
                  <a:srgbClr val="003366"/>
                </a:solidFill>
                <a:latin typeface="Arial" panose="020B0604020202020204" pitchFamily="34" charset="0"/>
              </a:rPr>
              <a:t>Mateus</a:t>
            </a:r>
            <a:r>
              <a:rPr lang="en-AU" altLang="pt-BR" sz="2800" b="1">
                <a:solidFill>
                  <a:srgbClr val="003366"/>
                </a:solidFill>
                <a:latin typeface="Arial" panose="020B0604020202020204" pitchFamily="34" charset="0"/>
              </a:rPr>
              <a:t> 26:10-11 (NVI)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5BEEDC0F-B457-4089-B4B5-C5892CF37CF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19250" y="836613"/>
            <a:ext cx="66246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Um Presente para Jesus</a:t>
            </a:r>
            <a:endParaRPr lang="pt-BR" altLang="pt-BR" sz="48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27">
            <a:extLst>
              <a:ext uri="{FF2B5EF4-FFF2-40B4-BE49-F238E27FC236}">
                <a16:creationId xmlns:a16="http://schemas.microsoft.com/office/drawing/2014/main" id="{9059BB8F-454C-41C9-B32F-E14E44610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5513" y="2565400"/>
            <a:ext cx="5770562" cy="2447925"/>
          </a:xfrm>
        </p:spPr>
        <p:txBody>
          <a:bodyPr/>
          <a:lstStyle/>
          <a:p>
            <a:pPr marL="398463" indent="-398463">
              <a:lnSpc>
                <a:spcPct val="120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2800" b="1">
                <a:latin typeface="Arial" panose="020B0604020202020204" pitchFamily="34" charset="0"/>
              </a:rPr>
              <a:t>A graça de Deus que chama</a:t>
            </a:r>
          </a:p>
          <a:p>
            <a:pPr marL="398463" indent="-398463">
              <a:lnSpc>
                <a:spcPct val="120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2800" b="1">
                <a:latin typeface="Arial" panose="020B0604020202020204" pitchFamily="34" charset="0"/>
              </a:rPr>
              <a:t>A graça de Deus que salva </a:t>
            </a:r>
          </a:p>
          <a:p>
            <a:pPr marL="398463" indent="-398463">
              <a:lnSpc>
                <a:spcPct val="120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2800" b="1">
                <a:latin typeface="Arial" panose="020B0604020202020204" pitchFamily="34" charset="0"/>
              </a:rPr>
              <a:t>A graça de Deus que sustenta</a:t>
            </a:r>
            <a:endParaRPr lang="pt-BR" altLang="pt-BR" sz="28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50183" name="Rectangle 1031">
            <a:extLst>
              <a:ext uri="{FF2B5EF4-FFF2-40B4-BE49-F238E27FC236}">
                <a16:creationId xmlns:a16="http://schemas.microsoft.com/office/drawing/2014/main" id="{65788EF9-2AEE-4CA4-A1B2-AF64A69074C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92275" y="1125538"/>
            <a:ext cx="64801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Panorama da Passagem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1028">
            <a:extLst>
              <a:ext uri="{FF2B5EF4-FFF2-40B4-BE49-F238E27FC236}">
                <a16:creationId xmlns:a16="http://schemas.microsoft.com/office/drawing/2014/main" id="{693B1782-FB41-4153-8DF8-2802B81F8D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19250" y="1700213"/>
            <a:ext cx="7239000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A mordomia inclui atos de bondade e hospitalidade</a:t>
            </a:r>
          </a:p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Jesus aceita presentes pessoais de ação de graças de nós</a:t>
            </a:r>
          </a:p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O evangelho é a boa nova de doação – a mulher deu</a:t>
            </a:r>
          </a:p>
        </p:txBody>
      </p:sp>
      <p:sp>
        <p:nvSpPr>
          <p:cNvPr id="56325" name="Rectangle 1029">
            <a:extLst>
              <a:ext uri="{FF2B5EF4-FFF2-40B4-BE49-F238E27FC236}">
                <a16:creationId xmlns:a16="http://schemas.microsoft.com/office/drawing/2014/main" id="{C55BEA8C-524D-407F-BC94-DDE4D21B3FD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835150" y="620713"/>
            <a:ext cx="604996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Panorama da Passagem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1F0A1C4-7524-4767-AA86-5F05930D0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613" y="1196975"/>
            <a:ext cx="6265862" cy="846138"/>
          </a:xfrm>
        </p:spPr>
        <p:txBody>
          <a:bodyPr/>
          <a:lstStyle/>
          <a:p>
            <a:pPr algn="l"/>
            <a:r>
              <a:rPr lang="pt-BR" altLang="pt-BR" sz="4800" b="1">
                <a:latin typeface="Arial Narrow" panose="020B0606020202030204" pitchFamily="34" charset="0"/>
              </a:rPr>
              <a:t>Princípios de Mordomia</a:t>
            </a:r>
            <a:endParaRPr lang="pt-BR" altLang="pt-BR" sz="4800" b="1">
              <a:solidFill>
                <a:srgbClr val="CC0000"/>
              </a:solidFill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110973F-0C13-4666-B643-C6E00789F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35150" y="2276475"/>
            <a:ext cx="6985000" cy="3313113"/>
          </a:xfrm>
        </p:spPr>
        <p:txBody>
          <a:bodyPr/>
          <a:lstStyle/>
          <a:p>
            <a:pPr marL="463550" indent="-463550">
              <a:lnSpc>
                <a:spcPct val="115000"/>
              </a:lnSpc>
              <a:spcBef>
                <a:spcPct val="0"/>
              </a:spcBef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b="1">
                <a:latin typeface="Arial" panose="020B0604020202020204" pitchFamily="34" charset="0"/>
              </a:rPr>
              <a:t>A doação de Jesus deve ser dada primeiro; antes da doação aos pobres</a:t>
            </a:r>
          </a:p>
          <a:p>
            <a:pPr marL="463550" indent="-463550">
              <a:lnSpc>
                <a:spcPct val="115000"/>
              </a:lnSpc>
              <a:spcBef>
                <a:spcPct val="0"/>
              </a:spcBef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b="1">
                <a:latin typeface="Arial" panose="020B0604020202020204" pitchFamily="34" charset="0"/>
              </a:rPr>
              <a:t>Nós Lhe damos amor e gratidão</a:t>
            </a:r>
          </a:p>
          <a:p>
            <a:pPr marL="463550" indent="-463550">
              <a:lnSpc>
                <a:spcPct val="115000"/>
              </a:lnSpc>
              <a:spcBef>
                <a:spcPct val="0"/>
              </a:spcBef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b="1">
                <a:latin typeface="Arial" panose="020B0604020202020204" pitchFamily="34" charset="0"/>
              </a:rPr>
              <a:t>Damos o melhor a Deus hoje!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>
            <a:extLst>
              <a:ext uri="{FF2B5EF4-FFF2-40B4-BE49-F238E27FC236}">
                <a16:creationId xmlns:a16="http://schemas.microsoft.com/office/drawing/2014/main" id="{ED0B986E-820A-4E9A-A607-4F547E40C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916113"/>
            <a:ext cx="705643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“Quando o viram, o adoraram; mas alguns duvidaram. Então, Jesus aproximou-se deles e disse: ‘Foi-me dada a autoridade nos céus e na terra. Portanto, vão e façam discípulos  de todas as nações’.”</a:t>
            </a: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b="1">
                <a:solidFill>
                  <a:srgbClr val="003366"/>
                </a:solidFill>
                <a:latin typeface="Arial" panose="020B0604020202020204" pitchFamily="34" charset="0"/>
              </a:rPr>
              <a:t>Mateus 28:17-19 (NVI)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C339D3C2-BA92-407E-B172-9478CFE62B0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51050" y="836613"/>
            <a:ext cx="5499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A Missão de Deus</a:t>
            </a:r>
            <a:endParaRPr lang="pt-BR" altLang="pt-BR" sz="48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8F960E97-DAC2-4686-8907-4928D631850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19250" y="1700213"/>
            <a:ext cx="72390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Jesus é Senhor do universo por causa de Sua ressurreição</a:t>
            </a:r>
          </a:p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O discipulado é ser parceiro de Deus em missão para o mundo</a:t>
            </a:r>
          </a:p>
          <a:p>
            <a:pPr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A presença e o poder de Deus irão com Seu povo na missão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79DD2312-C014-477B-89A9-0A55F2B2A96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08175" y="620713"/>
            <a:ext cx="61928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Panorama da Passagem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4B23501D-4037-4469-B79C-98252E4A0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613" y="765175"/>
            <a:ext cx="6265862" cy="846138"/>
          </a:xfrm>
        </p:spPr>
        <p:txBody>
          <a:bodyPr/>
          <a:lstStyle/>
          <a:p>
            <a:pPr algn="l"/>
            <a:r>
              <a:rPr lang="pt-BR" altLang="pt-BR" sz="4800" b="1">
                <a:latin typeface="Arial Narrow" panose="020B0606020202030204" pitchFamily="34" charset="0"/>
              </a:rPr>
              <a:t>Princípios de Mordomia</a:t>
            </a:r>
            <a:endParaRPr lang="pt-BR" altLang="pt-BR" sz="4800" b="1">
              <a:solidFill>
                <a:srgbClr val="CC0000"/>
              </a:solidFill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1BE13B9-CD6C-4FCE-8C9B-27C61FFAD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35150" y="1773238"/>
            <a:ext cx="6767513" cy="3960812"/>
          </a:xfrm>
        </p:spPr>
        <p:txBody>
          <a:bodyPr/>
          <a:lstStyle/>
          <a:p>
            <a:pPr marL="463550" indent="-463550">
              <a:spcBef>
                <a:spcPct val="0"/>
              </a:spcBef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latin typeface="Arial" panose="020B0604020202020204" pitchFamily="34" charset="0"/>
              </a:rPr>
              <a:t>A adoração é reconhecer Jesus como Senhor da vida</a:t>
            </a:r>
          </a:p>
          <a:p>
            <a:pPr marL="463550" indent="-463550">
              <a:spcBef>
                <a:spcPct val="0"/>
              </a:spcBef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latin typeface="Arial" panose="020B0604020202020204" pitchFamily="34" charset="0"/>
              </a:rPr>
              <a:t>Fazer discípulos é uma resposta à graça salvadora de Cristo</a:t>
            </a:r>
          </a:p>
          <a:p>
            <a:pPr marL="463550" indent="-463550">
              <a:spcBef>
                <a:spcPct val="0"/>
              </a:spcBef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latin typeface="Arial" panose="020B0604020202020204" pitchFamily="34" charset="0"/>
              </a:rPr>
              <a:t>Deus abençoará Seus discípulos na missão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>
            <a:extLst>
              <a:ext uri="{FF2B5EF4-FFF2-40B4-BE49-F238E27FC236}">
                <a16:creationId xmlns:a16="http://schemas.microsoft.com/office/drawing/2014/main" id="{09C361AA-83C0-4211-9EAC-DE0978F07FA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268538" y="836613"/>
            <a:ext cx="627062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Princípios de Mordomia</a:t>
            </a:r>
            <a:r>
              <a:rPr lang="en-US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DA7DAA5A-2819-4D61-86C9-317F5D2DD2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763713" y="1773238"/>
            <a:ext cx="67691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Chamar é reconhecer nossa parceria com Deus</a:t>
            </a:r>
          </a:p>
          <a:p>
            <a:pPr>
              <a:lnSpc>
                <a:spcPct val="110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A Salvação é um presente da graça em Cristo Jesus exclusivamente</a:t>
            </a:r>
          </a:p>
          <a:p>
            <a:pPr>
              <a:lnSpc>
                <a:spcPct val="110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Mordomia é viver na presença de Deus diariamente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05864CFA-D8C5-496C-A643-92842BF7E64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1908175" y="2209800"/>
            <a:ext cx="6626225" cy="2732088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b="1">
                <a:latin typeface="Arial" panose="020B0604020202020204" pitchFamily="34" charset="0"/>
              </a:rPr>
              <a:t>Jesus lhe disse: “Retire-se, Satanás! Pois está escrito: ‘Adore o Senhor, o seu Deus, e só a Ele preste culto’”.</a:t>
            </a:r>
            <a:r>
              <a:rPr lang="pt-BR" altLang="pt-BR" sz="3600">
                <a:latin typeface="Arial" panose="020B0604020202020204" pitchFamily="34" charset="0"/>
              </a:rPr>
              <a:t> </a:t>
            </a:r>
          </a:p>
          <a:p>
            <a:pPr marL="0" indent="0">
              <a:buFontTx/>
              <a:buNone/>
            </a:pPr>
            <a:r>
              <a:rPr lang="pt-BR" altLang="pt-BR" sz="2800" b="1">
                <a:latin typeface="Arial" panose="020B0604020202020204" pitchFamily="34" charset="0"/>
              </a:rPr>
              <a:t>Mateus 4:10 (NVI)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E0D0939-1279-4102-8191-455AF28FF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1125538"/>
            <a:ext cx="7345362" cy="914400"/>
          </a:xfrm>
          <a:noFill/>
          <a:ln/>
        </p:spPr>
        <p:txBody>
          <a:bodyPr/>
          <a:lstStyle/>
          <a:p>
            <a:pPr algn="l"/>
            <a:r>
              <a:rPr lang="en-US" altLang="pt-BR" b="1">
                <a:latin typeface="Arial Narrow" panose="020B0606020202030204" pitchFamily="34" charset="0"/>
              </a:rPr>
              <a:t>  </a:t>
            </a:r>
            <a:r>
              <a:rPr lang="pt-BR" altLang="pt-BR" b="1">
                <a:latin typeface="Arial Narrow" panose="020B0606020202030204" pitchFamily="34" charset="0"/>
              </a:rPr>
              <a:t>O Teste do Ministério de Jesus</a:t>
            </a:r>
            <a:endParaRPr lang="pt-BR" altLang="pt-BR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A51B65B-5BB4-4291-B51B-AFE4F872F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2492375"/>
            <a:ext cx="6705600" cy="2209800"/>
          </a:xfrm>
        </p:spPr>
        <p:txBody>
          <a:bodyPr/>
          <a:lstStyle/>
          <a:p>
            <a:pPr marL="398463" indent="-398463"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2400" b="1">
                <a:latin typeface="Arial" panose="020B0604020202020204" pitchFamily="34" charset="0"/>
              </a:rPr>
              <a:t>O Teste de Sobrevivência - Alimento</a:t>
            </a:r>
          </a:p>
          <a:p>
            <a:pPr marL="398463" indent="-398463"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2400" b="1">
                <a:latin typeface="Arial" panose="020B0604020202020204" pitchFamily="34" charset="0"/>
              </a:rPr>
              <a:t>O Teste de Segurança – Integridade Física</a:t>
            </a:r>
          </a:p>
          <a:p>
            <a:pPr marL="398463" indent="-398463"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2400" b="1">
                <a:latin typeface="Arial" panose="020B0604020202020204" pitchFamily="34" charset="0"/>
              </a:rPr>
              <a:t>O Teste de Serviço - Adoração</a:t>
            </a:r>
            <a:endParaRPr lang="pt-BR" altLang="pt-BR" sz="24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5DEFB54F-1E4F-45C4-9023-9F11FC46946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08175" y="1268413"/>
            <a:ext cx="64801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Panorama da Passagem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1662309-F741-4D57-AAE2-EADC4556C08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08175" y="908050"/>
            <a:ext cx="634365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Princípios de Mordomia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91580538-4606-46FC-8903-FC1A7F2A865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763713" y="1844675"/>
            <a:ext cx="6705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O doador do pão é mais importante que o próprio pão</a:t>
            </a:r>
          </a:p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Adoração e serviço estão relacionados</a:t>
            </a:r>
          </a:p>
          <a:p>
            <a:pPr>
              <a:lnSpc>
                <a:spcPct val="115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200" b="1">
                <a:solidFill>
                  <a:srgbClr val="003366"/>
                </a:solidFill>
                <a:latin typeface="Arial" panose="020B0604020202020204" pitchFamily="34" charset="0"/>
              </a:rPr>
              <a:t>Só Jesus é Senhor e somente Ele deve ser adorado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1027">
            <a:extLst>
              <a:ext uri="{FF2B5EF4-FFF2-40B4-BE49-F238E27FC236}">
                <a16:creationId xmlns:a16="http://schemas.microsoft.com/office/drawing/2014/main" id="{DE6437BF-E8AC-4318-8412-7C1B199FF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492375"/>
            <a:ext cx="684053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Times New Roman" panose="02020603050405020304" pitchFamily="18" charset="0"/>
              </a:defRPr>
            </a:lvl1pPr>
            <a:lvl2pPr marL="76200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Times New Roman" panose="02020603050405020304" pitchFamily="18" charset="0"/>
              </a:defRPr>
            </a:lvl2pPr>
            <a:lvl3pPr marL="11811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pt-BR" b="1">
                <a:latin typeface="Arial" panose="020B0604020202020204" pitchFamily="34" charset="0"/>
              </a:rPr>
              <a:t>“</a:t>
            </a:r>
            <a:r>
              <a:rPr lang="pt-BR" altLang="pt-BR" b="1">
                <a:latin typeface="Arial" panose="020B0604020202020204" pitchFamily="34" charset="0"/>
              </a:rPr>
              <a:t>Portanto, sejam perfeitos como perfeito é o Pai celestial de vocês.”</a:t>
            </a:r>
            <a:r>
              <a:rPr lang="pt-BR" altLang="pt-BR" sz="3600" b="1">
                <a:latin typeface="Arial" panose="020B0604020202020204" pitchFamily="34" charset="0"/>
              </a:rPr>
              <a:t> </a:t>
            </a:r>
            <a:r>
              <a:rPr lang="pt-BR" altLang="pt-BR" sz="2800" b="1">
                <a:latin typeface="Arial" panose="020B0604020202020204" pitchFamily="34" charset="0"/>
              </a:rPr>
              <a:t>Mateus 5:48 (NVI)</a:t>
            </a:r>
          </a:p>
        </p:txBody>
      </p:sp>
      <p:sp>
        <p:nvSpPr>
          <p:cNvPr id="32772" name="Rectangle 1028">
            <a:extLst>
              <a:ext uri="{FF2B5EF4-FFF2-40B4-BE49-F238E27FC236}">
                <a16:creationId xmlns:a16="http://schemas.microsoft.com/office/drawing/2014/main" id="{4FE457D1-448A-4FF7-8A04-049D50058DD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258888" y="1196975"/>
            <a:ext cx="762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Amor Perfeito</a:t>
            </a:r>
            <a:endParaRPr lang="pt-BR" altLang="pt-BR" sz="48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>
            <a:extLst>
              <a:ext uri="{FF2B5EF4-FFF2-40B4-BE49-F238E27FC236}">
                <a16:creationId xmlns:a16="http://schemas.microsoft.com/office/drawing/2014/main" id="{42C66FCE-5DB1-4072-92F5-95B93DD589F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19250" y="1773238"/>
            <a:ext cx="72739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A lei de Cristo é amar e fazer o bem para os seus inimigos </a:t>
            </a:r>
          </a:p>
          <a:p>
            <a:pPr>
              <a:lnSpc>
                <a:spcPct val="110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Deus supre para os ímpios e para os justos igualmente</a:t>
            </a:r>
          </a:p>
          <a:p>
            <a:pPr>
              <a:lnSpc>
                <a:spcPct val="110000"/>
              </a:lnSpc>
              <a:buClr>
                <a:srgbClr val="003366"/>
              </a:buClr>
              <a:buSzPct val="75000"/>
              <a:buFont typeface="Webdings" panose="05030102010509060703" pitchFamily="18" charset="2"/>
              <a:buChar char="Y"/>
            </a:pPr>
            <a:r>
              <a:rPr lang="pt-BR" altLang="pt-BR" sz="3600" b="1">
                <a:solidFill>
                  <a:srgbClr val="003366"/>
                </a:solidFill>
                <a:latin typeface="Arial" panose="020B0604020202020204" pitchFamily="34" charset="0"/>
              </a:rPr>
              <a:t>Perfeito significa viver o amor de Deus em comunhão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09EB3F2B-BC56-4625-B02A-BDA429FE189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92275" y="692150"/>
            <a:ext cx="64801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4800" b="1">
                <a:solidFill>
                  <a:srgbClr val="003366"/>
                </a:solidFill>
                <a:latin typeface="Arial Narrow" panose="020B0606020202030204" pitchFamily="34" charset="0"/>
              </a:rPr>
              <a:t>Panorama da Passagem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1219</Words>
  <Application>Microsoft Office PowerPoint</Application>
  <PresentationFormat>Apresentação na tela (4:3)</PresentationFormat>
  <Paragraphs>158</Paragraphs>
  <Slides>34</Slides>
  <Notes>34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Times New Roman</vt:lpstr>
      <vt:lpstr>Arial</vt:lpstr>
      <vt:lpstr>Arial Narrow</vt:lpstr>
      <vt:lpstr>Webdings</vt:lpstr>
      <vt:lpstr>Default Design</vt:lpstr>
      <vt:lpstr>Microsoft PowerPoint Slide</vt:lpstr>
      <vt:lpstr>Apresentação do PowerPoint</vt:lpstr>
      <vt:lpstr>A Maravilhosa Graça de Deus</vt:lpstr>
      <vt:lpstr>Apresentação do PowerPoint</vt:lpstr>
      <vt:lpstr>Apresentação do PowerPoint</vt:lpstr>
      <vt:lpstr>  O Teste do Ministério de Jesus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Princípios de Mordomia</vt:lpstr>
      <vt:lpstr>Apresentação do PowerPoint</vt:lpstr>
      <vt:lpstr>Apresentação do PowerPoint</vt:lpstr>
      <vt:lpstr>Princípios de Mordomia</vt:lpstr>
    </vt:vector>
  </TitlesOfParts>
  <Company>Seventh-day Adventist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MORDOMIA CRISTÃ</dc:subject>
  <dc:creator>Pr. MARCELO AUGUSTO DE CARVALHO; South Pacific Division</dc:creator>
  <cp:keywords>www.4tons.com.br</cp:keywords>
  <dc:description>COMÉRCIO PROIBIDO. USO PESSOAL</dc:description>
  <cp:lastModifiedBy>UCB - Marcelo Augusto de Carvalho</cp:lastModifiedBy>
  <cp:revision>320</cp:revision>
  <dcterms:created xsi:type="dcterms:W3CDTF">2002-09-20T02:47:16Z</dcterms:created>
  <dcterms:modified xsi:type="dcterms:W3CDTF">2020-12-17T13:18:01Z</dcterms:modified>
</cp:coreProperties>
</file>