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sldIdLst>
    <p:sldId id="363" r:id="rId2"/>
    <p:sldId id="349" r:id="rId3"/>
    <p:sldId id="324" r:id="rId4"/>
    <p:sldId id="268" r:id="rId5"/>
    <p:sldId id="299" r:id="rId6"/>
    <p:sldId id="364" r:id="rId7"/>
    <p:sldId id="290" r:id="rId8"/>
    <p:sldId id="270" r:id="rId9"/>
    <p:sldId id="368" r:id="rId10"/>
    <p:sldId id="266" r:id="rId11"/>
    <p:sldId id="342" r:id="rId12"/>
    <p:sldId id="365" r:id="rId13"/>
    <p:sldId id="292" r:id="rId14"/>
    <p:sldId id="294" r:id="rId15"/>
    <p:sldId id="295" r:id="rId16"/>
    <p:sldId id="366" r:id="rId17"/>
    <p:sldId id="271" r:id="rId18"/>
    <p:sldId id="276" r:id="rId19"/>
    <p:sldId id="348" r:id="rId20"/>
    <p:sldId id="367" r:id="rId2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0000"/>
    <a:srgbClr val="800000"/>
    <a:srgbClr val="663300"/>
    <a:srgbClr val="FF3399"/>
    <a:srgbClr val="CC9900"/>
    <a:srgbClr val="660033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22" autoAdjust="0"/>
    <p:restoredTop sz="94660"/>
  </p:normalViewPr>
  <p:slideViewPr>
    <p:cSldViewPr>
      <p:cViewPr varScale="1">
        <p:scale>
          <a:sx n="67" d="100"/>
          <a:sy n="67" d="100"/>
        </p:scale>
        <p:origin x="105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CF1C87ED-A836-4DD9-8E58-6DFF1389E3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AU" altLang="pt-BR"/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32714406-84BA-4A26-940B-79D55127D74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AU" altLang="pt-BR"/>
          </a:p>
        </p:txBody>
      </p:sp>
      <p:sp>
        <p:nvSpPr>
          <p:cNvPr id="94212" name="Rectangle 4">
            <a:extLst>
              <a:ext uri="{FF2B5EF4-FFF2-40B4-BE49-F238E27FC236}">
                <a16:creationId xmlns:a16="http://schemas.microsoft.com/office/drawing/2014/main" id="{C7DCB6DA-57BB-42CF-8F15-579C83731F0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4213" name="Rectangle 5">
            <a:extLst>
              <a:ext uri="{FF2B5EF4-FFF2-40B4-BE49-F238E27FC236}">
                <a16:creationId xmlns:a16="http://schemas.microsoft.com/office/drawing/2014/main" id="{B9CD53E7-4734-4AAF-9C7A-8123887E510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pt-BR"/>
              <a:t>Click to edit Master text styles</a:t>
            </a:r>
          </a:p>
          <a:p>
            <a:pPr lvl="1"/>
            <a:r>
              <a:rPr lang="en-AU" altLang="pt-BR"/>
              <a:t>Second level</a:t>
            </a:r>
          </a:p>
          <a:p>
            <a:pPr lvl="2"/>
            <a:r>
              <a:rPr lang="en-AU" altLang="pt-BR"/>
              <a:t>Third level</a:t>
            </a:r>
          </a:p>
          <a:p>
            <a:pPr lvl="3"/>
            <a:r>
              <a:rPr lang="en-AU" altLang="pt-BR"/>
              <a:t>Fourth level</a:t>
            </a:r>
          </a:p>
          <a:p>
            <a:pPr lvl="4"/>
            <a:r>
              <a:rPr lang="en-AU" altLang="pt-BR"/>
              <a:t>Fifth level</a:t>
            </a:r>
          </a:p>
        </p:txBody>
      </p:sp>
      <p:sp>
        <p:nvSpPr>
          <p:cNvPr id="94214" name="Rectangle 6">
            <a:extLst>
              <a:ext uri="{FF2B5EF4-FFF2-40B4-BE49-F238E27FC236}">
                <a16:creationId xmlns:a16="http://schemas.microsoft.com/office/drawing/2014/main" id="{92A39E76-0794-441F-904B-66BDDD5B7BE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AU" altLang="pt-BR"/>
          </a:p>
        </p:txBody>
      </p:sp>
      <p:sp>
        <p:nvSpPr>
          <p:cNvPr id="94215" name="Rectangle 7">
            <a:extLst>
              <a:ext uri="{FF2B5EF4-FFF2-40B4-BE49-F238E27FC236}">
                <a16:creationId xmlns:a16="http://schemas.microsoft.com/office/drawing/2014/main" id="{C3CA303E-AC6D-4697-93C7-1292B42985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AE6D2D7-A71F-420D-8F3A-5D301F7C04CE}" type="slidenum">
              <a:rPr lang="en-AU" altLang="pt-BR"/>
              <a:pPr/>
              <a:t>‹nº›</a:t>
            </a:fld>
            <a:endParaRPr lang="en-AU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C1D9DD-F9BE-4966-BBFB-6E76426DD9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33D395-C1BD-4E53-B237-97C098D5C711}" type="slidenum">
              <a:rPr lang="en-AU" altLang="pt-BR"/>
              <a:pPr/>
              <a:t>1</a:t>
            </a:fld>
            <a:endParaRPr lang="en-AU" altLang="pt-BR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3A42F633-2FE4-4B30-B462-0995BDF389A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BBFA7B38-0043-4B05-B35F-7315F9BE2C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AF560B-80A8-49A3-9FF9-C2EC6EEDA4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5995B9-3354-46F4-A5B2-86497500E672}" type="slidenum">
              <a:rPr lang="en-AU" altLang="pt-BR"/>
              <a:pPr/>
              <a:t>10</a:t>
            </a:fld>
            <a:endParaRPr lang="en-AU" altLang="pt-BR"/>
          </a:p>
        </p:txBody>
      </p:sp>
      <p:sp>
        <p:nvSpPr>
          <p:cNvPr id="161794" name="Rectangle 2">
            <a:extLst>
              <a:ext uri="{FF2B5EF4-FFF2-40B4-BE49-F238E27FC236}">
                <a16:creationId xmlns:a16="http://schemas.microsoft.com/office/drawing/2014/main" id="{FC9759AB-E08A-4D84-8E5B-95FDBCBA8D6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9DD7F62C-F437-40CD-9A5C-C2B6B039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42E5F9-6DD9-46A0-886F-2E71961C47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282D2E-5FA9-4991-9DAD-27DBB958EEFD}" type="slidenum">
              <a:rPr lang="en-AU" altLang="pt-BR"/>
              <a:pPr/>
              <a:t>11</a:t>
            </a:fld>
            <a:endParaRPr lang="en-AU" altLang="pt-BR"/>
          </a:p>
        </p:txBody>
      </p:sp>
      <p:sp>
        <p:nvSpPr>
          <p:cNvPr id="162818" name="Rectangle 2">
            <a:extLst>
              <a:ext uri="{FF2B5EF4-FFF2-40B4-BE49-F238E27FC236}">
                <a16:creationId xmlns:a16="http://schemas.microsoft.com/office/drawing/2014/main" id="{C9AC9C82-18B6-4FB1-96F8-2C6419A969C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062814C0-4C9B-42FD-9FDE-8FE02BB59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9998AD-7F3C-4484-BF16-799BDE7F37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CD653A-B014-406C-AFF4-FFDF0F2996A6}" type="slidenum">
              <a:rPr lang="en-AU" altLang="pt-BR"/>
              <a:pPr/>
              <a:t>12</a:t>
            </a:fld>
            <a:endParaRPr lang="en-AU" altLang="pt-BR"/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912D13D7-72E0-49F1-932E-78E4FB58091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6A8FC59B-A52E-47E1-ABFD-8D1B009AFE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A26EA0A-90B5-4C7B-B3DF-30BE839189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D0A7C6-BB1B-4015-9435-CA9AF4BEFE87}" type="slidenum">
              <a:rPr lang="en-AU" altLang="pt-BR"/>
              <a:pPr/>
              <a:t>13</a:t>
            </a:fld>
            <a:endParaRPr lang="en-AU" altLang="pt-BR"/>
          </a:p>
        </p:txBody>
      </p:sp>
      <p:sp>
        <p:nvSpPr>
          <p:cNvPr id="164866" name="Rectangle 2">
            <a:extLst>
              <a:ext uri="{FF2B5EF4-FFF2-40B4-BE49-F238E27FC236}">
                <a16:creationId xmlns:a16="http://schemas.microsoft.com/office/drawing/2014/main" id="{4198E1D5-D717-4AD7-89AE-F28688A2D00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58BB6860-92DD-4C41-B084-32FC0F3AA0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D9F5CF3-4226-40A6-91BD-C5A308F8B2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A7161A-BECB-4421-A9C0-5D4FFF11C920}" type="slidenum">
              <a:rPr lang="en-AU" altLang="pt-BR"/>
              <a:pPr/>
              <a:t>14</a:t>
            </a:fld>
            <a:endParaRPr lang="en-AU" altLang="pt-BR"/>
          </a:p>
        </p:txBody>
      </p:sp>
      <p:sp>
        <p:nvSpPr>
          <p:cNvPr id="165890" name="Rectangle 2">
            <a:extLst>
              <a:ext uri="{FF2B5EF4-FFF2-40B4-BE49-F238E27FC236}">
                <a16:creationId xmlns:a16="http://schemas.microsoft.com/office/drawing/2014/main" id="{94ED75FB-9A38-42F8-A09A-DB587C7CB01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0F02BE5A-2CEF-46DF-89D7-648746606B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68BB30E-8EC3-4A55-A4BA-145007551A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38DF1D-D6A7-4D2C-B0F8-D81A344B0CEB}" type="slidenum">
              <a:rPr lang="en-AU" altLang="pt-BR"/>
              <a:pPr/>
              <a:t>15</a:t>
            </a:fld>
            <a:endParaRPr lang="en-AU" altLang="pt-BR"/>
          </a:p>
        </p:txBody>
      </p:sp>
      <p:sp>
        <p:nvSpPr>
          <p:cNvPr id="166914" name="Rectangle 2">
            <a:extLst>
              <a:ext uri="{FF2B5EF4-FFF2-40B4-BE49-F238E27FC236}">
                <a16:creationId xmlns:a16="http://schemas.microsoft.com/office/drawing/2014/main" id="{90466A15-2606-4B75-884F-722F4949B0D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ED3EFB39-2A06-4730-B341-A84095B19E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3CD45B-184A-489E-9ADE-883A940ABC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D4ACE9-144D-48AE-B5A6-235BD12F6B58}" type="slidenum">
              <a:rPr lang="en-AU" altLang="pt-BR"/>
              <a:pPr/>
              <a:t>16</a:t>
            </a:fld>
            <a:endParaRPr lang="en-AU" altLang="pt-BR"/>
          </a:p>
        </p:txBody>
      </p:sp>
      <p:sp>
        <p:nvSpPr>
          <p:cNvPr id="167938" name="Rectangle 2">
            <a:extLst>
              <a:ext uri="{FF2B5EF4-FFF2-40B4-BE49-F238E27FC236}">
                <a16:creationId xmlns:a16="http://schemas.microsoft.com/office/drawing/2014/main" id="{9E474466-5AD0-4A90-A0A9-41F7AEBAFEF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3E95E8D3-7095-40FC-B3BC-6DB12CA51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F7EAE7-8AE6-4533-BD1D-56E0936CC3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8E008A-FE42-4984-BA73-CFBAF649B61E}" type="slidenum">
              <a:rPr lang="en-AU" altLang="pt-BR"/>
              <a:pPr/>
              <a:t>17</a:t>
            </a:fld>
            <a:endParaRPr lang="en-AU" altLang="pt-BR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ACF2DADE-81D1-403E-83EF-34301C651A9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7969DE71-5539-4753-B37C-FC8EEC6BFF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D1964A-EEC5-4946-AD3B-58A5DA5660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20C746-8A61-4737-9E13-3501B9AB28C0}" type="slidenum">
              <a:rPr lang="en-AU" altLang="pt-BR"/>
              <a:pPr/>
              <a:t>18</a:t>
            </a:fld>
            <a:endParaRPr lang="en-AU" altLang="pt-BR"/>
          </a:p>
        </p:txBody>
      </p:sp>
      <p:sp>
        <p:nvSpPr>
          <p:cNvPr id="169986" name="Rectangle 2">
            <a:extLst>
              <a:ext uri="{FF2B5EF4-FFF2-40B4-BE49-F238E27FC236}">
                <a16:creationId xmlns:a16="http://schemas.microsoft.com/office/drawing/2014/main" id="{26ACF59D-8F04-4522-8A7A-80839E2D02A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5D9F2A0D-9EAB-4C61-973E-80843D9BDF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FA1EAE6-9244-402F-ACC6-18A79F8F6D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F61DF-C3DD-46D9-8F43-20342E48DE30}" type="slidenum">
              <a:rPr lang="en-AU" altLang="pt-BR"/>
              <a:pPr/>
              <a:t>19</a:t>
            </a:fld>
            <a:endParaRPr lang="en-AU" altLang="pt-BR"/>
          </a:p>
        </p:txBody>
      </p:sp>
      <p:sp>
        <p:nvSpPr>
          <p:cNvPr id="171010" name="Rectangle 2">
            <a:extLst>
              <a:ext uri="{FF2B5EF4-FFF2-40B4-BE49-F238E27FC236}">
                <a16:creationId xmlns:a16="http://schemas.microsoft.com/office/drawing/2014/main" id="{165AF262-CA47-4FA4-B456-0E576E79792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DC3A8E48-3BBA-43B6-96F1-15857E8DD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6E348D-5AF3-4E20-B22C-8B4293335F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37AF85-4DDF-4106-A94D-0C5AA3AFD517}" type="slidenum">
              <a:rPr lang="en-AU" altLang="pt-BR"/>
              <a:pPr/>
              <a:t>2</a:t>
            </a:fld>
            <a:endParaRPr lang="en-AU" altLang="pt-BR"/>
          </a:p>
        </p:txBody>
      </p:sp>
      <p:sp>
        <p:nvSpPr>
          <p:cNvPr id="153602" name="Rectangle 2">
            <a:extLst>
              <a:ext uri="{FF2B5EF4-FFF2-40B4-BE49-F238E27FC236}">
                <a16:creationId xmlns:a16="http://schemas.microsoft.com/office/drawing/2014/main" id="{E26B1D4E-3BCD-4060-B9AD-962CF66032C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D6301781-5F3D-43C4-A85D-388526EE44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3A77D3-F53C-4B13-A02D-DFB8427A35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51E82C-8958-4C7B-897A-BBC6AB839AE0}" type="slidenum">
              <a:rPr lang="en-AU" altLang="pt-BR"/>
              <a:pPr/>
              <a:t>20</a:t>
            </a:fld>
            <a:endParaRPr lang="en-AU" altLang="pt-BR"/>
          </a:p>
        </p:txBody>
      </p:sp>
      <p:sp>
        <p:nvSpPr>
          <p:cNvPr id="172034" name="Rectangle 2">
            <a:extLst>
              <a:ext uri="{FF2B5EF4-FFF2-40B4-BE49-F238E27FC236}">
                <a16:creationId xmlns:a16="http://schemas.microsoft.com/office/drawing/2014/main" id="{BBD90C4C-8670-4C11-AB83-FCD79533D9D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A0BB773D-8F60-4561-AD6C-FA6CE06673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B9BCA5-0A64-493F-80AC-0AF1A94411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F3CBE0-9FCE-48AA-BA18-AA7D8D0098AF}" type="slidenum">
              <a:rPr lang="en-AU" altLang="pt-BR"/>
              <a:pPr/>
              <a:t>3</a:t>
            </a:fld>
            <a:endParaRPr lang="en-AU" altLang="pt-BR"/>
          </a:p>
        </p:txBody>
      </p:sp>
      <p:sp>
        <p:nvSpPr>
          <p:cNvPr id="154626" name="Rectangle 2">
            <a:extLst>
              <a:ext uri="{FF2B5EF4-FFF2-40B4-BE49-F238E27FC236}">
                <a16:creationId xmlns:a16="http://schemas.microsoft.com/office/drawing/2014/main" id="{F49F3528-372E-417A-9269-38045277FA0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C4C20E3B-3A07-4B78-BC35-80E999ED09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E02601-9300-4486-BB80-C8A0789098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75F5C3-5269-46B3-9E50-D5B125748972}" type="slidenum">
              <a:rPr lang="en-AU" altLang="pt-BR"/>
              <a:pPr/>
              <a:t>4</a:t>
            </a:fld>
            <a:endParaRPr lang="en-AU" altLang="pt-BR"/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id="{C180F18E-513E-4AE4-AD43-068CE306165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B1AFDA87-7DE2-49C0-8FD5-AAD6A3A65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C0DA56-8EE1-4A16-BEF6-7E1E3D82F3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290905-F59D-4758-899F-5744CD78E186}" type="slidenum">
              <a:rPr lang="en-AU" altLang="pt-BR"/>
              <a:pPr/>
              <a:t>5</a:t>
            </a:fld>
            <a:endParaRPr lang="en-AU" altLang="pt-BR"/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D3E875CF-4D24-46F6-A8CE-D1007EE49C4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6FDE8B61-6CB5-4008-B713-E11481669C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DCF630-4FF6-4070-B039-362F498219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696341-D21D-44AD-AA62-A31FBCF4027E}" type="slidenum">
              <a:rPr lang="en-AU" altLang="pt-BR"/>
              <a:pPr/>
              <a:t>6</a:t>
            </a:fld>
            <a:endParaRPr lang="en-AU" altLang="pt-BR"/>
          </a:p>
        </p:txBody>
      </p:sp>
      <p:sp>
        <p:nvSpPr>
          <p:cNvPr id="157698" name="Rectangle 2">
            <a:extLst>
              <a:ext uri="{FF2B5EF4-FFF2-40B4-BE49-F238E27FC236}">
                <a16:creationId xmlns:a16="http://schemas.microsoft.com/office/drawing/2014/main" id="{EF450F2A-9B32-4CB5-9089-6B8F18721B0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6DBD92E1-A41D-4E14-AF5C-9880C28FA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1CED3F-6CD4-4A0C-871B-B22EE3BD1C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B1BB1F-F221-4B25-9434-30F311C3B889}" type="slidenum">
              <a:rPr lang="en-AU" altLang="pt-BR"/>
              <a:pPr/>
              <a:t>7</a:t>
            </a:fld>
            <a:endParaRPr lang="en-AU" altLang="pt-BR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EE884AE5-B973-45CA-9F37-44B8CD6DCB6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3FE17CE5-ED26-48D0-A4F8-540E6E88CF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B8336D2-A184-4065-A4C5-6E44129B76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C6F621-70E7-42D2-82B1-0B4D2CD297BF}" type="slidenum">
              <a:rPr lang="en-AU" altLang="pt-BR"/>
              <a:pPr/>
              <a:t>8</a:t>
            </a:fld>
            <a:endParaRPr lang="en-AU" altLang="pt-BR"/>
          </a:p>
        </p:txBody>
      </p:sp>
      <p:sp>
        <p:nvSpPr>
          <p:cNvPr id="159746" name="Rectangle 2">
            <a:extLst>
              <a:ext uri="{FF2B5EF4-FFF2-40B4-BE49-F238E27FC236}">
                <a16:creationId xmlns:a16="http://schemas.microsoft.com/office/drawing/2014/main" id="{31539B59-8FBA-46F8-AF85-5D4E395A7E7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27EABEB3-B65D-4307-8CB5-00214844CE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1DE52A-200D-4713-983E-9A7F568C55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A8E7A4-0C8C-44A3-B096-426D307DC961}" type="slidenum">
              <a:rPr lang="en-AU" altLang="pt-BR"/>
              <a:pPr/>
              <a:t>9</a:t>
            </a:fld>
            <a:endParaRPr lang="en-AU" altLang="pt-BR"/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5C94667F-2371-4226-AC2A-3E9A3F44B2A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8160853A-C0D8-4798-A1AA-5C71614A1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3427B-911E-4C18-B39B-7D87C5B90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282DB2-C25D-4108-84E2-D34969F804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6C5FC09-C0C6-4852-9F1E-C2D51B40B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372FC5-25D6-4A9B-890B-452F33141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B653CB-7807-4F93-AC9B-0A6783777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FC317-39F5-469E-8DF3-C947F821319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49409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D0B23E-6955-415A-AD40-7CCFADE1F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E782729-3FE9-47D4-A124-7B66D1774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D322A9-A325-4292-AD8D-C6FA06B80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F88D76-F442-42A9-8A2F-CCCF93A16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C98F3B-94F5-4AF6-AEFF-2165C71BF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9C7ED-E824-4585-A21C-F0413C93424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3496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F0535A6-7F90-4785-A7EA-5F34B175EA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BF37418-0B76-4A19-B071-BE8B59783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D65C75-8489-499F-A1C6-30666FC33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207994-BDC2-4B12-8511-F0BAF652E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A97208-E91C-4273-9506-6384CC9D8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5C867-D9A9-4E4B-8915-1CAEDE7F003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4432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AEF3C4-9310-43B7-A5A5-6D493B9F2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C24442-F9B4-4BA6-9001-0BF36A61D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6AFE4D-3511-4347-BC99-860540F3B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701D7F-62DA-4523-A0E5-003B9E2F9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AB7DEF-CA64-43EB-9836-423C26C4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55BAE-2340-4801-B7AE-EC375CEDA21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9354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DCC84-8CDD-4B33-8BAD-D848D5B28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227060B-1DAB-4836-A749-15F802E70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B104D3-4635-41F0-BEC4-FB737BC8E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55B72D-D6EE-4F25-839E-151471546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56CEC3-23E9-46F9-868F-AA8BB54B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36A13-121B-4E8D-9969-14A641F8FB6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84096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0F07F6-47E9-491A-8FD5-6594A08FE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01BED4-54C6-4C88-BFE0-047046E650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297B44A-E9A9-48D3-B12C-ADB6EBBC4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D1CC4C7-CA67-4F38-AD23-8B0DB3A32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97AEF58-8B74-4961-B326-9F24DFF10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6EADF69-78CA-4531-9D28-F0C360519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3D2EA-FC87-4238-8826-8BF895B1985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5464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5CFCC9-A783-4266-B66D-1A5BB6A55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CCBD05-2CE8-431C-9DDD-B6DA2A719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B044FED-0E0B-4A9D-A334-1AAFD7FAE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6C09340-48F9-4170-B10C-C16F4F7094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78F3699-0172-4A38-BEFE-A99C8F4D49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610682F-95E2-49DC-BD9C-FA5045078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33D1A30-50B0-490E-B8A6-FEA7E5C58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6ABEF4D-621C-44E8-A5F1-82F308555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CB751-5686-4551-9540-7D9E8402EA5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9567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E0ABD-79CD-4DA7-BA4F-BA129239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3D59A58-19D8-43BA-820D-BC529CD0B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81A46EA-828B-4A48-81BC-88FF0823E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E4F8733-AEAB-422C-AE78-2FBB7502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7EED1-C432-4816-99BA-5EAEDD6195E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562013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14E79F7-BAE4-4079-825D-AE39C145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FB4B095-56F0-487B-A3DF-F5401A6CE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19FFC8A-4065-4F3E-B6CA-53C4D937B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7CA57-03A2-489A-B0FA-F1B69E453D4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053156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3DFE0-44C7-4D23-BBD8-F98038214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95822E-9CBA-4252-8752-AFFDA8FD2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9BD1004-22FE-4492-B246-52BC6D8CC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0280350-3B93-4E5E-8F61-BE6D10CAF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16E12CF-1133-4669-9414-0B0750078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89AE90E-0072-4A9E-8746-FFC9BD9D3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D5EAFC-45EC-416F-B6EF-E89A7DAD57B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6982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C51746-E260-4D71-93DF-12E384DBE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9C46745-120A-407E-9579-BAA80483FA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43FD344-3212-4178-8655-C8C931A54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0A2D0CE-2B10-419A-83BE-79DB55B4C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CCE6F7E-6325-4629-A01D-5D9252A9A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78C96D-6F3F-4976-8D14-6FE7D36AD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96601-C4BA-46A2-AA6E-D5EA5A4209B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3963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>
            <a:extLst>
              <a:ext uri="{FF2B5EF4-FFF2-40B4-BE49-F238E27FC236}">
                <a16:creationId xmlns:a16="http://schemas.microsoft.com/office/drawing/2014/main" id="{AA5222F4-8C41-488B-8E93-839A6DC7C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845F8A25-0227-46C8-8245-7A3D74EDC6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D6B4B2A-DA2C-4508-828E-3BE808130D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8B4B22-0CA0-43A3-86BF-99936BABF9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8EDDEBC-06D2-4EF3-AB22-87478A0115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46FE1A8-AC5C-4D8D-A3C8-E08D1673E6D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E85DF321-AB07-4F6A-AD3C-EC0A21F6270D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F4AB8F3A-B120-4D94-A67A-7D903D3BF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2275" y="476250"/>
            <a:ext cx="7200900" cy="720725"/>
          </a:xfrm>
          <a:solidFill>
            <a:srgbClr val="663300">
              <a:alpha val="50000"/>
            </a:srgbClr>
          </a:solidFill>
        </p:spPr>
        <p:txBody>
          <a:bodyPr/>
          <a:lstStyle/>
          <a:p>
            <a:r>
              <a:rPr lang="en-US" altLang="pt-BR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</a:t>
            </a:r>
            <a:r>
              <a:rPr lang="pt-BR" altLang="pt-BR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Mordomia é todo o meu eu em resposta a tudo de Deus”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8CF06BE7-CFAD-409C-B897-7611C02E6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4274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Coração</a:t>
            </a:r>
          </a:p>
        </p:txBody>
      </p:sp>
      <p:sp>
        <p:nvSpPr>
          <p:cNvPr id="145412" name="Rectangle 4">
            <a:extLst>
              <a:ext uri="{FF2B5EF4-FFF2-40B4-BE49-F238E27FC236}">
                <a16:creationId xmlns:a16="http://schemas.microsoft.com/office/drawing/2014/main" id="{612C99E4-6DF4-46B4-A01F-D669225A3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Dízimos &amp; Ofertas</a:t>
            </a:r>
          </a:p>
        </p:txBody>
      </p:sp>
      <p:sp>
        <p:nvSpPr>
          <p:cNvPr id="145413" name="Rectangle 5">
            <a:extLst>
              <a:ext uri="{FF2B5EF4-FFF2-40B4-BE49-F238E27FC236}">
                <a16:creationId xmlns:a16="http://schemas.microsoft.com/office/drawing/2014/main" id="{03653CA6-A77F-4620-9E27-D34148261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Senhorio de Cristo</a:t>
            </a:r>
          </a:p>
        </p:txBody>
      </p:sp>
      <p:sp>
        <p:nvSpPr>
          <p:cNvPr id="145414" name="Rectangle 6">
            <a:extLst>
              <a:ext uri="{FF2B5EF4-FFF2-40B4-BE49-F238E27FC236}">
                <a16:creationId xmlns:a16="http://schemas.microsoft.com/office/drawing/2014/main" id="{5D3AB143-6BF0-4494-8745-5D4378A4D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</a:rPr>
              <a:t>Membro de Igreja</a:t>
            </a:r>
            <a:endParaRPr lang="en-US" altLang="pt-BR" sz="2800" b="1">
              <a:solidFill>
                <a:srgbClr val="FFFFFF"/>
              </a:solidFill>
            </a:endParaRPr>
          </a:p>
        </p:txBody>
      </p:sp>
      <p:sp>
        <p:nvSpPr>
          <p:cNvPr id="145415" name="Rectangle 7">
            <a:extLst>
              <a:ext uri="{FF2B5EF4-FFF2-40B4-BE49-F238E27FC236}">
                <a16:creationId xmlns:a16="http://schemas.microsoft.com/office/drawing/2014/main" id="{9EC637A0-4DE5-480D-96FF-20705A38E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Deus </a:t>
            </a:r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como Deus</a:t>
            </a:r>
          </a:p>
        </p:txBody>
      </p:sp>
      <p:sp>
        <p:nvSpPr>
          <p:cNvPr id="145416" name="Rectangle 8">
            <a:extLst>
              <a:ext uri="{FF2B5EF4-FFF2-40B4-BE49-F238E27FC236}">
                <a16:creationId xmlns:a16="http://schemas.microsoft.com/office/drawing/2014/main" id="{125C6671-D1EC-4EE1-97AD-BA2471B95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Programa</a:t>
            </a:r>
          </a:p>
        </p:txBody>
      </p:sp>
      <p:sp>
        <p:nvSpPr>
          <p:cNvPr id="145417" name="Rectangle 9">
            <a:extLst>
              <a:ext uri="{FF2B5EF4-FFF2-40B4-BE49-F238E27FC236}">
                <a16:creationId xmlns:a16="http://schemas.microsoft.com/office/drawing/2014/main" id="{BCD7D9F2-323A-415E-BA8E-B36AB5EF3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Bolsa e Carteira</a:t>
            </a:r>
          </a:p>
        </p:txBody>
      </p:sp>
      <p:sp>
        <p:nvSpPr>
          <p:cNvPr id="145418" name="Rectangle 10">
            <a:extLst>
              <a:ext uri="{FF2B5EF4-FFF2-40B4-BE49-F238E27FC236}">
                <a16:creationId xmlns:a16="http://schemas.microsoft.com/office/drawing/2014/main" id="{3458FAC3-2636-4B20-948F-1AE8CD3FC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Valores</a:t>
            </a:r>
          </a:p>
        </p:txBody>
      </p:sp>
      <p:sp>
        <p:nvSpPr>
          <p:cNvPr id="145419" name="Rectangle 11">
            <a:extLst>
              <a:ext uri="{FF2B5EF4-FFF2-40B4-BE49-F238E27FC236}">
                <a16:creationId xmlns:a16="http://schemas.microsoft.com/office/drawing/2014/main" id="{8AB9CED9-50E8-4561-9A72-1DB7CAA41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Comportamento</a:t>
            </a:r>
          </a:p>
        </p:txBody>
      </p:sp>
      <p:sp>
        <p:nvSpPr>
          <p:cNvPr id="145420" name="Rectangle 12">
            <a:extLst>
              <a:ext uri="{FF2B5EF4-FFF2-40B4-BE49-F238E27FC236}">
                <a16:creationId xmlns:a16="http://schemas.microsoft.com/office/drawing/2014/main" id="{1315A3D6-BCBC-43A1-8065-FA0E1F42A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Estilo</a:t>
            </a:r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de Vida</a:t>
            </a:r>
          </a:p>
        </p:txBody>
      </p:sp>
      <p:sp>
        <p:nvSpPr>
          <p:cNvPr id="145421" name="Rectangle 13">
            <a:extLst>
              <a:ext uri="{FF2B5EF4-FFF2-40B4-BE49-F238E27FC236}">
                <a16:creationId xmlns:a16="http://schemas.microsoft.com/office/drawing/2014/main" id="{FF020447-C390-4AA9-BF35-A366F2465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1196975"/>
            <a:ext cx="3097213" cy="936625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VISÃO</a:t>
            </a:r>
            <a:r>
              <a:rPr lang="en-US" altLang="pt-BR"/>
              <a:t> </a:t>
            </a:r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AMPLA</a:t>
            </a:r>
          </a:p>
        </p:txBody>
      </p:sp>
      <p:sp>
        <p:nvSpPr>
          <p:cNvPr id="145422" name="Rectangle 14">
            <a:extLst>
              <a:ext uri="{FF2B5EF4-FFF2-40B4-BE49-F238E27FC236}">
                <a16:creationId xmlns:a16="http://schemas.microsoft.com/office/drawing/2014/main" id="{6EDA5CD9-1E19-4DD3-AD64-F373CA09A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196975"/>
            <a:ext cx="3048000" cy="936625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VISÃO ESTREITA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4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4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4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4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4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4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14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14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14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animBg="1" autoUpdateAnimBg="0"/>
      <p:bldP spid="145412" grpId="0" animBg="1" autoUpdateAnimBg="0"/>
      <p:bldP spid="145413" grpId="0" animBg="1" autoUpdateAnimBg="0"/>
      <p:bldP spid="145414" grpId="0" animBg="1" autoUpdateAnimBg="0"/>
      <p:bldP spid="145415" grpId="0" animBg="1" autoUpdateAnimBg="0"/>
      <p:bldP spid="145416" grpId="0" animBg="1" autoUpdateAnimBg="0"/>
      <p:bldP spid="145417" grpId="0" animBg="1" autoUpdateAnimBg="0"/>
      <p:bldP spid="145418" grpId="0" animBg="1" autoUpdateAnimBg="0"/>
      <p:bldP spid="145419" grpId="0" animBg="1" autoUpdateAnimBg="0"/>
      <p:bldP spid="145420" grpId="0" animBg="1" autoUpdateAnimBg="0"/>
      <p:bldP spid="145421" grpId="0" animBg="1" autoUpdateAnimBg="0"/>
      <p:bldP spid="145422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>
            <a:extLst>
              <a:ext uri="{FF2B5EF4-FFF2-40B4-BE49-F238E27FC236}">
                <a16:creationId xmlns:a16="http://schemas.microsoft.com/office/drawing/2014/main" id="{68667F0C-33B4-4866-96E6-ED621C555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1844675"/>
            <a:ext cx="66294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5888" indent="-115888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pt-BR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</a:t>
            </a:r>
            <a:r>
              <a:rPr lang="pt-BR" altLang="pt-BR" sz="3200" b="1">
                <a:solidFill>
                  <a:srgbClr val="800000"/>
                </a:solidFill>
              </a:rPr>
              <a:t>Ninguém pode servir a dois senhores; pois odiará um e amará o outro, ou se dedicará a um e desprezará o outro. Vocês não podem servir a Deus e ao dinheiro.</a:t>
            </a:r>
            <a:r>
              <a:rPr lang="pt-BR" altLang="pt-BR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 </a:t>
            </a:r>
          </a:p>
          <a:p>
            <a:pPr>
              <a:lnSpc>
                <a:spcPct val="90000"/>
              </a:lnSpc>
            </a:pPr>
            <a:r>
              <a:rPr lang="pt-BR" altLang="pt-BR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Mateus 6:24 (NVI)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F3C0C9DA-AC99-4029-A9C3-FCE59665E2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5513" y="333375"/>
            <a:ext cx="6121400" cy="838200"/>
          </a:xfrm>
          <a:solidFill>
            <a:srgbClr val="663300">
              <a:alpha val="50000"/>
            </a:srgbClr>
          </a:solidFill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Quem Adorar</a:t>
            </a:r>
            <a:r>
              <a:rPr lang="en-US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en-US" altLang="pt-BR" sz="4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412E959F-5997-4BB4-A142-546D99C04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4274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Ele é Vida</a:t>
            </a:r>
          </a:p>
        </p:txBody>
      </p:sp>
      <p:sp>
        <p:nvSpPr>
          <p:cNvPr id="116740" name="Rectangle 4">
            <a:extLst>
              <a:ext uri="{FF2B5EF4-FFF2-40B4-BE49-F238E27FC236}">
                <a16:creationId xmlns:a16="http://schemas.microsoft.com/office/drawing/2014/main" id="{596EBD4E-4538-4423-8E85-73F705DD4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Meios de Adoração</a:t>
            </a:r>
          </a:p>
        </p:txBody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954F92CE-96B6-45C1-8A6C-306D76AE0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Objeto </a:t>
            </a:r>
          </a:p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Adoração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40622AB4-00A9-47C8-A921-EA34B7BFC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Produto</a:t>
            </a:r>
            <a:r>
              <a:rPr lang="pt-BR" altLang="pt-BR" sz="2800"/>
              <a:t> </a:t>
            </a:r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Humano</a:t>
            </a:r>
          </a:p>
        </p:txBody>
      </p: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342B3A93-79A7-441E-9982-BA7FE2C6F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Criador</a:t>
            </a:r>
          </a:p>
        </p:txBody>
      </p:sp>
      <p:sp>
        <p:nvSpPr>
          <p:cNvPr id="116744" name="Rectangle 8">
            <a:extLst>
              <a:ext uri="{FF2B5EF4-FFF2-40B4-BE49-F238E27FC236}">
                <a16:creationId xmlns:a16="http://schemas.microsoft.com/office/drawing/2014/main" id="{B7C95604-9743-4A6E-806C-00588BFCF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Valor Limitado</a:t>
            </a:r>
          </a:p>
        </p:txBody>
      </p:sp>
      <p:sp>
        <p:nvSpPr>
          <p:cNvPr id="116745" name="Rectangle 9">
            <a:extLst>
              <a:ext uri="{FF2B5EF4-FFF2-40B4-BE49-F238E27FC236}">
                <a16:creationId xmlns:a16="http://schemas.microsoft.com/office/drawing/2014/main" id="{6F6069DE-A949-49CD-AA3A-FAFAE4134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Nenhuma Vida</a:t>
            </a:r>
          </a:p>
        </p:txBody>
      </p:sp>
      <p:sp>
        <p:nvSpPr>
          <p:cNvPr id="116746" name="Rectangle 10">
            <a:extLst>
              <a:ext uri="{FF2B5EF4-FFF2-40B4-BE49-F238E27FC236}">
                <a16:creationId xmlns:a16="http://schemas.microsoft.com/office/drawing/2014/main" id="{7BB83A73-8155-420C-9F46-55F7767F3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Doador</a:t>
            </a:r>
          </a:p>
        </p:txBody>
      </p:sp>
      <p:sp>
        <p:nvSpPr>
          <p:cNvPr id="116747" name="Rectangle 11">
            <a:extLst>
              <a:ext uri="{FF2B5EF4-FFF2-40B4-BE49-F238E27FC236}">
                <a16:creationId xmlns:a16="http://schemas.microsoft.com/office/drawing/2014/main" id="{3BACD712-4EAF-44E1-A8A9-3CE2482BB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Presente de Deus</a:t>
            </a:r>
          </a:p>
        </p:txBody>
      </p:sp>
      <p:sp>
        <p:nvSpPr>
          <p:cNvPr id="116748" name="Rectangle 12">
            <a:extLst>
              <a:ext uri="{FF2B5EF4-FFF2-40B4-BE49-F238E27FC236}">
                <a16:creationId xmlns:a16="http://schemas.microsoft.com/office/drawing/2014/main" id="{AAF9DCC6-4FB6-472C-8D03-19EA53B02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Valor Eterno</a:t>
            </a:r>
          </a:p>
        </p:txBody>
      </p:sp>
      <p:sp>
        <p:nvSpPr>
          <p:cNvPr id="116749" name="Rectangle 13">
            <a:extLst>
              <a:ext uri="{FF2B5EF4-FFF2-40B4-BE49-F238E27FC236}">
                <a16:creationId xmlns:a16="http://schemas.microsoft.com/office/drawing/2014/main" id="{990F2ED1-9432-4EF0-8772-D47CA12EF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219200"/>
            <a:ext cx="3048000" cy="914400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DEUS</a:t>
            </a:r>
          </a:p>
        </p:txBody>
      </p:sp>
      <p:sp>
        <p:nvSpPr>
          <p:cNvPr id="116750" name="Rectangle 14">
            <a:extLst>
              <a:ext uri="{FF2B5EF4-FFF2-40B4-BE49-F238E27FC236}">
                <a16:creationId xmlns:a16="http://schemas.microsoft.com/office/drawing/2014/main" id="{A06AF386-4E75-4753-9A6D-290D62C94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219200"/>
            <a:ext cx="3048000" cy="914400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DINHEIRO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6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1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16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116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 autoUpdateAnimBg="0"/>
      <p:bldP spid="116740" grpId="0" animBg="1" autoUpdateAnimBg="0"/>
      <p:bldP spid="116741" grpId="0" animBg="1" autoUpdateAnimBg="0"/>
      <p:bldP spid="116742" grpId="0" animBg="1" autoUpdateAnimBg="0"/>
      <p:bldP spid="116743" grpId="0" animBg="1" autoUpdateAnimBg="0"/>
      <p:bldP spid="116744" grpId="0" animBg="1" autoUpdateAnimBg="0"/>
      <p:bldP spid="116745" grpId="0" animBg="1" autoUpdateAnimBg="0"/>
      <p:bldP spid="116746" grpId="0" animBg="1" autoUpdateAnimBg="0"/>
      <p:bldP spid="116747" grpId="0" animBg="1" autoUpdateAnimBg="0"/>
      <p:bldP spid="116748" grpId="0" animBg="1" autoUpdateAnimBg="0"/>
      <p:bldP spid="116749" grpId="0" animBg="1" autoUpdateAnimBg="0"/>
      <p:bldP spid="11675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482" name="Picture 2">
            <a:extLst>
              <a:ext uri="{FF2B5EF4-FFF2-40B4-BE49-F238E27FC236}">
                <a16:creationId xmlns:a16="http://schemas.microsoft.com/office/drawing/2014/main" id="{3335AA6F-D777-43E2-9B27-1400276A6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8483" name="Rectangle 3">
            <a:extLst>
              <a:ext uri="{FF2B5EF4-FFF2-40B4-BE49-F238E27FC236}">
                <a16:creationId xmlns:a16="http://schemas.microsoft.com/office/drawing/2014/main" id="{68BF5408-D61E-421E-8D0A-061665A2A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349500"/>
            <a:ext cx="6192838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pt-BR" altLang="pt-BR" sz="3600" b="1">
                <a:solidFill>
                  <a:srgbClr val="660033"/>
                </a:solidFill>
              </a:rPr>
              <a:t>A adoração espiritual é uma atitude do coração. Envolve compromisso, fidelidade, obediência, serviço </a:t>
            </a:r>
            <a:br>
              <a:rPr lang="pt-BR" altLang="pt-BR" sz="3600" b="1">
                <a:solidFill>
                  <a:srgbClr val="660033"/>
                </a:solidFill>
              </a:rPr>
            </a:br>
            <a:r>
              <a:rPr lang="pt-BR" altLang="pt-BR" sz="3600" b="1">
                <a:solidFill>
                  <a:srgbClr val="660033"/>
                </a:solidFill>
              </a:rPr>
              <a:t>e amor a Deus.</a:t>
            </a:r>
          </a:p>
        </p:txBody>
      </p:sp>
      <p:sp>
        <p:nvSpPr>
          <p:cNvPr id="148484" name="Text Box 4">
            <a:extLst>
              <a:ext uri="{FF2B5EF4-FFF2-40B4-BE49-F238E27FC236}">
                <a16:creationId xmlns:a16="http://schemas.microsoft.com/office/drawing/2014/main" id="{FB3DF8F1-EAE0-43EE-A5E1-677E7309E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1341438"/>
            <a:ext cx="41036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pt-BR" sz="4400" b="1">
                <a:solidFill>
                  <a:srgbClr val="800000"/>
                </a:solidFill>
              </a:rPr>
              <a:t>VERDADE Nº</a:t>
            </a:r>
            <a:r>
              <a:rPr lang="en-US" altLang="pt-BR"/>
              <a:t> </a:t>
            </a:r>
            <a:r>
              <a:rPr lang="en-US" altLang="pt-BR" sz="4400" b="1">
                <a:solidFill>
                  <a:srgbClr val="8000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>
            <a:extLst>
              <a:ext uri="{FF2B5EF4-FFF2-40B4-BE49-F238E27FC236}">
                <a16:creationId xmlns:a16="http://schemas.microsoft.com/office/drawing/2014/main" id="{51A9BBF4-2BDA-41DC-88F2-AED6EC436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8175" y="2205038"/>
            <a:ext cx="6767513" cy="2587625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rgbClr val="663300"/>
              </a:buClr>
              <a:buSzPct val="75000"/>
              <a:buFont typeface="Monotype Sorts" pitchFamily="2" charset="2"/>
              <a:buChar char="u"/>
            </a:pPr>
            <a:r>
              <a:rPr lang="en-US" altLang="pt-BR" sz="3600" b="1">
                <a:solidFill>
                  <a:srgbClr val="663300"/>
                </a:solidFill>
              </a:rPr>
              <a:t>  A </a:t>
            </a:r>
            <a:r>
              <a:rPr lang="pt-BR" altLang="pt-BR" sz="3600" b="1">
                <a:solidFill>
                  <a:srgbClr val="663300"/>
                </a:solidFill>
              </a:rPr>
              <a:t>Vida: Alimentos e Bebidas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Clr>
                <a:srgbClr val="663300"/>
              </a:buClr>
              <a:buSzPct val="65000"/>
              <a:buFont typeface="Monotype Sorts" pitchFamily="2" charset="2"/>
              <a:buChar char="è"/>
            </a:pPr>
            <a:r>
              <a:rPr lang="pt-BR" altLang="pt-BR" sz="3600" b="1">
                <a:solidFill>
                  <a:srgbClr val="663300"/>
                </a:solidFill>
              </a:rPr>
              <a:t> Observem as aves do céu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663300"/>
              </a:buClr>
              <a:buSzPct val="75000"/>
              <a:buFont typeface="Monotype Sorts" pitchFamily="2" charset="2"/>
              <a:buChar char="u"/>
            </a:pPr>
            <a:r>
              <a:rPr lang="pt-BR" altLang="pt-BR" sz="3600" b="1">
                <a:solidFill>
                  <a:srgbClr val="663300"/>
                </a:solidFill>
              </a:rPr>
              <a:t>  O corpo: Saúde e Roupas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Clr>
                <a:srgbClr val="663300"/>
              </a:buClr>
              <a:buSzPct val="65000"/>
              <a:buFont typeface="Monotype Sorts" pitchFamily="2" charset="2"/>
              <a:buChar char="è"/>
            </a:pPr>
            <a:r>
              <a:rPr lang="pt-BR" altLang="pt-BR" sz="3600" b="1">
                <a:solidFill>
                  <a:srgbClr val="663300"/>
                </a:solidFill>
              </a:rPr>
              <a:t> Olhem a erva do campo</a:t>
            </a:r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B6676053-B7F3-4526-BC95-4ED5E045C5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7813" y="908050"/>
            <a:ext cx="7380287" cy="844550"/>
          </a:xfrm>
          <a:solidFill>
            <a:schemeClr val="bg1"/>
          </a:solidFill>
          <a:ln/>
        </p:spPr>
        <p:txBody>
          <a:bodyPr/>
          <a:lstStyle/>
          <a:p>
            <a:r>
              <a:rPr lang="pt-BR" altLang="pt-BR" sz="4000" b="1">
                <a:solidFill>
                  <a:srgbClr val="800000"/>
                </a:solidFill>
              </a:rPr>
              <a:t>Os homens se preocupam com</a:t>
            </a:r>
            <a:r>
              <a:rPr lang="en-US" altLang="pt-BR" sz="4000" b="1">
                <a:solidFill>
                  <a:srgbClr val="800000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>
            <a:extLst>
              <a:ext uri="{FF2B5EF4-FFF2-40B4-BE49-F238E27FC236}">
                <a16:creationId xmlns:a16="http://schemas.microsoft.com/office/drawing/2014/main" id="{B7D296BE-A9E0-4057-B207-17D8570B2A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95513" y="2209800"/>
            <a:ext cx="6491287" cy="27432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rgbClr val="663300"/>
              </a:buClr>
              <a:buSzPct val="75000"/>
              <a:buFont typeface="Monotype Sorts" pitchFamily="2" charset="2"/>
              <a:buChar char="u"/>
            </a:pPr>
            <a:r>
              <a:rPr lang="en-US" altLang="pt-BR" sz="4000" b="1">
                <a:solidFill>
                  <a:srgbClr val="663300"/>
                </a:solidFill>
              </a:rPr>
              <a:t>  Não é Saudável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Clr>
                <a:srgbClr val="663300"/>
              </a:buClr>
              <a:buSzPct val="65000"/>
              <a:buFont typeface="Monotype Sorts" pitchFamily="2" charset="2"/>
              <a:buChar char="è"/>
            </a:pPr>
            <a:r>
              <a:rPr lang="en-US" altLang="pt-BR" sz="3600" b="1">
                <a:solidFill>
                  <a:srgbClr val="663300"/>
                </a:solidFill>
              </a:rPr>
              <a:t> Não estenderá a vida </a:t>
            </a:r>
            <a:r>
              <a:rPr lang="en-US" altLang="pt-BR" sz="3200" b="1">
                <a:solidFill>
                  <a:srgbClr val="663300"/>
                </a:solidFill>
              </a:rPr>
              <a:t>(v 27)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663300"/>
              </a:buClr>
              <a:buSzPct val="75000"/>
              <a:buFont typeface="Monotype Sorts" pitchFamily="2" charset="2"/>
              <a:buChar char="u"/>
            </a:pPr>
            <a:r>
              <a:rPr lang="en-US" altLang="pt-BR" sz="4000" b="1">
                <a:solidFill>
                  <a:srgbClr val="663300"/>
                </a:solidFill>
              </a:rPr>
              <a:t>  É Pagã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Clr>
                <a:srgbClr val="663300"/>
              </a:buClr>
              <a:buSzPct val="65000"/>
              <a:buFont typeface="Monotype Sorts" pitchFamily="2" charset="2"/>
              <a:buChar char="è"/>
            </a:pPr>
            <a:r>
              <a:rPr lang="en-US" altLang="pt-BR" sz="3600" b="1">
                <a:solidFill>
                  <a:srgbClr val="663300"/>
                </a:solidFill>
              </a:rPr>
              <a:t> Enlouquece você </a:t>
            </a:r>
            <a:r>
              <a:rPr lang="en-US" altLang="pt-BR" sz="3200" b="1">
                <a:solidFill>
                  <a:srgbClr val="663300"/>
                </a:solidFill>
              </a:rPr>
              <a:t>(v 32)</a:t>
            </a:r>
            <a:endParaRPr lang="en-US" altLang="pt-BR" sz="3200" b="1"/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539CF8D9-6EC2-4D5B-BB79-CCA76AD694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981075"/>
            <a:ext cx="6840538" cy="844550"/>
          </a:xfrm>
          <a:solidFill>
            <a:schemeClr val="bg1"/>
          </a:solidFill>
          <a:ln/>
        </p:spPr>
        <p:txBody>
          <a:bodyPr/>
          <a:lstStyle/>
          <a:p>
            <a:r>
              <a:rPr lang="pt-BR" altLang="pt-BR" sz="4000" b="1">
                <a:solidFill>
                  <a:srgbClr val="800000"/>
                </a:solidFill>
              </a:rPr>
              <a:t>Mas a Preocupação  Humana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>
            <a:extLst>
              <a:ext uri="{FF2B5EF4-FFF2-40B4-BE49-F238E27FC236}">
                <a16:creationId xmlns:a16="http://schemas.microsoft.com/office/drawing/2014/main" id="{C2BE95FF-9F2A-47A4-A2B5-F4FE38C29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133600"/>
            <a:ext cx="6172200" cy="25908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rgbClr val="663300"/>
              </a:buClr>
              <a:buSzPct val="75000"/>
              <a:buFont typeface="Monotype Sorts" pitchFamily="2" charset="2"/>
              <a:buChar char="u"/>
            </a:pPr>
            <a:r>
              <a:rPr lang="en-US" altLang="pt-BR" sz="3600" b="1">
                <a:solidFill>
                  <a:srgbClr val="663300"/>
                </a:solidFill>
              </a:rPr>
              <a:t>  </a:t>
            </a:r>
            <a:r>
              <a:rPr lang="pt-BR" altLang="pt-BR" sz="3600" b="1">
                <a:solidFill>
                  <a:srgbClr val="663300"/>
                </a:solidFill>
              </a:rPr>
              <a:t>Com coisas que você não pode controlar </a:t>
            </a:r>
            <a:r>
              <a:rPr lang="pt-BR" altLang="pt-BR" b="1">
                <a:solidFill>
                  <a:srgbClr val="663300"/>
                </a:solidFill>
              </a:rPr>
              <a:t>(v 34)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663300"/>
              </a:buClr>
              <a:buSzPct val="75000"/>
              <a:buFont typeface="Monotype Sorts" pitchFamily="2" charset="2"/>
              <a:buChar char="u"/>
            </a:pPr>
            <a:r>
              <a:rPr lang="pt-BR" altLang="pt-BR" sz="3600" b="1">
                <a:solidFill>
                  <a:srgbClr val="663300"/>
                </a:solidFill>
              </a:rPr>
              <a:t>  Com coisas que estão no futuro </a:t>
            </a:r>
            <a:r>
              <a:rPr lang="pt-BR" altLang="pt-BR" b="1">
                <a:solidFill>
                  <a:srgbClr val="663300"/>
                </a:solidFill>
              </a:rPr>
              <a:t>(v 34)</a:t>
            </a:r>
            <a:endParaRPr lang="pt-BR" altLang="pt-BR" b="1"/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B6464878-9B52-4985-A10A-1AFF26FDF6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5513" y="908050"/>
            <a:ext cx="5832475" cy="844550"/>
          </a:xfrm>
          <a:solidFill>
            <a:schemeClr val="bg1"/>
          </a:solidFill>
          <a:ln/>
        </p:spPr>
        <p:txBody>
          <a:bodyPr/>
          <a:lstStyle/>
          <a:p>
            <a:r>
              <a:rPr lang="pt-BR" altLang="pt-BR" sz="4000" b="1">
                <a:solidFill>
                  <a:srgbClr val="800000"/>
                </a:solidFill>
              </a:rPr>
              <a:t>Então Não se Preocupe...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uiExpand="1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506" name="Picture 2">
            <a:extLst>
              <a:ext uri="{FF2B5EF4-FFF2-40B4-BE49-F238E27FC236}">
                <a16:creationId xmlns:a16="http://schemas.microsoft.com/office/drawing/2014/main" id="{151131C2-ECE8-4360-B27E-1BE30A24BD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507" name="Rectangle 3">
            <a:extLst>
              <a:ext uri="{FF2B5EF4-FFF2-40B4-BE49-F238E27FC236}">
                <a16:creationId xmlns:a16="http://schemas.microsoft.com/office/drawing/2014/main" id="{5D640053-6871-4FB9-8928-F24AD04B1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349500"/>
            <a:ext cx="6192838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pt-BR" altLang="pt-BR" sz="3600" b="1">
                <a:solidFill>
                  <a:srgbClr val="660033"/>
                </a:solidFill>
              </a:rPr>
              <a:t>Os discípulos de Cristo (mordomos cristãos) não se preocupam. Eles confiam em Deus com todo o seu coração.  Preocupação é o oposto de fé.</a:t>
            </a:r>
          </a:p>
        </p:txBody>
      </p:sp>
      <p:sp>
        <p:nvSpPr>
          <p:cNvPr id="149508" name="Text Box 4">
            <a:extLst>
              <a:ext uri="{FF2B5EF4-FFF2-40B4-BE49-F238E27FC236}">
                <a16:creationId xmlns:a16="http://schemas.microsoft.com/office/drawing/2014/main" id="{46407896-3A53-4D2C-8EA0-7FC4A3E94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1341438"/>
            <a:ext cx="424656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pt-BR" sz="4400" b="1">
                <a:solidFill>
                  <a:srgbClr val="800000"/>
                </a:solidFill>
              </a:rPr>
              <a:t>VERDADE Nº4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21BC3DD7-9554-4654-99F9-CB18FB0DE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620713"/>
            <a:ext cx="6424612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5888" indent="-115888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</a:t>
            </a:r>
            <a:r>
              <a:rPr lang="pt-BR" altLang="pt-BR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Busquem, pois, em primeiro lugar o REINO DE DEUS e a Sua JUSTIÇA, e todas essas coisas lhes serão acrescentadas.” </a:t>
            </a:r>
          </a:p>
          <a:p>
            <a:pPr>
              <a:spcBef>
                <a:spcPct val="50000"/>
              </a:spcBef>
            </a:pPr>
            <a:r>
              <a:rPr lang="pt-BR" altLang="pt-BR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Mateus 6:33 (NVI)</a:t>
            </a:r>
          </a:p>
        </p:txBody>
      </p:sp>
      <p:sp>
        <p:nvSpPr>
          <p:cNvPr id="19460" name="Oval 4">
            <a:extLst>
              <a:ext uri="{FF2B5EF4-FFF2-40B4-BE49-F238E27FC236}">
                <a16:creationId xmlns:a16="http://schemas.microsoft.com/office/drawing/2014/main" id="{7022F915-327A-444A-8CE0-D06CA77D5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1628775"/>
            <a:ext cx="3240087" cy="576263"/>
          </a:xfrm>
          <a:prstGeom prst="ellips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6AB64ABE-9BB5-47F7-A7F4-CDA04CB06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3429000"/>
            <a:ext cx="6313488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 typeface="Wingdings" panose="05000000000000000000" pitchFamily="2" charset="2"/>
              <a:buChar char="Ø"/>
            </a:pPr>
            <a:r>
              <a:rPr lang="en-US" altLang="pt-B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Dinheiro, Planos de Aposentadoria, Sustento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altLang="pt-B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Alimento e Água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altLang="pt-B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Roupas, Sapatos, Casas e Carros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altLang="pt-B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Plano de Saúde, Medicações e  Educação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altLang="pt-B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Segurança patrimonial e integridade física 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altLang="pt-B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Casamento, Filhos, Amigos Especiais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t-BR" altLang="pt-B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Mais muitas outras coisas 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pt-BR" altLang="pt-B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de que possamos precisar na vida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4EFBDCC-5C8C-4CD2-818A-C2A303A635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35150" y="1125538"/>
            <a:ext cx="6570663" cy="796925"/>
          </a:xfrm>
          <a:solidFill>
            <a:schemeClr val="bg1"/>
          </a:solidFill>
        </p:spPr>
        <p:txBody>
          <a:bodyPr/>
          <a:lstStyle/>
          <a:p>
            <a:r>
              <a:rPr lang="pt-BR" altLang="pt-BR" sz="4000" b="1">
                <a:solidFill>
                  <a:srgbClr val="800000"/>
                </a:solidFill>
              </a:rPr>
              <a:t>É uma Questão de Coração</a:t>
            </a:r>
            <a:r>
              <a:rPr lang="en-US" altLang="pt-BR" sz="4000" b="1">
                <a:solidFill>
                  <a:srgbClr val="800000"/>
                </a:solidFill>
              </a:rPr>
              <a:t>!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B7E7A15-61EA-429C-9D3D-129EE9FD22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63713" y="2133600"/>
            <a:ext cx="7129462" cy="3743325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rgbClr val="663300"/>
              </a:buClr>
              <a:buSzPct val="75000"/>
              <a:buFont typeface="Monotype Sorts" pitchFamily="2" charset="2"/>
              <a:buChar char="u"/>
            </a:pPr>
            <a:r>
              <a:rPr lang="en-US" altLang="pt-BR" sz="3600" b="1">
                <a:solidFill>
                  <a:srgbClr val="663300"/>
                </a:solidFill>
              </a:rPr>
              <a:t>  </a:t>
            </a:r>
            <a:r>
              <a:rPr lang="pt-BR" altLang="pt-BR" sz="3600" b="1">
                <a:solidFill>
                  <a:srgbClr val="663300"/>
                </a:solidFill>
              </a:rPr>
              <a:t>O reino significa o domínio e o senhorio de Jesus Cristo em nossos corações.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663300"/>
              </a:buClr>
              <a:buSzPct val="75000"/>
              <a:buFont typeface="Monotype Sorts" pitchFamily="2" charset="2"/>
              <a:buChar char="u"/>
            </a:pPr>
            <a:r>
              <a:rPr lang="pt-BR" altLang="pt-BR" sz="3600" b="1">
                <a:solidFill>
                  <a:srgbClr val="663300"/>
                </a:solidFill>
              </a:rPr>
              <a:t>  A justiça é o dom de Deus que vem num relacionamento correto com Ele hoje.</a:t>
            </a:r>
            <a:endParaRPr lang="pt-BR" altLang="pt-BR"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C965A872-EB1E-4AD6-8470-03F54891B1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9613" y="304800"/>
            <a:ext cx="6554787" cy="838200"/>
          </a:xfrm>
          <a:solidFill>
            <a:srgbClr val="663300">
              <a:alpha val="50000"/>
            </a:srgbClr>
          </a:solidFill>
        </p:spPr>
        <p:txBody>
          <a:bodyPr/>
          <a:lstStyle/>
          <a:p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Onde está o seu coração</a:t>
            </a:r>
            <a:r>
              <a:rPr lang="en-US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en-US" altLang="pt-BR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4B4F02CF-9923-4207-8BE0-89FD9CD36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4274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chemeClr val="bg1"/>
                </a:solidFill>
              </a:rPr>
              <a:t>Fé</a:t>
            </a:r>
          </a:p>
        </p:txBody>
      </p:sp>
      <p:sp>
        <p:nvSpPr>
          <p:cNvPr id="124932" name="Rectangle 4">
            <a:extLst>
              <a:ext uri="{FF2B5EF4-FFF2-40B4-BE49-F238E27FC236}">
                <a16:creationId xmlns:a16="http://schemas.microsoft.com/office/drawing/2014/main" id="{DF1C6633-8432-4351-B682-9777C933B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</a:rPr>
              <a:t>Investimento </a:t>
            </a:r>
          </a:p>
          <a:p>
            <a:r>
              <a:rPr lang="pt-BR" altLang="pt-BR" sz="2800" b="1">
                <a:solidFill>
                  <a:srgbClr val="FFFFFF"/>
                </a:solidFill>
              </a:rPr>
              <a:t>Arriscado</a:t>
            </a:r>
          </a:p>
        </p:txBody>
      </p:sp>
      <p:sp>
        <p:nvSpPr>
          <p:cNvPr id="124933" name="Rectangle 5">
            <a:extLst>
              <a:ext uri="{FF2B5EF4-FFF2-40B4-BE49-F238E27FC236}">
                <a16:creationId xmlns:a16="http://schemas.microsoft.com/office/drawing/2014/main" id="{C03E2608-247D-4AC4-9A1D-4A67C4578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</a:rPr>
              <a:t>Investimento</a:t>
            </a:r>
          </a:p>
          <a:p>
            <a:r>
              <a:rPr lang="pt-BR" altLang="pt-BR" sz="2800" b="1">
                <a:solidFill>
                  <a:srgbClr val="FFFFFF"/>
                </a:solidFill>
              </a:rPr>
              <a:t>Seguro</a:t>
            </a:r>
          </a:p>
        </p:txBody>
      </p:sp>
      <p:sp>
        <p:nvSpPr>
          <p:cNvPr id="124934" name="Rectangle 6">
            <a:extLst>
              <a:ext uri="{FF2B5EF4-FFF2-40B4-BE49-F238E27FC236}">
                <a16:creationId xmlns:a16="http://schemas.microsoft.com/office/drawing/2014/main" id="{98B55228-8DC0-4C53-9856-A2B8AAC5A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 sz="2800" b="1">
                <a:solidFill>
                  <a:srgbClr val="FFFFFF"/>
                </a:solidFill>
              </a:rPr>
              <a:t>Temporal</a:t>
            </a:r>
          </a:p>
        </p:txBody>
      </p:sp>
      <p:sp>
        <p:nvSpPr>
          <p:cNvPr id="124935" name="Rectangle 7">
            <a:extLst>
              <a:ext uri="{FF2B5EF4-FFF2-40B4-BE49-F238E27FC236}">
                <a16:creationId xmlns:a16="http://schemas.microsoft.com/office/drawing/2014/main" id="{E2B2C842-76EC-4116-8DF3-CCA44AF55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</a:rPr>
              <a:t>Eterno</a:t>
            </a:r>
          </a:p>
        </p:txBody>
      </p:sp>
      <p:sp>
        <p:nvSpPr>
          <p:cNvPr id="124936" name="Rectangle 8">
            <a:extLst>
              <a:ext uri="{FF2B5EF4-FFF2-40B4-BE49-F238E27FC236}">
                <a16:creationId xmlns:a16="http://schemas.microsoft.com/office/drawing/2014/main" id="{8E3EE1E6-3AE3-4BCF-89F2-377A90D04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</a:rPr>
              <a:t>Incrédulo</a:t>
            </a:r>
          </a:p>
        </p:txBody>
      </p:sp>
      <p:sp>
        <p:nvSpPr>
          <p:cNvPr id="124937" name="Rectangle 9">
            <a:extLst>
              <a:ext uri="{FF2B5EF4-FFF2-40B4-BE49-F238E27FC236}">
                <a16:creationId xmlns:a16="http://schemas.microsoft.com/office/drawing/2014/main" id="{89C55C5A-A42C-4683-818D-1FED2B14E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</a:rPr>
              <a:t>Preocupação</a:t>
            </a:r>
          </a:p>
        </p:txBody>
      </p:sp>
      <p:sp>
        <p:nvSpPr>
          <p:cNvPr id="124938" name="Rectangle 10">
            <a:extLst>
              <a:ext uri="{FF2B5EF4-FFF2-40B4-BE49-F238E27FC236}">
                <a16:creationId xmlns:a16="http://schemas.microsoft.com/office/drawing/2014/main" id="{5BB7A682-3C4B-419E-B21A-3B2CB3D3F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 sz="2800" b="1">
                <a:solidFill>
                  <a:srgbClr val="FFFFFF"/>
                </a:solidFill>
              </a:rPr>
              <a:t>Deus</a:t>
            </a:r>
          </a:p>
        </p:txBody>
      </p:sp>
      <p:sp>
        <p:nvSpPr>
          <p:cNvPr id="124939" name="Rectangle 11">
            <a:extLst>
              <a:ext uri="{FF2B5EF4-FFF2-40B4-BE49-F238E27FC236}">
                <a16:creationId xmlns:a16="http://schemas.microsoft.com/office/drawing/2014/main" id="{CB824FE1-2C90-48C7-8079-9668FE611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</a:rPr>
              <a:t>Dinheiro</a:t>
            </a:r>
          </a:p>
        </p:txBody>
      </p:sp>
      <p:sp>
        <p:nvSpPr>
          <p:cNvPr id="124940" name="Rectangle 12">
            <a:extLst>
              <a:ext uri="{FF2B5EF4-FFF2-40B4-BE49-F238E27FC236}">
                <a16:creationId xmlns:a16="http://schemas.microsoft.com/office/drawing/2014/main" id="{1849059A-6DBF-4733-BA50-E34B524C9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</a:rPr>
              <a:t>Crente</a:t>
            </a:r>
          </a:p>
        </p:txBody>
      </p:sp>
      <p:sp>
        <p:nvSpPr>
          <p:cNvPr id="124941" name="Rectangle 13">
            <a:extLst>
              <a:ext uri="{FF2B5EF4-FFF2-40B4-BE49-F238E27FC236}">
                <a16:creationId xmlns:a16="http://schemas.microsoft.com/office/drawing/2014/main" id="{DCC2FBDD-390E-481B-B563-350803237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219200"/>
            <a:ext cx="3048000" cy="914400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 sz="2800" b="1">
                <a:solidFill>
                  <a:srgbClr val="FFFFFF"/>
                </a:solidFill>
              </a:rPr>
              <a:t>CELESTE</a:t>
            </a:r>
          </a:p>
        </p:txBody>
      </p:sp>
      <p:sp>
        <p:nvSpPr>
          <p:cNvPr id="124942" name="Rectangle 14">
            <a:extLst>
              <a:ext uri="{FF2B5EF4-FFF2-40B4-BE49-F238E27FC236}">
                <a16:creationId xmlns:a16="http://schemas.microsoft.com/office/drawing/2014/main" id="{9B36B72E-F597-4935-AE20-864AFFBA3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219200"/>
            <a:ext cx="3048000" cy="914400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 sz="2800" b="1">
                <a:solidFill>
                  <a:srgbClr val="FFFFFF"/>
                </a:solidFill>
              </a:rPr>
              <a:t>TERRESTRE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animBg="1" autoUpdateAnimBg="0"/>
      <p:bldP spid="124932" grpId="0" animBg="1" autoUpdateAnimBg="0"/>
      <p:bldP spid="124933" grpId="0" animBg="1" autoUpdateAnimBg="0"/>
      <p:bldP spid="124934" grpId="0" animBg="1" autoUpdateAnimBg="0"/>
      <p:bldP spid="124935" grpId="0" animBg="1" autoUpdateAnimBg="0"/>
      <p:bldP spid="124936" grpId="0" animBg="1" autoUpdateAnimBg="0"/>
      <p:bldP spid="124937" grpId="0" animBg="1" autoUpdateAnimBg="0"/>
      <p:bldP spid="124938" grpId="0" animBg="1" autoUpdateAnimBg="0"/>
      <p:bldP spid="124939" grpId="0" animBg="1" autoUpdateAnimBg="0"/>
      <p:bldP spid="124940" grpId="0" animBg="1" autoUpdateAnimBg="0"/>
      <p:bldP spid="124941" grpId="0" animBg="1" autoUpdateAnimBg="0"/>
      <p:bldP spid="124942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9C91AB47-6123-4951-A620-9B3CD38867A0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63713" y="2276475"/>
            <a:ext cx="7004050" cy="3097213"/>
          </a:xfrm>
          <a:prstGeom prst="rect">
            <a:avLst/>
          </a:prstGeom>
          <a:gradFill rotWithShape="1">
            <a:gsLst>
              <a:gs pos="0">
                <a:srgbClr val="660033"/>
              </a:gs>
              <a:gs pos="100000">
                <a:srgbClr val="660033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FFFF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6838" tIns="47625" rIns="96838" bIns="47625"/>
          <a:lstStyle/>
          <a:p>
            <a:r>
              <a:rPr lang="pt-BR" altLang="pt-BR" sz="3200" b="1">
                <a:solidFill>
                  <a:schemeClr val="bg1"/>
                </a:solidFill>
              </a:rPr>
              <a:t>Mordomia é o estilo de vida da pessoa que aceita o senhorio de Cristo, </a:t>
            </a:r>
          </a:p>
          <a:p>
            <a:r>
              <a:rPr lang="pt-BR" altLang="pt-BR" sz="3200" b="1">
                <a:solidFill>
                  <a:schemeClr val="bg1"/>
                </a:solidFill>
              </a:rPr>
              <a:t>andando em parceria com Deus e atuando como Seu agente para administrar Seus negócios na terra.</a:t>
            </a:r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F1F5B902-2EB8-4536-837B-2F5E1E59991C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63713" y="1052513"/>
            <a:ext cx="6985000" cy="754062"/>
          </a:xfrm>
          <a:prstGeom prst="rect">
            <a:avLst/>
          </a:prstGeom>
          <a:solidFill>
            <a:schemeClr val="bg1"/>
          </a:solidFill>
          <a:ln w="222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r>
              <a:rPr lang="pt-BR" altLang="pt-BR" sz="4400" b="1">
                <a:solidFill>
                  <a:srgbClr val="660033"/>
                </a:solidFill>
              </a:rPr>
              <a:t>Mordomia Bíblica</a:t>
            </a:r>
            <a:endParaRPr lang="en-US" altLang="pt-BR" sz="4400" b="1">
              <a:solidFill>
                <a:srgbClr val="660033"/>
              </a:solidFill>
            </a:endParaRPr>
          </a:p>
        </p:txBody>
      </p:sp>
      <p:sp>
        <p:nvSpPr>
          <p:cNvPr id="125956" name="Rectangle 4">
            <a:extLst>
              <a:ext uri="{FF2B5EF4-FFF2-40B4-BE49-F238E27FC236}">
                <a16:creationId xmlns:a16="http://schemas.microsoft.com/office/drawing/2014/main" id="{E95808EF-FB2B-46C8-89B4-07829DE67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3357563"/>
            <a:ext cx="936625" cy="504825"/>
          </a:xfrm>
          <a:prstGeom prst="rect">
            <a:avLst/>
          </a:prstGeom>
          <a:noFill/>
          <a:ln w="349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5957" name="Oval 5">
            <a:extLst>
              <a:ext uri="{FF2B5EF4-FFF2-40B4-BE49-F238E27FC236}">
                <a16:creationId xmlns:a16="http://schemas.microsoft.com/office/drawing/2014/main" id="{CCB215F8-13A9-4FC8-8004-33B656864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276475"/>
            <a:ext cx="2376487" cy="720725"/>
          </a:xfrm>
          <a:prstGeom prst="ellipse">
            <a:avLst/>
          </a:prstGeom>
          <a:noFill/>
          <a:ln w="349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5958" name="Oval 6">
            <a:extLst>
              <a:ext uri="{FF2B5EF4-FFF2-40B4-BE49-F238E27FC236}">
                <a16:creationId xmlns:a16="http://schemas.microsoft.com/office/drawing/2014/main" id="{8D151AB1-F35D-4754-A9EF-83E6B1C9A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2852738"/>
            <a:ext cx="1657350" cy="576262"/>
          </a:xfrm>
          <a:prstGeom prst="ellipse">
            <a:avLst/>
          </a:prstGeom>
          <a:noFill/>
          <a:ln w="349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5959" name="Oval 7">
            <a:extLst>
              <a:ext uri="{FF2B5EF4-FFF2-40B4-BE49-F238E27FC236}">
                <a16:creationId xmlns:a16="http://schemas.microsoft.com/office/drawing/2014/main" id="{539BFF4D-5E57-4084-BE08-57CC206C0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284538"/>
            <a:ext cx="1584325" cy="720725"/>
          </a:xfrm>
          <a:prstGeom prst="ellipse">
            <a:avLst/>
          </a:prstGeom>
          <a:noFill/>
          <a:ln w="349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5960" name="Oval 8">
            <a:extLst>
              <a:ext uri="{FF2B5EF4-FFF2-40B4-BE49-F238E27FC236}">
                <a16:creationId xmlns:a16="http://schemas.microsoft.com/office/drawing/2014/main" id="{B1CE7E75-1448-4D3A-B4FF-C6377FF39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4292600"/>
            <a:ext cx="2305050" cy="576263"/>
          </a:xfrm>
          <a:prstGeom prst="ellipse">
            <a:avLst/>
          </a:prstGeom>
          <a:noFill/>
          <a:ln w="349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5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5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0" name="Picture 2">
            <a:extLst>
              <a:ext uri="{FF2B5EF4-FFF2-40B4-BE49-F238E27FC236}">
                <a16:creationId xmlns:a16="http://schemas.microsoft.com/office/drawing/2014/main" id="{CE5BBADD-F425-4652-BE53-FBBF8427E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531" name="Rectangle 3">
            <a:extLst>
              <a:ext uri="{FF2B5EF4-FFF2-40B4-BE49-F238E27FC236}">
                <a16:creationId xmlns:a16="http://schemas.microsoft.com/office/drawing/2014/main" id="{73F1ED35-7A68-493E-8AF7-B5133911F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1844675"/>
            <a:ext cx="626427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3600" b="1">
                <a:solidFill>
                  <a:srgbClr val="660033"/>
                </a:solidFill>
              </a:rPr>
              <a:t>Mordomia é sobre quem é o número um na sua vida. Mordomia é sobre Jesus como Senhor e Rei do seu coração. Mordomia é sobre ter um relacionamento pessoal com Ele agora.</a:t>
            </a:r>
          </a:p>
        </p:txBody>
      </p:sp>
      <p:sp>
        <p:nvSpPr>
          <p:cNvPr id="150532" name="Text Box 4">
            <a:extLst>
              <a:ext uri="{FF2B5EF4-FFF2-40B4-BE49-F238E27FC236}">
                <a16:creationId xmlns:a16="http://schemas.microsoft.com/office/drawing/2014/main" id="{2E27C310-4825-4984-B206-D1890B90D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836613"/>
            <a:ext cx="4751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pt-BR" sz="4400" b="1">
                <a:solidFill>
                  <a:srgbClr val="800000"/>
                </a:solidFill>
              </a:rPr>
              <a:t>VERDADE Nº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70B3C38A-DEAA-4B52-A151-FFB595E75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1196975"/>
            <a:ext cx="6624637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41275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pt-BR" altLang="pt-BR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Mordomia:                      Um Assunto do Coração</a:t>
            </a:r>
            <a:endParaRPr lang="pt-BR" altLang="pt-BR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D5048974-3B67-4119-94DB-7704F07DA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4724400"/>
            <a:ext cx="2592387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85000"/>
              </a:lnSpc>
              <a:spcBef>
                <a:spcPct val="0"/>
              </a:spcBef>
            </a:pPr>
            <a:r>
              <a:rPr lang="en-US" altLang="pt-BR" sz="2000" b="1">
                <a:solidFill>
                  <a:srgbClr val="800000"/>
                </a:solidFill>
              </a:rPr>
              <a:t>Erika F Puni, PhD</a:t>
            </a:r>
          </a:p>
          <a:p>
            <a:pPr algn="l">
              <a:lnSpc>
                <a:spcPct val="85000"/>
              </a:lnSpc>
              <a:spcBef>
                <a:spcPct val="0"/>
              </a:spcBef>
            </a:pPr>
            <a:r>
              <a:rPr lang="pt-BR" altLang="pt-BR" sz="2000" b="1">
                <a:solidFill>
                  <a:srgbClr val="800000"/>
                </a:solidFill>
              </a:rPr>
              <a:t>Diretor de Mordomia</a:t>
            </a:r>
          </a:p>
          <a:p>
            <a:pPr algn="l">
              <a:lnSpc>
                <a:spcPct val="85000"/>
              </a:lnSpc>
              <a:spcBef>
                <a:spcPct val="0"/>
              </a:spcBef>
            </a:pPr>
            <a:r>
              <a:rPr lang="pt-BR" altLang="pt-BR" sz="2000" b="1">
                <a:solidFill>
                  <a:srgbClr val="800000"/>
                </a:solidFill>
              </a:rPr>
              <a:t>Associação Geral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FA8D972-A9FD-4550-BD3A-D16A9F7C45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8175" y="908050"/>
            <a:ext cx="6767513" cy="844550"/>
          </a:xfrm>
          <a:solidFill>
            <a:schemeClr val="bg1"/>
          </a:solidFill>
        </p:spPr>
        <p:txBody>
          <a:bodyPr/>
          <a:lstStyle/>
          <a:p>
            <a:r>
              <a:rPr lang="pt-BR" altLang="pt-BR" b="1">
                <a:solidFill>
                  <a:srgbClr val="800000"/>
                </a:solidFill>
              </a:rPr>
              <a:t>O Sermão da Montanha</a:t>
            </a:r>
            <a:endParaRPr lang="pt-BR" altLang="pt-BR">
              <a:solidFill>
                <a:srgbClr val="800000"/>
              </a:solidFill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3A13C5E-314A-49FF-9A15-85FF3C351D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8175" y="1989138"/>
            <a:ext cx="6854825" cy="3671887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663300"/>
              </a:buClr>
              <a:buSzPct val="75000"/>
              <a:buFont typeface="Monotype Sorts" pitchFamily="2" charset="2"/>
              <a:buChar char="u"/>
            </a:pPr>
            <a:r>
              <a:rPr lang="pt-BR" altLang="pt-BR" b="1">
                <a:solidFill>
                  <a:srgbClr val="663300"/>
                </a:solidFill>
              </a:rPr>
              <a:t>A Principal Audiência:                      Os 12 Discípulos de Jesus</a:t>
            </a:r>
          </a:p>
          <a:p>
            <a:pPr>
              <a:lnSpc>
                <a:spcPct val="90000"/>
              </a:lnSpc>
              <a:buClr>
                <a:srgbClr val="663300"/>
              </a:buClr>
              <a:buSzPct val="75000"/>
              <a:buFont typeface="Monotype Sorts" pitchFamily="2" charset="2"/>
              <a:buChar char="u"/>
            </a:pPr>
            <a:r>
              <a:rPr lang="pt-BR" altLang="pt-BR" b="1">
                <a:solidFill>
                  <a:srgbClr val="663300"/>
                </a:solidFill>
              </a:rPr>
              <a:t>A Abordagem: As Bênçãos antecedem o comprometimento do coração</a:t>
            </a:r>
          </a:p>
          <a:p>
            <a:pPr>
              <a:lnSpc>
                <a:spcPct val="90000"/>
              </a:lnSpc>
              <a:buClr>
                <a:srgbClr val="663300"/>
              </a:buClr>
              <a:buSzPct val="75000"/>
              <a:buFont typeface="Monotype Sorts" pitchFamily="2" charset="2"/>
              <a:buChar char="u"/>
            </a:pPr>
            <a:r>
              <a:rPr lang="pt-BR" altLang="pt-BR" b="1">
                <a:solidFill>
                  <a:srgbClr val="663300"/>
                </a:solidFill>
              </a:rPr>
              <a:t>A Mensagem: Cristianismo Prático (discipulado)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>
            <a:extLst>
              <a:ext uri="{FF2B5EF4-FFF2-40B4-BE49-F238E27FC236}">
                <a16:creationId xmlns:a16="http://schemas.microsoft.com/office/drawing/2014/main" id="{25C5120C-03DF-468F-9B71-F974AFB4E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1628775"/>
            <a:ext cx="6769100" cy="403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5888" indent="-115888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pt-BR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</a:t>
            </a:r>
            <a:r>
              <a:rPr lang="pt-BR" altLang="pt-BR" sz="3200" b="1">
                <a:solidFill>
                  <a:srgbClr val="800000"/>
                </a:solidFill>
              </a:rPr>
              <a:t>Não acumulem para vocês tesouros na terra, onde a traça e a ferrugem destroem, e onde os ladrões arrombam e furtam. Mas acumulem para vocês tesouros nos céus, onde a traça e a ferrugem não destroem, e onde os ladrões não arrombam nem furtam.</a:t>
            </a:r>
            <a:r>
              <a:rPr lang="en-AU" altLang="pt-BR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 </a:t>
            </a:r>
          </a:p>
          <a:p>
            <a:pPr>
              <a:lnSpc>
                <a:spcPct val="90000"/>
              </a:lnSpc>
            </a:pPr>
            <a:r>
              <a:rPr lang="en-AU" altLang="pt-BR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pt-BR" altLang="pt-BR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Mateus</a:t>
            </a:r>
            <a:r>
              <a:rPr lang="en-AU" altLang="pt-BR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6:19, 20 (NVI)</a:t>
            </a:r>
            <a:endParaRPr lang="en-US" altLang="pt-BR" sz="28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458" name="Picture 2">
            <a:extLst>
              <a:ext uri="{FF2B5EF4-FFF2-40B4-BE49-F238E27FC236}">
                <a16:creationId xmlns:a16="http://schemas.microsoft.com/office/drawing/2014/main" id="{043CED0E-D414-4A0A-A55D-9E523155B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459" name="Rectangle 3">
            <a:extLst>
              <a:ext uri="{FF2B5EF4-FFF2-40B4-BE49-F238E27FC236}">
                <a16:creationId xmlns:a16="http://schemas.microsoft.com/office/drawing/2014/main" id="{4CD0A1E6-D18F-4F15-B9E8-8F35F0C32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349500"/>
            <a:ext cx="6192838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pt-BR" altLang="pt-BR" sz="3600" b="1">
                <a:solidFill>
                  <a:srgbClr val="660033"/>
                </a:solidFill>
              </a:rPr>
              <a:t>Economias financeiras para o futuro são boa mordomia, mas investir com Deus em Sua missão na terra rende dividendos melhores</a:t>
            </a:r>
            <a:endParaRPr lang="en-US" altLang="pt-BR" sz="3600" b="1">
              <a:solidFill>
                <a:srgbClr val="660033"/>
              </a:solidFill>
            </a:endParaRPr>
          </a:p>
        </p:txBody>
      </p:sp>
      <p:sp>
        <p:nvSpPr>
          <p:cNvPr id="147461" name="Text Box 5">
            <a:extLst>
              <a:ext uri="{FF2B5EF4-FFF2-40B4-BE49-F238E27FC236}">
                <a16:creationId xmlns:a16="http://schemas.microsoft.com/office/drawing/2014/main" id="{24ADEF99-5F01-4C7E-816B-FE90628D3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1052513"/>
            <a:ext cx="42465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pt-BR" sz="4400" b="1">
                <a:solidFill>
                  <a:srgbClr val="800000"/>
                </a:solidFill>
              </a:rPr>
              <a:t>VERDADE Nº1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>
            <a:extLst>
              <a:ext uri="{FF2B5EF4-FFF2-40B4-BE49-F238E27FC236}">
                <a16:creationId xmlns:a16="http://schemas.microsoft.com/office/drawing/2014/main" id="{C3919EC1-CB4F-4119-B5CD-0F1431674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2276475"/>
            <a:ext cx="6840538" cy="173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5888" indent="-115888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t-BR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</a:t>
            </a:r>
            <a:r>
              <a:rPr lang="pt-BR" altLang="pt-BR" sz="3200" b="1">
                <a:solidFill>
                  <a:srgbClr val="800000"/>
                </a:solidFill>
              </a:rPr>
              <a:t>Pois onde estiver o seu tesouro, </a:t>
            </a:r>
          </a:p>
          <a:p>
            <a:pPr>
              <a:spcBef>
                <a:spcPct val="50000"/>
              </a:spcBef>
            </a:pPr>
            <a:r>
              <a:rPr lang="pt-BR" altLang="pt-BR" sz="3200" b="1">
                <a:solidFill>
                  <a:srgbClr val="800000"/>
                </a:solidFill>
              </a:rPr>
              <a:t>aí também estará o seu CORAÇÃO</a:t>
            </a:r>
            <a:r>
              <a:rPr lang="pt-BR" altLang="pt-BR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.”  </a:t>
            </a:r>
            <a:r>
              <a:rPr lang="pt-BR" altLang="pt-BR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Mateus 6:21 (NVI)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>
            <a:extLst>
              <a:ext uri="{FF2B5EF4-FFF2-40B4-BE49-F238E27FC236}">
                <a16:creationId xmlns:a16="http://schemas.microsoft.com/office/drawing/2014/main" id="{6EB30BE4-BD46-408C-9123-65C1D50871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9613" y="304800"/>
            <a:ext cx="6554787" cy="838200"/>
          </a:xfrm>
          <a:solidFill>
            <a:srgbClr val="663300">
              <a:alpha val="50000"/>
            </a:srgbClr>
          </a:solidFill>
        </p:spPr>
        <p:txBody>
          <a:bodyPr/>
          <a:lstStyle/>
          <a:p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Onde está o seu coração</a:t>
            </a:r>
            <a:r>
              <a:rPr lang="en-US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en-US" altLang="pt-BR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42" name="Rectangle 1034">
            <a:extLst>
              <a:ext uri="{FF2B5EF4-FFF2-40B4-BE49-F238E27FC236}">
                <a16:creationId xmlns:a16="http://schemas.microsoft.com/office/drawing/2014/main" id="{D65903C7-2DF7-4E0A-B68C-E61E1347B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4274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Fé</a:t>
            </a:r>
          </a:p>
        </p:txBody>
      </p:sp>
      <p:sp>
        <p:nvSpPr>
          <p:cNvPr id="18438" name="Rectangle 1030">
            <a:extLst>
              <a:ext uri="{FF2B5EF4-FFF2-40B4-BE49-F238E27FC236}">
                <a16:creationId xmlns:a16="http://schemas.microsoft.com/office/drawing/2014/main" id="{D20E1016-560C-4EF2-A628-63B2F10D5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Investimento </a:t>
            </a:r>
          </a:p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Arriscado</a:t>
            </a:r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18437" name="Rectangle 1029">
            <a:extLst>
              <a:ext uri="{FF2B5EF4-FFF2-40B4-BE49-F238E27FC236}">
                <a16:creationId xmlns:a16="http://schemas.microsoft.com/office/drawing/2014/main" id="{B89779C6-02A2-433C-B869-98DFC429E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Investimento </a:t>
            </a:r>
          </a:p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Seguro</a:t>
            </a:r>
          </a:p>
        </p:txBody>
      </p:sp>
      <p:sp>
        <p:nvSpPr>
          <p:cNvPr id="18439" name="Rectangle 1031">
            <a:extLst>
              <a:ext uri="{FF2B5EF4-FFF2-40B4-BE49-F238E27FC236}">
                <a16:creationId xmlns:a16="http://schemas.microsoft.com/office/drawing/2014/main" id="{52778A4E-0C6B-4EB7-A1B0-76DECAA54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Temporal</a:t>
            </a:r>
          </a:p>
        </p:txBody>
      </p:sp>
      <p:sp>
        <p:nvSpPr>
          <p:cNvPr id="18440" name="Rectangle 1032">
            <a:extLst>
              <a:ext uri="{FF2B5EF4-FFF2-40B4-BE49-F238E27FC236}">
                <a16:creationId xmlns:a16="http://schemas.microsoft.com/office/drawing/2014/main" id="{7C40515C-6177-407F-9853-C80ED9299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Eterno</a:t>
            </a:r>
          </a:p>
        </p:txBody>
      </p:sp>
      <p:sp>
        <p:nvSpPr>
          <p:cNvPr id="18441" name="Rectangle 1033">
            <a:extLst>
              <a:ext uri="{FF2B5EF4-FFF2-40B4-BE49-F238E27FC236}">
                <a16:creationId xmlns:a16="http://schemas.microsoft.com/office/drawing/2014/main" id="{DD1468A0-9E83-4C7C-8FB3-20985EEED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Incrédulo</a:t>
            </a:r>
          </a:p>
        </p:txBody>
      </p:sp>
      <p:sp>
        <p:nvSpPr>
          <p:cNvPr id="18443" name="Rectangle 1035">
            <a:extLst>
              <a:ext uri="{FF2B5EF4-FFF2-40B4-BE49-F238E27FC236}">
                <a16:creationId xmlns:a16="http://schemas.microsoft.com/office/drawing/2014/main" id="{3EF2DEDF-ECAF-4DCE-AEC3-DB0235EFA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Preocupação</a:t>
            </a:r>
          </a:p>
        </p:txBody>
      </p:sp>
      <p:sp>
        <p:nvSpPr>
          <p:cNvPr id="18444" name="Rectangle 1036">
            <a:extLst>
              <a:ext uri="{FF2B5EF4-FFF2-40B4-BE49-F238E27FC236}">
                <a16:creationId xmlns:a16="http://schemas.microsoft.com/office/drawing/2014/main" id="{B78D6F5D-8E9E-4F3C-9C17-70A525B6A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Deus</a:t>
            </a:r>
          </a:p>
        </p:txBody>
      </p:sp>
      <p:sp>
        <p:nvSpPr>
          <p:cNvPr id="18445" name="Rectangle 1037">
            <a:extLst>
              <a:ext uri="{FF2B5EF4-FFF2-40B4-BE49-F238E27FC236}">
                <a16:creationId xmlns:a16="http://schemas.microsoft.com/office/drawing/2014/main" id="{13AED0ED-34E2-4E04-B378-B12E7BE64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Dinheiro</a:t>
            </a:r>
          </a:p>
        </p:txBody>
      </p:sp>
      <p:sp>
        <p:nvSpPr>
          <p:cNvPr id="18446" name="Rectangle 1038">
            <a:extLst>
              <a:ext uri="{FF2B5EF4-FFF2-40B4-BE49-F238E27FC236}">
                <a16:creationId xmlns:a16="http://schemas.microsoft.com/office/drawing/2014/main" id="{268A993D-C726-466E-9F84-42ED68D01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Crente</a:t>
            </a:r>
          </a:p>
        </p:txBody>
      </p:sp>
      <p:sp>
        <p:nvSpPr>
          <p:cNvPr id="18447" name="Rectangle 1039">
            <a:extLst>
              <a:ext uri="{FF2B5EF4-FFF2-40B4-BE49-F238E27FC236}">
                <a16:creationId xmlns:a16="http://schemas.microsoft.com/office/drawing/2014/main" id="{976D5BEF-D3BB-48B0-9F96-D8A24B214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219200"/>
            <a:ext cx="3048000" cy="914400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CELESTE</a:t>
            </a:r>
          </a:p>
        </p:txBody>
      </p:sp>
      <p:sp>
        <p:nvSpPr>
          <p:cNvPr id="18448" name="Rectangle 1040">
            <a:extLst>
              <a:ext uri="{FF2B5EF4-FFF2-40B4-BE49-F238E27FC236}">
                <a16:creationId xmlns:a16="http://schemas.microsoft.com/office/drawing/2014/main" id="{06C5ABF9-B293-4D62-A5DC-A567106B9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219200"/>
            <a:ext cx="3048000" cy="914400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TERRESTRE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 animBg="1" autoUpdateAnimBg="0"/>
      <p:bldP spid="18438" grpId="0" animBg="1" autoUpdateAnimBg="0"/>
      <p:bldP spid="18437" grpId="0" animBg="1" autoUpdateAnimBg="0"/>
      <p:bldP spid="18439" grpId="0" animBg="1" autoUpdateAnimBg="0"/>
      <p:bldP spid="18440" grpId="0" animBg="1" autoUpdateAnimBg="0"/>
      <p:bldP spid="18441" grpId="0" animBg="1" autoUpdateAnimBg="0"/>
      <p:bldP spid="18443" grpId="0" animBg="1" autoUpdateAnimBg="0"/>
      <p:bldP spid="18444" grpId="0" animBg="1" autoUpdateAnimBg="0"/>
      <p:bldP spid="18445" grpId="0" animBg="1" autoUpdateAnimBg="0"/>
      <p:bldP spid="18446" grpId="0" animBg="1" autoUpdateAnimBg="0"/>
      <p:bldP spid="18447" grpId="0" animBg="1" autoUpdateAnimBg="0"/>
      <p:bldP spid="1844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4" name="Picture 2">
            <a:extLst>
              <a:ext uri="{FF2B5EF4-FFF2-40B4-BE49-F238E27FC236}">
                <a16:creationId xmlns:a16="http://schemas.microsoft.com/office/drawing/2014/main" id="{637BE950-4742-44FC-A862-8C39AA56E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555" name="Rectangle 3">
            <a:extLst>
              <a:ext uri="{FF2B5EF4-FFF2-40B4-BE49-F238E27FC236}">
                <a16:creationId xmlns:a16="http://schemas.microsoft.com/office/drawing/2014/main" id="{C3AD539B-AE94-4C7A-8755-8C1004446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349500"/>
            <a:ext cx="6192838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pt-BR" altLang="pt-BR" sz="3600" b="1">
                <a:solidFill>
                  <a:srgbClr val="660033"/>
                </a:solidFill>
              </a:rPr>
              <a:t>É natural para o coração humano (mente) focar e seguir o que ele percebe como importante na vida</a:t>
            </a:r>
            <a:r>
              <a:rPr lang="en-US" altLang="pt-BR" sz="3600" b="1">
                <a:solidFill>
                  <a:srgbClr val="660033"/>
                </a:solidFill>
              </a:rPr>
              <a:t>.</a:t>
            </a:r>
          </a:p>
        </p:txBody>
      </p:sp>
      <p:sp>
        <p:nvSpPr>
          <p:cNvPr id="151556" name="Text Box 4">
            <a:extLst>
              <a:ext uri="{FF2B5EF4-FFF2-40B4-BE49-F238E27FC236}">
                <a16:creationId xmlns:a16="http://schemas.microsoft.com/office/drawing/2014/main" id="{A5AF8347-6488-46CE-B724-57CB5B0DF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341438"/>
            <a:ext cx="41751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pt-BR" sz="4400" b="1">
                <a:solidFill>
                  <a:srgbClr val="800000"/>
                </a:solidFill>
              </a:rPr>
              <a:t>VERDADE Nº</a:t>
            </a:r>
            <a:r>
              <a:rPr lang="en-US" altLang="pt-BR"/>
              <a:t> </a:t>
            </a:r>
            <a:r>
              <a:rPr lang="en-US" altLang="pt-BR" sz="4400" b="1">
                <a:solidFill>
                  <a:srgbClr val="8000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2400" b="0" i="0" u="none" strike="noStrike" cap="none" normalizeH="0" baseline="0" smtClean="0">
            <a:ln>
              <a:noFill/>
            </a:ln>
            <a:solidFill>
              <a:srgbClr val="990033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2400" b="0" i="0" u="none" strike="noStrike" cap="none" normalizeH="0" baseline="0" smtClean="0">
            <a:ln>
              <a:noFill/>
            </a:ln>
            <a:solidFill>
              <a:srgbClr val="990033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66"/>
    </a:dk1>
    <a:lt1>
      <a:srgbClr val="FFFFFF"/>
    </a:lt1>
    <a:dk2>
      <a:srgbClr val="000066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56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CC0000"/>
    </a:dk1>
    <a:lt1>
      <a:srgbClr val="FFFFFF"/>
    </a:lt1>
    <a:dk2>
      <a:srgbClr val="CC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AE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2340</TotalTime>
  <Words>685</Words>
  <Application>Microsoft Office PowerPoint</Application>
  <PresentationFormat>Apresentação na tela (4:3)</PresentationFormat>
  <Paragraphs>130</Paragraphs>
  <Slides>20</Slides>
  <Notes>20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4" baseType="lpstr">
      <vt:lpstr>Times New Roman</vt:lpstr>
      <vt:lpstr>Monotype Sorts</vt:lpstr>
      <vt:lpstr>Wingdings</vt:lpstr>
      <vt:lpstr>Default Design</vt:lpstr>
      <vt:lpstr>“Mordomia é todo o meu eu em resposta a tudo de Deus”</vt:lpstr>
      <vt:lpstr>Apresentação do PowerPoint</vt:lpstr>
      <vt:lpstr>Apresentação do PowerPoint</vt:lpstr>
      <vt:lpstr>O Sermão da Montanha</vt:lpstr>
      <vt:lpstr>Apresentação do PowerPoint</vt:lpstr>
      <vt:lpstr>Apresentação do PowerPoint</vt:lpstr>
      <vt:lpstr>Apresentação do PowerPoint</vt:lpstr>
      <vt:lpstr>Onde está o seu coração?</vt:lpstr>
      <vt:lpstr>Apresentação do PowerPoint</vt:lpstr>
      <vt:lpstr>Apresentação do PowerPoint</vt:lpstr>
      <vt:lpstr>A Quem Adorar?</vt:lpstr>
      <vt:lpstr>Apresentação do PowerPoint</vt:lpstr>
      <vt:lpstr>Os homens se preocupam com…</vt:lpstr>
      <vt:lpstr>Mas a Preocupação  Humana</vt:lpstr>
      <vt:lpstr>Então Não se Preocupe...</vt:lpstr>
      <vt:lpstr>Apresentação do PowerPoint</vt:lpstr>
      <vt:lpstr>Apresentação do PowerPoint</vt:lpstr>
      <vt:lpstr>É uma Questão de Coração!</vt:lpstr>
      <vt:lpstr>Onde está o seu coração?</vt:lpstr>
      <vt:lpstr>Apresentação do PowerPoint</vt:lpstr>
    </vt:vector>
  </TitlesOfParts>
  <Company>Seventh-day Adventist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>MORDOMIA CRISTÃ</dc:subject>
  <dc:creator>Pr. MARCELO AUGUSTO DE CARVALHO; South Pacific Division</dc:creator>
  <cp:keywords>www.4tons.com.br</cp:keywords>
  <dc:description>COMÉRCIO PROIBIDO. USO PESSOAL</dc:description>
  <cp:lastModifiedBy>UCB - Marcelo Augusto de Carvalho</cp:lastModifiedBy>
  <cp:revision>349</cp:revision>
  <dcterms:created xsi:type="dcterms:W3CDTF">2002-02-22T11:53:15Z</dcterms:created>
  <dcterms:modified xsi:type="dcterms:W3CDTF">2020-12-17T13:18:16Z</dcterms:modified>
</cp:coreProperties>
</file>