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08" r:id="rId2"/>
    <p:sldId id="257" r:id="rId3"/>
    <p:sldId id="266" r:id="rId4"/>
    <p:sldId id="271" r:id="rId5"/>
    <p:sldId id="311" r:id="rId6"/>
    <p:sldId id="309" r:id="rId7"/>
    <p:sldId id="295" r:id="rId8"/>
    <p:sldId id="294" r:id="rId9"/>
    <p:sldId id="296" r:id="rId10"/>
    <p:sldId id="297" r:id="rId11"/>
    <p:sldId id="298" r:id="rId12"/>
    <p:sldId id="299" r:id="rId13"/>
    <p:sldId id="301" r:id="rId14"/>
    <p:sldId id="302" r:id="rId15"/>
    <p:sldId id="303" r:id="rId16"/>
    <p:sldId id="304" r:id="rId17"/>
    <p:sldId id="310" r:id="rId18"/>
    <p:sldId id="300" r:id="rId19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333300"/>
    <a:srgbClr val="660066"/>
    <a:srgbClr val="0000CC"/>
    <a:srgbClr val="0033CC"/>
    <a:srgbClr val="FFFF00"/>
    <a:srgbClr val="663300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F40B2BB4-330E-43CD-A2B6-0B21E40050F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 altLang="pt-BR"/>
          </a:p>
        </p:txBody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EED96AEC-21A1-437E-A443-7366E089FF2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t-BR" altLang="pt-BR"/>
          </a:p>
        </p:txBody>
      </p:sp>
      <p:sp>
        <p:nvSpPr>
          <p:cNvPr id="84996" name="Rectangle 4">
            <a:extLst>
              <a:ext uri="{FF2B5EF4-FFF2-40B4-BE49-F238E27FC236}">
                <a16:creationId xmlns:a16="http://schemas.microsoft.com/office/drawing/2014/main" id="{7A0D3CEA-D7F0-44BF-BFE8-FF1228EBE2B0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4997" name="Rectangle 5">
            <a:extLst>
              <a:ext uri="{FF2B5EF4-FFF2-40B4-BE49-F238E27FC236}">
                <a16:creationId xmlns:a16="http://schemas.microsoft.com/office/drawing/2014/main" id="{708EF9E3-45E0-4ECE-8E4C-BD5B7796B71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84998" name="Rectangle 6">
            <a:extLst>
              <a:ext uri="{FF2B5EF4-FFF2-40B4-BE49-F238E27FC236}">
                <a16:creationId xmlns:a16="http://schemas.microsoft.com/office/drawing/2014/main" id="{B1995C40-199C-4FB7-8BD9-FF47CA4C54F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 altLang="pt-BR"/>
          </a:p>
        </p:txBody>
      </p:sp>
      <p:sp>
        <p:nvSpPr>
          <p:cNvPr id="84999" name="Rectangle 7">
            <a:extLst>
              <a:ext uri="{FF2B5EF4-FFF2-40B4-BE49-F238E27FC236}">
                <a16:creationId xmlns:a16="http://schemas.microsoft.com/office/drawing/2014/main" id="{EAB01EC5-42B4-4C3C-943A-3995368C0B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DF060FE-9583-4A16-8363-E8C1681148AA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75774B3-6B1C-402A-AE31-0C311D5AF3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4A35E6-D816-4E93-8B52-83E95EC823BC}" type="slidenum">
              <a:rPr lang="pt-BR" altLang="pt-BR"/>
              <a:pPr/>
              <a:t>1</a:t>
            </a:fld>
            <a:endParaRPr lang="pt-BR" altLang="pt-BR"/>
          </a:p>
        </p:txBody>
      </p:sp>
      <p:sp>
        <p:nvSpPr>
          <p:cNvPr id="86018" name="Rectangle 2">
            <a:extLst>
              <a:ext uri="{FF2B5EF4-FFF2-40B4-BE49-F238E27FC236}">
                <a16:creationId xmlns:a16="http://schemas.microsoft.com/office/drawing/2014/main" id="{90771E95-777B-4DDE-922A-3DD555601AF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7047F7A4-DF49-4A7A-953B-936EBCC5F6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C7E4E34-0FB6-4F57-A755-C7676D2BD4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99DD40-E5D6-4F63-AB78-5D4954DDC4EC}" type="slidenum">
              <a:rPr lang="pt-BR" altLang="pt-BR"/>
              <a:pPr/>
              <a:t>10</a:t>
            </a:fld>
            <a:endParaRPr lang="pt-BR" altLang="pt-BR"/>
          </a:p>
        </p:txBody>
      </p:sp>
      <p:sp>
        <p:nvSpPr>
          <p:cNvPr id="96258" name="Rectangle 2">
            <a:extLst>
              <a:ext uri="{FF2B5EF4-FFF2-40B4-BE49-F238E27FC236}">
                <a16:creationId xmlns:a16="http://schemas.microsoft.com/office/drawing/2014/main" id="{4F132385-7330-412E-A954-4F74FE542FA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079B740C-156F-4140-B05B-3ACD6B853A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0344782-5277-4E67-87D6-7C64434DF5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ABB523-46EC-42C1-979D-A402F6AC8CB6}" type="slidenum">
              <a:rPr lang="pt-BR" altLang="pt-BR"/>
              <a:pPr/>
              <a:t>11</a:t>
            </a:fld>
            <a:endParaRPr lang="pt-BR" altLang="pt-BR"/>
          </a:p>
        </p:txBody>
      </p:sp>
      <p:sp>
        <p:nvSpPr>
          <p:cNvPr id="97282" name="Rectangle 2">
            <a:extLst>
              <a:ext uri="{FF2B5EF4-FFF2-40B4-BE49-F238E27FC236}">
                <a16:creationId xmlns:a16="http://schemas.microsoft.com/office/drawing/2014/main" id="{B5771F9F-E71B-4F69-B7F1-095126006C2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2702579C-4F0B-48DB-8217-3594DEFDDE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4BCEB09-D622-4072-89B0-BEC4B89869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67DEF2-7812-49DD-B82A-D9C87C3E4335}" type="slidenum">
              <a:rPr lang="pt-BR" altLang="pt-BR"/>
              <a:pPr/>
              <a:t>12</a:t>
            </a:fld>
            <a:endParaRPr lang="pt-BR" altLang="pt-BR"/>
          </a:p>
        </p:txBody>
      </p:sp>
      <p:sp>
        <p:nvSpPr>
          <p:cNvPr id="98306" name="Rectangle 2">
            <a:extLst>
              <a:ext uri="{FF2B5EF4-FFF2-40B4-BE49-F238E27FC236}">
                <a16:creationId xmlns:a16="http://schemas.microsoft.com/office/drawing/2014/main" id="{C554CCA7-F43E-488A-8587-25D5CB13E4B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6BCBAF48-B6F4-49FB-8D62-06FAD047A9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2CF9E03-DBB6-4DB3-A73E-C7D876F173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44CE72-F883-43F9-9D35-47DCE1CE2983}" type="slidenum">
              <a:rPr lang="pt-BR" altLang="pt-BR"/>
              <a:pPr/>
              <a:t>13</a:t>
            </a:fld>
            <a:endParaRPr lang="pt-BR" altLang="pt-BR"/>
          </a:p>
        </p:txBody>
      </p:sp>
      <p:sp>
        <p:nvSpPr>
          <p:cNvPr id="99330" name="Rectangle 2">
            <a:extLst>
              <a:ext uri="{FF2B5EF4-FFF2-40B4-BE49-F238E27FC236}">
                <a16:creationId xmlns:a16="http://schemas.microsoft.com/office/drawing/2014/main" id="{1B55A79B-5232-464D-9EE7-E45E55DF137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FA521533-236A-48BB-9AA7-EA912CFB1F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55CD540-0F43-45A5-8E56-D8CEE860F8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36CE0A-9ABC-49FF-812B-E6619C7F5C62}" type="slidenum">
              <a:rPr lang="pt-BR" altLang="pt-BR"/>
              <a:pPr/>
              <a:t>14</a:t>
            </a:fld>
            <a:endParaRPr lang="pt-BR" altLang="pt-BR"/>
          </a:p>
        </p:txBody>
      </p:sp>
      <p:sp>
        <p:nvSpPr>
          <p:cNvPr id="100354" name="Rectangle 2">
            <a:extLst>
              <a:ext uri="{FF2B5EF4-FFF2-40B4-BE49-F238E27FC236}">
                <a16:creationId xmlns:a16="http://schemas.microsoft.com/office/drawing/2014/main" id="{E5084978-A2AB-4A2C-B85C-184061D0633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4FE649DE-D427-4364-B4AE-D8BE050243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5D270F9-871B-43F5-A4D2-ABFE57AF21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B14A34-7C26-4A9B-BBE3-78060B6E00BD}" type="slidenum">
              <a:rPr lang="pt-BR" altLang="pt-BR"/>
              <a:pPr/>
              <a:t>15</a:t>
            </a:fld>
            <a:endParaRPr lang="pt-BR" altLang="pt-BR"/>
          </a:p>
        </p:txBody>
      </p:sp>
      <p:sp>
        <p:nvSpPr>
          <p:cNvPr id="101378" name="Rectangle 2">
            <a:extLst>
              <a:ext uri="{FF2B5EF4-FFF2-40B4-BE49-F238E27FC236}">
                <a16:creationId xmlns:a16="http://schemas.microsoft.com/office/drawing/2014/main" id="{07DFF0D0-F4C4-48AF-8333-4CF628F5FFB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408AEAD3-88B9-4274-928C-44DD58EBD6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7006AE0-7016-4577-B99D-4C48A276BE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516F84-0CA3-45AB-96B8-EAFE43C88B21}" type="slidenum">
              <a:rPr lang="pt-BR" altLang="pt-BR"/>
              <a:pPr/>
              <a:t>16</a:t>
            </a:fld>
            <a:endParaRPr lang="pt-BR" altLang="pt-BR"/>
          </a:p>
        </p:txBody>
      </p:sp>
      <p:sp>
        <p:nvSpPr>
          <p:cNvPr id="102402" name="Rectangle 2">
            <a:extLst>
              <a:ext uri="{FF2B5EF4-FFF2-40B4-BE49-F238E27FC236}">
                <a16:creationId xmlns:a16="http://schemas.microsoft.com/office/drawing/2014/main" id="{0D691BC7-3BF9-42B2-A6D0-0DABC6220FD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D33C623B-3AA0-46A8-909F-97F4BEAEAC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1A7C8FF-3599-4105-8BB0-53235B5C2D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54C1AE-9A69-47BC-A513-3B26E518446C}" type="slidenum">
              <a:rPr lang="pt-BR" altLang="pt-BR"/>
              <a:pPr/>
              <a:t>17</a:t>
            </a:fld>
            <a:endParaRPr lang="pt-BR" altLang="pt-BR"/>
          </a:p>
        </p:txBody>
      </p:sp>
      <p:sp>
        <p:nvSpPr>
          <p:cNvPr id="103426" name="Rectangle 2">
            <a:extLst>
              <a:ext uri="{FF2B5EF4-FFF2-40B4-BE49-F238E27FC236}">
                <a16:creationId xmlns:a16="http://schemas.microsoft.com/office/drawing/2014/main" id="{49E5CE0A-A3D1-4971-9898-EC798FDE5E7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6BF01D5C-9159-488F-9A01-AE6ED15711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CF6B89D-BA3D-44E4-92A7-21AF16E60A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5DC78D-8716-4452-8FBC-061AF371E21E}" type="slidenum">
              <a:rPr lang="pt-BR" altLang="pt-BR"/>
              <a:pPr/>
              <a:t>18</a:t>
            </a:fld>
            <a:endParaRPr lang="pt-BR" altLang="pt-BR"/>
          </a:p>
        </p:txBody>
      </p:sp>
      <p:sp>
        <p:nvSpPr>
          <p:cNvPr id="104450" name="Rectangle 2">
            <a:extLst>
              <a:ext uri="{FF2B5EF4-FFF2-40B4-BE49-F238E27FC236}">
                <a16:creationId xmlns:a16="http://schemas.microsoft.com/office/drawing/2014/main" id="{6177C10A-4C91-49D1-982F-CDD54714453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A97FD98E-CAD7-4A9B-8DE7-708FD5F544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3C38B4E-7837-433A-A52B-201B40A24A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D29506-BDB4-4C24-B355-9406E1418275}" type="slidenum">
              <a:rPr lang="pt-BR" altLang="pt-BR"/>
              <a:pPr/>
              <a:t>2</a:t>
            </a:fld>
            <a:endParaRPr lang="pt-BR" altLang="pt-BR"/>
          </a:p>
        </p:txBody>
      </p:sp>
      <p:sp>
        <p:nvSpPr>
          <p:cNvPr id="87042" name="Rectangle 2">
            <a:extLst>
              <a:ext uri="{FF2B5EF4-FFF2-40B4-BE49-F238E27FC236}">
                <a16:creationId xmlns:a16="http://schemas.microsoft.com/office/drawing/2014/main" id="{6C83A5B2-012B-4FE4-8ABA-F57C90287C1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AB89B09B-6404-4C88-8FAF-968AAE33C3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85CF2C6-0546-496F-8B0C-E06A211FE3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FC9D20-98B8-40FB-B30E-EA365B177746}" type="slidenum">
              <a:rPr lang="pt-BR" altLang="pt-BR"/>
              <a:pPr/>
              <a:t>3</a:t>
            </a:fld>
            <a:endParaRPr lang="pt-BR" altLang="pt-BR"/>
          </a:p>
        </p:txBody>
      </p:sp>
      <p:sp>
        <p:nvSpPr>
          <p:cNvPr id="88066" name="Rectangle 2">
            <a:extLst>
              <a:ext uri="{FF2B5EF4-FFF2-40B4-BE49-F238E27FC236}">
                <a16:creationId xmlns:a16="http://schemas.microsoft.com/office/drawing/2014/main" id="{8B84631B-A79B-451E-AA56-D8EB93375CD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56E9CA4B-367C-47A3-9D3F-367EFF1079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1CF6196-CD9F-43A7-9D46-368371B9EB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69B7FA-6D76-4B74-926A-3279B04A270C}" type="slidenum">
              <a:rPr lang="pt-BR" altLang="pt-BR"/>
              <a:pPr/>
              <a:t>4</a:t>
            </a:fld>
            <a:endParaRPr lang="pt-BR" altLang="pt-BR"/>
          </a:p>
        </p:txBody>
      </p:sp>
      <p:sp>
        <p:nvSpPr>
          <p:cNvPr id="89090" name="Rectangle 2">
            <a:extLst>
              <a:ext uri="{FF2B5EF4-FFF2-40B4-BE49-F238E27FC236}">
                <a16:creationId xmlns:a16="http://schemas.microsoft.com/office/drawing/2014/main" id="{E1749295-A460-4E02-8AEC-14567E00B3B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E4AA67F9-DEF5-4BBB-99C7-849613AD19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6876E06-7E41-4309-8BB5-416F05A439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E5CAAD-65F4-4D74-9C59-85851A0D7B78}" type="slidenum">
              <a:rPr lang="pt-BR" altLang="pt-BR"/>
              <a:pPr/>
              <a:t>5</a:t>
            </a:fld>
            <a:endParaRPr lang="pt-BR" altLang="pt-BR"/>
          </a:p>
        </p:txBody>
      </p:sp>
      <p:sp>
        <p:nvSpPr>
          <p:cNvPr id="91138" name="Rectangle 2">
            <a:extLst>
              <a:ext uri="{FF2B5EF4-FFF2-40B4-BE49-F238E27FC236}">
                <a16:creationId xmlns:a16="http://schemas.microsoft.com/office/drawing/2014/main" id="{35AC5F67-766A-4680-9939-B2769103B42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9A128A64-A4F6-482B-8126-9F1B1B0631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80E1988-B8CD-47B3-9E6F-238512741C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A52D3D-EB97-40ED-BD48-5A8339260808}" type="slidenum">
              <a:rPr lang="pt-BR" altLang="pt-BR"/>
              <a:pPr/>
              <a:t>6</a:t>
            </a:fld>
            <a:endParaRPr lang="pt-BR" altLang="pt-BR"/>
          </a:p>
        </p:txBody>
      </p:sp>
      <p:sp>
        <p:nvSpPr>
          <p:cNvPr id="92162" name="Rectangle 2">
            <a:extLst>
              <a:ext uri="{FF2B5EF4-FFF2-40B4-BE49-F238E27FC236}">
                <a16:creationId xmlns:a16="http://schemas.microsoft.com/office/drawing/2014/main" id="{57A51D48-0B8F-4B94-B16B-F9AE329FCA7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C85201B2-40BB-4AF6-8A8C-DCB3F506DA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27FA644-C7FD-4A8C-AB89-99536C1B69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8733DF-6BCF-4A44-8472-3C7EBC1835D9}" type="slidenum">
              <a:rPr lang="pt-BR" altLang="pt-BR"/>
              <a:pPr/>
              <a:t>7</a:t>
            </a:fld>
            <a:endParaRPr lang="pt-BR" altLang="pt-BR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81120884-D6FA-4CF5-8976-B47349995C9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AC195500-7BB8-4EA3-BE46-DB54EB40AB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F44AC5C-AB0B-4608-A9C1-86B6399C78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A6A132-ACC5-4550-95A2-619E5817A4DB}" type="slidenum">
              <a:rPr lang="pt-BR" altLang="pt-BR"/>
              <a:pPr/>
              <a:t>8</a:t>
            </a:fld>
            <a:endParaRPr lang="pt-BR" altLang="pt-BR"/>
          </a:p>
        </p:txBody>
      </p:sp>
      <p:sp>
        <p:nvSpPr>
          <p:cNvPr id="94210" name="Rectangle 2">
            <a:extLst>
              <a:ext uri="{FF2B5EF4-FFF2-40B4-BE49-F238E27FC236}">
                <a16:creationId xmlns:a16="http://schemas.microsoft.com/office/drawing/2014/main" id="{0D3D261D-0341-44C0-BC40-369FF939839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3C2666C9-98BF-48C8-8839-753EF492C9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58A8357-8FE6-4692-985B-B1B20B5673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C4C00C-439F-4D8C-AE42-6286AA4B050B}" type="slidenum">
              <a:rPr lang="pt-BR" altLang="pt-BR"/>
              <a:pPr/>
              <a:t>9</a:t>
            </a:fld>
            <a:endParaRPr lang="pt-BR" altLang="pt-BR"/>
          </a:p>
        </p:txBody>
      </p:sp>
      <p:sp>
        <p:nvSpPr>
          <p:cNvPr id="95234" name="Rectangle 2">
            <a:extLst>
              <a:ext uri="{FF2B5EF4-FFF2-40B4-BE49-F238E27FC236}">
                <a16:creationId xmlns:a16="http://schemas.microsoft.com/office/drawing/2014/main" id="{3717FC1A-3C51-484A-8B17-D8A39DEA2E4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9AF47C1C-2D5C-421E-B9DD-2A3C162443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36871D-6171-4E0A-94EF-16DEB05292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D649700-A81F-4CF4-B40D-B75EAAF0D3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36C0C0E-F799-4F30-9D1F-7128EDB1F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06D813B-8659-467D-99EE-9047F397C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EEC4519-7197-4542-8DC6-9435BDDB2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EB1B11-E146-4666-AC1A-B25920C8C212}" type="slidenum">
              <a:rPr lang="en-AU" altLang="pt-BR"/>
              <a:pPr/>
              <a:t>‹nº›</a:t>
            </a:fld>
            <a:endParaRPr lang="en-AU" altLang="pt-BR"/>
          </a:p>
        </p:txBody>
      </p:sp>
    </p:spTree>
    <p:extLst>
      <p:ext uri="{BB962C8B-B14F-4D97-AF65-F5344CB8AC3E}">
        <p14:creationId xmlns:p14="http://schemas.microsoft.com/office/powerpoint/2010/main" val="4118573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E86216-5C42-417A-ADFF-404944ECD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AEF7545-119A-44F8-9F56-83A74D9CDA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D50F565-5443-4554-8C76-4E5D64E72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88BBD08-2BA1-4205-8D3F-9766CEA03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3F1FA98-7777-452D-87DD-E642747E4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0B46F9-5C46-4528-A25A-E14755085485}" type="slidenum">
              <a:rPr lang="en-AU" altLang="pt-BR"/>
              <a:pPr/>
              <a:t>‹nº›</a:t>
            </a:fld>
            <a:endParaRPr lang="en-AU" altLang="pt-BR"/>
          </a:p>
        </p:txBody>
      </p:sp>
    </p:spTree>
    <p:extLst>
      <p:ext uri="{BB962C8B-B14F-4D97-AF65-F5344CB8AC3E}">
        <p14:creationId xmlns:p14="http://schemas.microsoft.com/office/powerpoint/2010/main" val="1485971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407064C-FC66-42E5-9132-9708E7071E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21D1EE6-9003-4F41-8AE2-ED654F166E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FFD1BDA-2E56-46EC-9E66-5E18CE959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BA26DF5-117D-48FE-A644-175625909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091D906-B95C-4CE5-A628-25B87D69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173D3-DDED-43B5-B850-8E4078CFD99D}" type="slidenum">
              <a:rPr lang="en-AU" altLang="pt-BR"/>
              <a:pPr/>
              <a:t>‹nº›</a:t>
            </a:fld>
            <a:endParaRPr lang="en-AU" altLang="pt-BR"/>
          </a:p>
        </p:txBody>
      </p:sp>
    </p:spTree>
    <p:extLst>
      <p:ext uri="{BB962C8B-B14F-4D97-AF65-F5344CB8AC3E}">
        <p14:creationId xmlns:p14="http://schemas.microsoft.com/office/powerpoint/2010/main" val="954567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68855C-360C-432D-80AF-FB01A8475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921AD15-5CE4-4C26-9761-FE53BDC56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B0CFA7F-E68E-4522-B8E2-97AE0E776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667671D-9D27-42B2-85B2-C19509574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01A28E5-D903-40BF-A63B-1A84BEBD0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DDAE81-AA8F-4910-BD51-A919390D6500}" type="slidenum">
              <a:rPr lang="en-AU" altLang="pt-BR"/>
              <a:pPr/>
              <a:t>‹nº›</a:t>
            </a:fld>
            <a:endParaRPr lang="en-AU" altLang="pt-BR"/>
          </a:p>
        </p:txBody>
      </p:sp>
    </p:spTree>
    <p:extLst>
      <p:ext uri="{BB962C8B-B14F-4D97-AF65-F5344CB8AC3E}">
        <p14:creationId xmlns:p14="http://schemas.microsoft.com/office/powerpoint/2010/main" val="2849615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C07B60-BC11-4591-BED9-93BD53460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8F471EC-3936-4081-A383-2F4CC536B1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EFD07FF-6A3B-46E7-AC03-B9BFED98F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2FFDD9F-2519-4AD3-A8B0-A1D9F49AF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58CA04C-7C6F-4E00-B2F1-A5F957FCA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2D9A82-5364-468C-B910-B9EA99B59AF4}" type="slidenum">
              <a:rPr lang="en-AU" altLang="pt-BR"/>
              <a:pPr/>
              <a:t>‹nº›</a:t>
            </a:fld>
            <a:endParaRPr lang="en-AU" altLang="pt-BR"/>
          </a:p>
        </p:txBody>
      </p:sp>
    </p:spTree>
    <p:extLst>
      <p:ext uri="{BB962C8B-B14F-4D97-AF65-F5344CB8AC3E}">
        <p14:creationId xmlns:p14="http://schemas.microsoft.com/office/powerpoint/2010/main" val="734697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A91EFB-112E-44C1-831D-4761FE2B6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2175D86-BD50-4C44-8676-64F51BFB12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8147250-A463-4A18-AF12-ADB84C14E1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AEDC455-6038-43DD-B4E6-B94215E50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DAE11C9-7103-49EE-BB0F-97C16A7A1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240BBD5-2D81-4E11-9F07-C50CCFAE0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51ECEF-8FB2-47B5-A6F8-F20A6F38EB60}" type="slidenum">
              <a:rPr lang="en-AU" altLang="pt-BR"/>
              <a:pPr/>
              <a:t>‹nº›</a:t>
            </a:fld>
            <a:endParaRPr lang="en-AU" altLang="pt-BR"/>
          </a:p>
        </p:txBody>
      </p:sp>
    </p:spTree>
    <p:extLst>
      <p:ext uri="{BB962C8B-B14F-4D97-AF65-F5344CB8AC3E}">
        <p14:creationId xmlns:p14="http://schemas.microsoft.com/office/powerpoint/2010/main" val="1578016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97662D-A3D8-4898-83F1-B9E0C232A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196A5B2-5715-4E70-893D-A5109532AA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8153FD8-1ED8-4A23-B13D-67CDF1DA57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E59EB4E-F75A-4068-A297-3272280740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128A5C1-5921-458F-9DD9-6E88CB3E2B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C6ADBDB-B11C-4951-9CE5-1CDDB9064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E1217290-7737-4D3B-8F48-7419B02CB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6038799E-B697-47C3-AA09-8E95E92D5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E566F9-1D3E-4C51-83BD-C097753C3A44}" type="slidenum">
              <a:rPr lang="en-AU" altLang="pt-BR"/>
              <a:pPr/>
              <a:t>‹nº›</a:t>
            </a:fld>
            <a:endParaRPr lang="en-AU" altLang="pt-BR"/>
          </a:p>
        </p:txBody>
      </p:sp>
    </p:spTree>
    <p:extLst>
      <p:ext uri="{BB962C8B-B14F-4D97-AF65-F5344CB8AC3E}">
        <p14:creationId xmlns:p14="http://schemas.microsoft.com/office/powerpoint/2010/main" val="3472993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D0B958-DD06-42AF-8220-F1C030856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3340EE4-E86E-49C8-A9BC-44F835826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5233103-2695-472B-8EDD-8C8306173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BFEC54D2-91F7-4D0C-8D7C-C6AF320AF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841DB8-1828-42C6-91AE-C74ADEC8F0D7}" type="slidenum">
              <a:rPr lang="en-AU" altLang="pt-BR"/>
              <a:pPr/>
              <a:t>‹nº›</a:t>
            </a:fld>
            <a:endParaRPr lang="en-AU" altLang="pt-BR"/>
          </a:p>
        </p:txBody>
      </p:sp>
    </p:spTree>
    <p:extLst>
      <p:ext uri="{BB962C8B-B14F-4D97-AF65-F5344CB8AC3E}">
        <p14:creationId xmlns:p14="http://schemas.microsoft.com/office/powerpoint/2010/main" val="2631640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96B2B51-9847-4730-8396-79013C003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14D4EB4-F5AF-45FC-895C-0A78FFBF9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23BD3C3-6E36-4432-8CAC-F4AEF2EF7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F0EEE9-6478-4A35-A62A-8271DEEC7ADF}" type="slidenum">
              <a:rPr lang="en-AU" altLang="pt-BR"/>
              <a:pPr/>
              <a:t>‹nº›</a:t>
            </a:fld>
            <a:endParaRPr lang="en-AU" altLang="pt-BR"/>
          </a:p>
        </p:txBody>
      </p:sp>
    </p:spTree>
    <p:extLst>
      <p:ext uri="{BB962C8B-B14F-4D97-AF65-F5344CB8AC3E}">
        <p14:creationId xmlns:p14="http://schemas.microsoft.com/office/powerpoint/2010/main" val="2522937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5919F3-48EE-4C3F-A0DF-2719988E2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7EC385A-29B5-4861-B6A2-34B00BEA42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623D02C-A08C-4159-80DA-8DEFE20C95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E1AC2EE-6E87-4FCE-A741-EAF2BABF2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A6408BD-70B1-4477-BC7E-7C47176AB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1860E26-2C6F-45BC-B802-57F931115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B50A10-2135-4149-8C69-A6EA78FB5807}" type="slidenum">
              <a:rPr lang="en-AU" altLang="pt-BR"/>
              <a:pPr/>
              <a:t>‹nº›</a:t>
            </a:fld>
            <a:endParaRPr lang="en-AU" altLang="pt-BR"/>
          </a:p>
        </p:txBody>
      </p:sp>
    </p:spTree>
    <p:extLst>
      <p:ext uri="{BB962C8B-B14F-4D97-AF65-F5344CB8AC3E}">
        <p14:creationId xmlns:p14="http://schemas.microsoft.com/office/powerpoint/2010/main" val="192641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79F1C5-B1F0-42A2-ABE2-D2182EB42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B0E65962-776C-4D6F-BF9B-6945634383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9D0AF59-EAF6-468A-8872-FEB3C1C4C1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B1480B0-13DB-4F1C-8396-72CAD5C64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77E5FBE-CBF6-4DD8-8A9B-EB22933BC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6C1893B-0E32-4610-919D-5B4695B88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F72A2D-A09B-4A62-B85D-CD98B492BD38}" type="slidenum">
              <a:rPr lang="en-AU" altLang="pt-BR"/>
              <a:pPr/>
              <a:t>‹nº›</a:t>
            </a:fld>
            <a:endParaRPr lang="en-AU" altLang="pt-BR"/>
          </a:p>
        </p:txBody>
      </p:sp>
    </p:spTree>
    <p:extLst>
      <p:ext uri="{BB962C8B-B14F-4D97-AF65-F5344CB8AC3E}">
        <p14:creationId xmlns:p14="http://schemas.microsoft.com/office/powerpoint/2010/main" val="3295905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>
            <a:extLst>
              <a:ext uri="{FF2B5EF4-FFF2-40B4-BE49-F238E27FC236}">
                <a16:creationId xmlns:a16="http://schemas.microsoft.com/office/drawing/2014/main" id="{B1B808DB-5A76-4515-A73A-40106813758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>
            <a:extLst>
              <a:ext uri="{FF2B5EF4-FFF2-40B4-BE49-F238E27FC236}">
                <a16:creationId xmlns:a16="http://schemas.microsoft.com/office/drawing/2014/main" id="{710CA4E2-0092-4B8A-836E-F86F3B1B4A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pt-BR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E17276E-DE24-4740-9699-59F4A09FD4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pt-BR"/>
              <a:t>Click to edit Master text styles</a:t>
            </a:r>
          </a:p>
          <a:p>
            <a:pPr lvl="1"/>
            <a:r>
              <a:rPr lang="en-AU" altLang="pt-BR"/>
              <a:t>Second level</a:t>
            </a:r>
          </a:p>
          <a:p>
            <a:pPr lvl="2"/>
            <a:r>
              <a:rPr lang="en-AU" altLang="pt-BR"/>
              <a:t>Third level</a:t>
            </a:r>
          </a:p>
          <a:p>
            <a:pPr lvl="3"/>
            <a:r>
              <a:rPr lang="en-AU" altLang="pt-BR"/>
              <a:t>Fourth level</a:t>
            </a:r>
          </a:p>
          <a:p>
            <a:pPr lvl="4"/>
            <a:r>
              <a:rPr lang="en-AU" altLang="pt-BR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408FFC3-53B9-45E8-B593-D8E7AEAEE90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AU" alt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0CA3631-09B8-40F6-8AB8-ECA105F7791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AU" alt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4F49EC5-3269-463D-8F3C-B037332FE8B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2212D1D-601B-4C66-86E2-75B4D4573428}" type="slidenum">
              <a:rPr lang="en-AU" altLang="pt-BR"/>
              <a:pPr/>
              <a:t>‹nº›</a:t>
            </a:fld>
            <a:endParaRPr lang="en-AU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4">
            <a:extLst>
              <a:ext uri="{FF2B5EF4-FFF2-40B4-BE49-F238E27FC236}">
                <a16:creationId xmlns:a16="http://schemas.microsoft.com/office/drawing/2014/main" id="{C514FD5A-8AB2-491B-949A-DD2697BE85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813" y="1268413"/>
            <a:ext cx="7056437" cy="216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AU" altLang="pt-BR" sz="54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MORDOMIA BÍBLICA</a:t>
            </a:r>
          </a:p>
        </p:txBody>
      </p:sp>
      <p:sp>
        <p:nvSpPr>
          <p:cNvPr id="70661" name="Rectangle 5">
            <a:extLst>
              <a:ext uri="{FF2B5EF4-FFF2-40B4-BE49-F238E27FC236}">
                <a16:creationId xmlns:a16="http://schemas.microsoft.com/office/drawing/2014/main" id="{1C336198-7939-44F1-B398-5ABC28E0A6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5373688"/>
            <a:ext cx="1871663" cy="649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85000"/>
              </a:lnSpc>
              <a:spcBef>
                <a:spcPct val="0"/>
              </a:spcBef>
            </a:pPr>
            <a:r>
              <a:rPr lang="pt-BR" altLang="pt-BR" sz="14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Erika F. Puni, PhD</a:t>
            </a:r>
          </a:p>
          <a:p>
            <a:pPr algn="l">
              <a:lnSpc>
                <a:spcPct val="85000"/>
              </a:lnSpc>
              <a:spcBef>
                <a:spcPct val="0"/>
              </a:spcBef>
            </a:pPr>
            <a:r>
              <a:rPr lang="pt-BR" altLang="pt-BR" sz="14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Diretor de Mordomia</a:t>
            </a:r>
          </a:p>
          <a:p>
            <a:pPr algn="l">
              <a:lnSpc>
                <a:spcPct val="85000"/>
              </a:lnSpc>
              <a:spcBef>
                <a:spcPct val="0"/>
              </a:spcBef>
            </a:pPr>
            <a:r>
              <a:rPr lang="pt-BR" altLang="pt-BR" sz="14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Associação Geral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>
            <a:extLst>
              <a:ext uri="{FF2B5EF4-FFF2-40B4-BE49-F238E27FC236}">
                <a16:creationId xmlns:a16="http://schemas.microsoft.com/office/drawing/2014/main" id="{5D0D25A1-8E70-454A-938F-92978E2DB6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63713" y="1484313"/>
            <a:ext cx="7129462" cy="4465637"/>
          </a:xfrm>
        </p:spPr>
        <p:txBody>
          <a:bodyPr/>
          <a:lstStyle/>
          <a:p>
            <a:pPr>
              <a:spcBef>
                <a:spcPct val="15000"/>
              </a:spcBef>
              <a:buFontTx/>
              <a:buNone/>
            </a:pPr>
            <a:r>
              <a:rPr lang="en-US" altLang="pt-BR">
                <a:solidFill>
                  <a:srgbClr val="660033"/>
                </a:solidFill>
                <a:latin typeface="Times New Roman" panose="02020603050405020304" pitchFamily="18" charset="0"/>
              </a:rPr>
              <a:t>Um Deus de </a:t>
            </a:r>
            <a:r>
              <a:rPr lang="pt-BR" altLang="pt-BR">
                <a:solidFill>
                  <a:srgbClr val="660033"/>
                </a:solidFill>
                <a:latin typeface="Times New Roman" panose="02020603050405020304" pitchFamily="18" charset="0"/>
              </a:rPr>
              <a:t>Parceria</a:t>
            </a:r>
          </a:p>
          <a:p>
            <a:pPr>
              <a:lnSpc>
                <a:spcPct val="85000"/>
              </a:lnSpc>
              <a:spcBef>
                <a:spcPct val="15000"/>
              </a:spcBef>
              <a:buFontTx/>
              <a:buNone/>
            </a:pPr>
            <a:r>
              <a:rPr lang="en-US" altLang="pt-BR" sz="2800">
                <a:solidFill>
                  <a:srgbClr val="660033"/>
                </a:solidFill>
                <a:latin typeface="Times New Roman" panose="02020603050405020304" pitchFamily="18" charset="0"/>
              </a:rPr>
              <a:t>	</a:t>
            </a:r>
            <a:r>
              <a:rPr lang="pt-BR" altLang="pt-BR" sz="2800">
                <a:solidFill>
                  <a:srgbClr val="660033"/>
                </a:solidFill>
                <a:latin typeface="Times New Roman" panose="02020603050405020304" pitchFamily="18" charset="0"/>
              </a:rPr>
              <a:t>“Então disse Deus: ‘Façamos o homem à nossa imagem, conforme a nossa semelhança. Domine ele sobre … toda a terra’.”</a:t>
            </a:r>
            <a:r>
              <a:rPr lang="pt-BR" altLang="pt-BR">
                <a:solidFill>
                  <a:srgbClr val="660033"/>
                </a:solidFill>
                <a:latin typeface="Times New Roman" panose="02020603050405020304" pitchFamily="18" charset="0"/>
              </a:rPr>
              <a:t> </a:t>
            </a:r>
            <a:r>
              <a:rPr lang="pt-BR" altLang="pt-BR" sz="2400">
                <a:solidFill>
                  <a:srgbClr val="660033"/>
                </a:solidFill>
                <a:latin typeface="Times New Roman" panose="02020603050405020304" pitchFamily="18" charset="0"/>
              </a:rPr>
              <a:t>Gên. 1:26 (NVI)</a:t>
            </a:r>
          </a:p>
          <a:p>
            <a:pPr>
              <a:spcBef>
                <a:spcPct val="0"/>
              </a:spcBef>
              <a:buFontTx/>
              <a:buNone/>
            </a:pPr>
            <a:endParaRPr lang="pt-BR" altLang="pt-BR" sz="2400">
              <a:solidFill>
                <a:srgbClr val="660033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pt-BR" altLang="pt-BR" sz="2800">
                <a:solidFill>
                  <a:srgbClr val="660033"/>
                </a:solidFill>
                <a:latin typeface="Times New Roman" panose="02020603050405020304" pitchFamily="18" charset="0"/>
              </a:rPr>
              <a:t>	“O Senhor Deus colocou o homem no jardim do Éden para cuidar dele e cultivá-lo.” </a:t>
            </a:r>
            <a:r>
              <a:rPr lang="pt-BR" altLang="pt-BR" sz="2400">
                <a:solidFill>
                  <a:srgbClr val="660033"/>
                </a:solidFill>
                <a:latin typeface="Times New Roman" panose="02020603050405020304" pitchFamily="18" charset="0"/>
              </a:rPr>
              <a:t>Gên. 2:15 (NVI)</a:t>
            </a:r>
          </a:p>
          <a:p>
            <a:pPr>
              <a:spcBef>
                <a:spcPct val="0"/>
              </a:spcBef>
              <a:buFontTx/>
              <a:buNone/>
            </a:pPr>
            <a:endParaRPr lang="pt-BR" altLang="pt-BR" sz="2400">
              <a:solidFill>
                <a:srgbClr val="660033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2400" b="1">
                <a:solidFill>
                  <a:srgbClr val="660033"/>
                </a:solidFill>
                <a:latin typeface="Times New Roman" panose="02020603050405020304" pitchFamily="18" charset="0"/>
              </a:rPr>
              <a:t>	O Princípio Bíblico: Mordomia é uma resposta espiritual ao convite de parceria que Deus nos faz</a:t>
            </a:r>
          </a:p>
        </p:txBody>
      </p:sp>
      <p:sp>
        <p:nvSpPr>
          <p:cNvPr id="52229" name="Rectangle 5">
            <a:extLst>
              <a:ext uri="{FF2B5EF4-FFF2-40B4-BE49-F238E27FC236}">
                <a16:creationId xmlns:a16="http://schemas.microsoft.com/office/drawing/2014/main" id="{BCA19EA3-DAEA-4DC8-A9AC-B3F3A96A0F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03350" y="692150"/>
            <a:ext cx="7283450" cy="792163"/>
          </a:xfrm>
          <a:noFill/>
          <a:ln/>
        </p:spPr>
        <p:txBody>
          <a:bodyPr/>
          <a:lstStyle/>
          <a:p>
            <a:r>
              <a:rPr lang="pt-BR" altLang="pt-BR" sz="4000" b="1">
                <a:solidFill>
                  <a:srgbClr val="660033"/>
                </a:solidFill>
                <a:latin typeface="Times New Roman" panose="02020603050405020304" pitchFamily="18" charset="0"/>
              </a:rPr>
              <a:t>Mordomia e Criação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>
            <a:extLst>
              <a:ext uri="{FF2B5EF4-FFF2-40B4-BE49-F238E27FC236}">
                <a16:creationId xmlns:a16="http://schemas.microsoft.com/office/drawing/2014/main" id="{1F2AE36C-D600-4F33-A9B4-4F735128A8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35150" y="1484313"/>
            <a:ext cx="7129463" cy="453707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pt-BR">
                <a:solidFill>
                  <a:srgbClr val="660033"/>
                </a:solidFill>
                <a:latin typeface="Times New Roman" panose="02020603050405020304" pitchFamily="18" charset="0"/>
              </a:rPr>
              <a:t>Um Deus de </a:t>
            </a:r>
            <a:r>
              <a:rPr lang="pt-BR" altLang="pt-BR">
                <a:solidFill>
                  <a:srgbClr val="660033"/>
                </a:solidFill>
                <a:latin typeface="Times New Roman" panose="02020603050405020304" pitchFamily="18" charset="0"/>
              </a:rPr>
              <a:t>Relacionamentos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altLang="pt-BR" sz="2800">
                <a:solidFill>
                  <a:srgbClr val="660033"/>
                </a:solidFill>
                <a:latin typeface="Times New Roman" panose="02020603050405020304" pitchFamily="18" charset="0"/>
              </a:rPr>
              <a:t>	</a:t>
            </a:r>
            <a:r>
              <a:rPr lang="pt-BR" altLang="pt-BR" sz="2800">
                <a:solidFill>
                  <a:srgbClr val="660033"/>
                </a:solidFill>
                <a:latin typeface="Times New Roman" panose="02020603050405020304" pitchFamily="18" charset="0"/>
              </a:rPr>
              <a:t>“Ouvindo o homem e sua mulher os passos do Senhor Deus que andava pelo jardim quando soprava a brisa do dia, esconderam-se da presença do Senhor Deus entre as árvores do jardim. Mas o Senhor Deus chamou o homem, perguntando: ‘Onde está você?’.” </a:t>
            </a:r>
            <a:r>
              <a:rPr lang="pt-BR" altLang="pt-BR" sz="2400">
                <a:solidFill>
                  <a:srgbClr val="660033"/>
                </a:solidFill>
                <a:latin typeface="Times New Roman" panose="02020603050405020304" pitchFamily="18" charset="0"/>
              </a:rPr>
              <a:t>Gên. 3:8,9 (NVI)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endParaRPr lang="pt-BR" altLang="pt-BR" sz="2400">
              <a:solidFill>
                <a:srgbClr val="660033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pt-BR" altLang="pt-BR" sz="2400" b="1">
                <a:solidFill>
                  <a:srgbClr val="660033"/>
                </a:solidFill>
                <a:latin typeface="Times New Roman" panose="02020603050405020304" pitchFamily="18" charset="0"/>
              </a:rPr>
              <a:t>	O Princípio Bíblico: Deus sempre inicia relacionamento e comunhão com Suas criaturas</a:t>
            </a:r>
            <a:endParaRPr lang="en-US" altLang="pt-BR" b="1">
              <a:solidFill>
                <a:srgbClr val="660033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77" name="Rectangle 5">
            <a:extLst>
              <a:ext uri="{FF2B5EF4-FFF2-40B4-BE49-F238E27FC236}">
                <a16:creationId xmlns:a16="http://schemas.microsoft.com/office/drawing/2014/main" id="{2E7CD28F-3E1C-4E3A-9F10-A3B827708F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03350" y="692150"/>
            <a:ext cx="7283450" cy="792163"/>
          </a:xfrm>
          <a:noFill/>
          <a:ln/>
        </p:spPr>
        <p:txBody>
          <a:bodyPr/>
          <a:lstStyle/>
          <a:p>
            <a:r>
              <a:rPr lang="pt-BR" altLang="pt-BR" sz="4000" b="1">
                <a:solidFill>
                  <a:srgbClr val="660033"/>
                </a:solidFill>
                <a:latin typeface="Times New Roman" panose="02020603050405020304" pitchFamily="18" charset="0"/>
              </a:rPr>
              <a:t>Mordomia e Criação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>
            <a:extLst>
              <a:ext uri="{FF2B5EF4-FFF2-40B4-BE49-F238E27FC236}">
                <a16:creationId xmlns:a16="http://schemas.microsoft.com/office/drawing/2014/main" id="{8661A34A-58DD-423F-AA99-1ED114F61C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47813" y="1600200"/>
            <a:ext cx="7596187" cy="413385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pt-BR" altLang="pt-BR">
                <a:solidFill>
                  <a:srgbClr val="660033"/>
                </a:solidFill>
                <a:latin typeface="Times New Roman" panose="02020603050405020304" pitchFamily="18" charset="0"/>
              </a:rPr>
              <a:t>Jesus é Salvador e Senhor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pt-BR" altLang="pt-BR" sz="2800">
                <a:solidFill>
                  <a:srgbClr val="660033"/>
                </a:solidFill>
                <a:latin typeface="Times New Roman" panose="02020603050405020304" pitchFamily="18" charset="0"/>
              </a:rPr>
              <a:t>	“Ela dará à luz um filho, e você deverá dar-lhe o nome de Jesus, porque ele salvará o seu povo dos seus pecados.” </a:t>
            </a:r>
            <a:r>
              <a:rPr lang="pt-BR" altLang="pt-BR" sz="2400">
                <a:solidFill>
                  <a:srgbClr val="660033"/>
                </a:solidFill>
                <a:latin typeface="Times New Roman" panose="02020603050405020304" pitchFamily="18" charset="0"/>
              </a:rPr>
              <a:t>Mat. 1:21 (NVI)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altLang="pt-BR" sz="2800">
                <a:solidFill>
                  <a:srgbClr val="660033"/>
                </a:solidFill>
                <a:latin typeface="Times New Roman" panose="02020603050405020304" pitchFamily="18" charset="0"/>
              </a:rPr>
              <a:t>	</a:t>
            </a:r>
            <a:endParaRPr lang="pt-BR" altLang="pt-BR" sz="3600">
              <a:solidFill>
                <a:srgbClr val="660033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pt-BR" altLang="pt-BR" sz="2800">
                <a:solidFill>
                  <a:srgbClr val="660033"/>
                </a:solidFill>
                <a:latin typeface="Times New Roman" panose="02020603050405020304" pitchFamily="18" charset="0"/>
              </a:rPr>
              <a:t>	“Replicou-lhe Jesus: ‘Também está escrito: Não tentarás o Senhor teu Deus’.”</a:t>
            </a:r>
            <a:r>
              <a:rPr lang="pt-BR" altLang="pt-BR" sz="2800"/>
              <a:t> </a:t>
            </a:r>
            <a:r>
              <a:rPr lang="pt-BR" altLang="pt-BR" sz="2400">
                <a:solidFill>
                  <a:srgbClr val="660033"/>
                </a:solidFill>
                <a:latin typeface="Times New Roman" panose="02020603050405020304" pitchFamily="18" charset="0"/>
              </a:rPr>
              <a:t>Mat. 4:7 (Almeida Atualizada – 1967)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pt-BR" altLang="pt-BR" sz="2400">
              <a:solidFill>
                <a:srgbClr val="660033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pt-BR" altLang="pt-BR" sz="2400" b="1">
                <a:solidFill>
                  <a:srgbClr val="660033"/>
                </a:solidFill>
                <a:latin typeface="Times New Roman" panose="02020603050405020304" pitchFamily="18" charset="0"/>
              </a:rPr>
              <a:t>	O Princípio Bíblico: Jesus é tanto Salvador quanto Senhor</a:t>
            </a:r>
          </a:p>
        </p:txBody>
      </p:sp>
      <p:sp>
        <p:nvSpPr>
          <p:cNvPr id="55301" name="Rectangle 5">
            <a:extLst>
              <a:ext uri="{FF2B5EF4-FFF2-40B4-BE49-F238E27FC236}">
                <a16:creationId xmlns:a16="http://schemas.microsoft.com/office/drawing/2014/main" id="{7C9840A4-70B0-47C3-BA94-699FD3EA90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03350" y="692150"/>
            <a:ext cx="7283450" cy="792163"/>
          </a:xfrm>
          <a:noFill/>
          <a:ln/>
        </p:spPr>
        <p:txBody>
          <a:bodyPr/>
          <a:lstStyle/>
          <a:p>
            <a:r>
              <a:rPr lang="pt-BR" altLang="pt-BR" sz="4000" b="1">
                <a:solidFill>
                  <a:srgbClr val="660033"/>
                </a:solidFill>
                <a:latin typeface="Times New Roman" panose="02020603050405020304" pitchFamily="18" charset="0"/>
              </a:rPr>
              <a:t>Mordomia e Redenção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>
            <a:extLst>
              <a:ext uri="{FF2B5EF4-FFF2-40B4-BE49-F238E27FC236}">
                <a16:creationId xmlns:a16="http://schemas.microsoft.com/office/drawing/2014/main" id="{7C6818ED-F220-452C-A6AC-057A309552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19250" y="1484313"/>
            <a:ext cx="7056438" cy="4897437"/>
          </a:xfrm>
        </p:spPr>
        <p:txBody>
          <a:bodyPr/>
          <a:lstStyle/>
          <a:p>
            <a:pPr>
              <a:buFontTx/>
              <a:buNone/>
            </a:pPr>
            <a:r>
              <a:rPr lang="pt-BR" altLang="pt-BR">
                <a:solidFill>
                  <a:srgbClr val="660033"/>
                </a:solidFill>
                <a:latin typeface="Times New Roman" panose="02020603050405020304" pitchFamily="18" charset="0"/>
              </a:rPr>
              <a:t>Deus deu Jesus para o mundo</a:t>
            </a:r>
          </a:p>
          <a:p>
            <a:pPr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pt-BR" altLang="pt-BR" sz="4000">
                <a:solidFill>
                  <a:srgbClr val="660033"/>
                </a:solidFill>
                <a:latin typeface="Times New Roman" panose="02020603050405020304" pitchFamily="18" charset="0"/>
              </a:rPr>
              <a:t>	</a:t>
            </a:r>
            <a:r>
              <a:rPr lang="pt-BR" altLang="pt-BR" sz="2800">
                <a:solidFill>
                  <a:srgbClr val="660033"/>
                </a:solidFill>
                <a:latin typeface="Times New Roman" panose="02020603050405020304" pitchFamily="18" charset="0"/>
              </a:rPr>
              <a:t>“Porque Deus tanto amou o mundo que deu o seu Filho Unigênito, para que todo o que nele crer não pereça, mas tenha a vida eterna.”</a:t>
            </a:r>
            <a:r>
              <a:rPr lang="pt-BR" altLang="pt-BR" sz="3600">
                <a:solidFill>
                  <a:srgbClr val="660033"/>
                </a:solidFill>
                <a:latin typeface="Times New Roman" panose="02020603050405020304" pitchFamily="18" charset="0"/>
              </a:rPr>
              <a:t> </a:t>
            </a:r>
            <a:r>
              <a:rPr lang="pt-BR" altLang="pt-BR" sz="2400">
                <a:solidFill>
                  <a:srgbClr val="660033"/>
                </a:solidFill>
                <a:latin typeface="Times New Roman" panose="02020603050405020304" pitchFamily="18" charset="0"/>
              </a:rPr>
              <a:t>João 3:16 (NVI)</a:t>
            </a:r>
          </a:p>
          <a:p>
            <a:pPr>
              <a:lnSpc>
                <a:spcPct val="75000"/>
              </a:lnSpc>
              <a:spcBef>
                <a:spcPct val="0"/>
              </a:spcBef>
              <a:buFontTx/>
              <a:buNone/>
            </a:pPr>
            <a:endParaRPr lang="pt-BR" altLang="pt-BR" sz="2400">
              <a:solidFill>
                <a:srgbClr val="660033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pt-BR" altLang="pt-BR" sz="2800">
                <a:solidFill>
                  <a:srgbClr val="660033"/>
                </a:solidFill>
                <a:latin typeface="Times New Roman" panose="02020603050405020304" pitchFamily="18" charset="0"/>
              </a:rPr>
              <a:t>    “Que se deu a si mesmo por nós para nos remir de toda a iniqüidade, e purificar para si um povo</a:t>
            </a:r>
            <a:r>
              <a:rPr lang="pt-BR" altLang="pt-BR">
                <a:latin typeface="Times New Roman" panose="02020603050405020304" pitchFamily="18" charset="0"/>
              </a:rPr>
              <a:t> </a:t>
            </a:r>
            <a:r>
              <a:rPr lang="pt-BR" altLang="pt-BR" sz="2800">
                <a:solidFill>
                  <a:srgbClr val="660033"/>
                </a:solidFill>
                <a:latin typeface="Times New Roman" panose="02020603050405020304" pitchFamily="18" charset="0"/>
              </a:rPr>
              <a:t>todo seu, zeloso de boas obras.” </a:t>
            </a:r>
          </a:p>
          <a:p>
            <a:pPr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pt-BR" altLang="pt-BR" sz="2800">
                <a:solidFill>
                  <a:srgbClr val="660033"/>
                </a:solidFill>
                <a:latin typeface="Times New Roman" panose="02020603050405020304" pitchFamily="18" charset="0"/>
              </a:rPr>
              <a:t>	</a:t>
            </a:r>
            <a:r>
              <a:rPr lang="pt-BR" altLang="pt-BR" sz="2400">
                <a:solidFill>
                  <a:srgbClr val="660033"/>
                </a:solidFill>
                <a:latin typeface="Times New Roman" panose="02020603050405020304" pitchFamily="18" charset="0"/>
              </a:rPr>
              <a:t>Tito 2:14 (Almeida Corrigida - 1967)</a:t>
            </a:r>
          </a:p>
          <a:p>
            <a:pPr>
              <a:buFontTx/>
              <a:buNone/>
            </a:pPr>
            <a:r>
              <a:rPr lang="pt-BR" altLang="pt-BR">
                <a:solidFill>
                  <a:srgbClr val="660033"/>
                </a:solidFill>
                <a:latin typeface="Times New Roman" panose="02020603050405020304" pitchFamily="18" charset="0"/>
              </a:rPr>
              <a:t>	</a:t>
            </a:r>
            <a:r>
              <a:rPr lang="pt-BR" altLang="pt-BR" sz="2400" b="1">
                <a:solidFill>
                  <a:srgbClr val="660033"/>
                </a:solidFill>
                <a:latin typeface="Times New Roman" panose="02020603050405020304" pitchFamily="18" charset="0"/>
              </a:rPr>
              <a:t>O Princípio Bíblico: A boa nova de salvação é Deus dando tudo em Jesus Cristo</a:t>
            </a:r>
          </a:p>
        </p:txBody>
      </p:sp>
      <p:sp>
        <p:nvSpPr>
          <p:cNvPr id="57349" name="Rectangle 5">
            <a:extLst>
              <a:ext uri="{FF2B5EF4-FFF2-40B4-BE49-F238E27FC236}">
                <a16:creationId xmlns:a16="http://schemas.microsoft.com/office/drawing/2014/main" id="{F83AAA00-A0D6-4EE3-BAB0-7B64091DC8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03350" y="692150"/>
            <a:ext cx="7283450" cy="792163"/>
          </a:xfrm>
          <a:noFill/>
          <a:ln/>
        </p:spPr>
        <p:txBody>
          <a:bodyPr/>
          <a:lstStyle/>
          <a:p>
            <a:r>
              <a:rPr lang="pt-BR" altLang="pt-BR" sz="4000" b="1">
                <a:solidFill>
                  <a:srgbClr val="660033"/>
                </a:solidFill>
                <a:latin typeface="Times New Roman" panose="02020603050405020304" pitchFamily="18" charset="0"/>
              </a:rPr>
              <a:t>Mordomia e Redenção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>
            <a:extLst>
              <a:ext uri="{FF2B5EF4-FFF2-40B4-BE49-F238E27FC236}">
                <a16:creationId xmlns:a16="http://schemas.microsoft.com/office/drawing/2014/main" id="{BAEA35AA-8056-4E47-B998-6DBE09327C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47813" y="1628775"/>
            <a:ext cx="7345362" cy="374491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pt-BR" altLang="pt-BR">
                <a:solidFill>
                  <a:srgbClr val="660033"/>
                </a:solidFill>
                <a:latin typeface="Times New Roman" panose="02020603050405020304" pitchFamily="18" charset="0"/>
              </a:rPr>
              <a:t>Mordomia é amar a Deus plenamente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pt-BR" altLang="pt-BR" sz="3600">
                <a:solidFill>
                  <a:srgbClr val="660033"/>
                </a:solidFill>
                <a:latin typeface="Times New Roman" panose="02020603050405020304" pitchFamily="18" charset="0"/>
              </a:rPr>
              <a:t>	</a:t>
            </a:r>
            <a:r>
              <a:rPr lang="pt-BR" altLang="pt-BR" sz="2800">
                <a:solidFill>
                  <a:srgbClr val="660033"/>
                </a:solidFill>
                <a:latin typeface="Times New Roman" panose="02020603050405020304" pitchFamily="18" charset="0"/>
              </a:rPr>
              <a:t>“Respondeu Jesus: “ ‘Ame o Senhor, o seu Deus de todo o seu coração, de toda a sua alma e de todo o seu entendimento’. Este é o primeiro e maior mandamento.”</a:t>
            </a:r>
            <a:r>
              <a:rPr lang="pt-BR" altLang="pt-BR">
                <a:solidFill>
                  <a:srgbClr val="660033"/>
                </a:solidFill>
                <a:latin typeface="Times New Roman" panose="02020603050405020304" pitchFamily="18" charset="0"/>
              </a:rPr>
              <a:t> </a:t>
            </a:r>
            <a:r>
              <a:rPr lang="pt-BR" altLang="pt-BR" sz="2400">
                <a:solidFill>
                  <a:srgbClr val="660033"/>
                </a:solidFill>
                <a:latin typeface="Times New Roman" panose="02020603050405020304" pitchFamily="18" charset="0"/>
              </a:rPr>
              <a:t>Mat. 22:37,38 (NVI)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altLang="pt-BR" sz="2800">
                <a:solidFill>
                  <a:srgbClr val="660033"/>
                </a:solidFill>
                <a:latin typeface="Times New Roman" panose="02020603050405020304" pitchFamily="18" charset="0"/>
              </a:rPr>
              <a:t>	</a:t>
            </a:r>
            <a:endParaRPr lang="pt-BR" altLang="pt-BR" sz="3600">
              <a:solidFill>
                <a:srgbClr val="660033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pt-BR" altLang="pt-BR" sz="2400" b="1">
                <a:solidFill>
                  <a:srgbClr val="660033"/>
                </a:solidFill>
                <a:latin typeface="Times New Roman" panose="02020603050405020304" pitchFamily="18" charset="0"/>
              </a:rPr>
              <a:t>	O Princípio Bíblico: Mordomia é uma resposta de amor (inteira e completa) do coração humano para Deus</a:t>
            </a:r>
          </a:p>
        </p:txBody>
      </p:sp>
      <p:sp>
        <p:nvSpPr>
          <p:cNvPr id="58373" name="Rectangle 5">
            <a:extLst>
              <a:ext uri="{FF2B5EF4-FFF2-40B4-BE49-F238E27FC236}">
                <a16:creationId xmlns:a16="http://schemas.microsoft.com/office/drawing/2014/main" id="{6950F814-5B45-44AD-A4E3-2B452CF724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03350" y="692150"/>
            <a:ext cx="7283450" cy="792163"/>
          </a:xfrm>
          <a:noFill/>
          <a:ln/>
        </p:spPr>
        <p:txBody>
          <a:bodyPr/>
          <a:lstStyle/>
          <a:p>
            <a:r>
              <a:rPr lang="pt-BR" altLang="pt-BR" sz="4000" b="1">
                <a:solidFill>
                  <a:srgbClr val="660033"/>
                </a:solidFill>
                <a:latin typeface="Times New Roman" panose="02020603050405020304" pitchFamily="18" charset="0"/>
              </a:rPr>
              <a:t>Mordomia e Redenção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>
            <a:extLst>
              <a:ext uri="{FF2B5EF4-FFF2-40B4-BE49-F238E27FC236}">
                <a16:creationId xmlns:a16="http://schemas.microsoft.com/office/drawing/2014/main" id="{78DB9C7C-9DC4-432F-B6D3-0129F5FC63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92275" y="1484313"/>
            <a:ext cx="7200900" cy="4608512"/>
          </a:xfrm>
        </p:spPr>
        <p:txBody>
          <a:bodyPr/>
          <a:lstStyle/>
          <a:p>
            <a:pPr>
              <a:spcBef>
                <a:spcPct val="25000"/>
              </a:spcBef>
              <a:buFontTx/>
              <a:buNone/>
            </a:pPr>
            <a:r>
              <a:rPr lang="pt-BR" altLang="pt-BR">
                <a:solidFill>
                  <a:srgbClr val="660033"/>
                </a:solidFill>
                <a:latin typeface="Times New Roman" panose="02020603050405020304" pitchFamily="18" charset="0"/>
              </a:rPr>
              <a:t>Os seres humanos são mordomos de Deus</a:t>
            </a:r>
            <a:endParaRPr lang="pt-BR" altLang="pt-BR" sz="3600">
              <a:solidFill>
                <a:srgbClr val="660033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pt-BR" altLang="pt-BR" sz="2800">
                <a:solidFill>
                  <a:srgbClr val="660033"/>
                </a:solidFill>
                <a:latin typeface="Times New Roman" panose="02020603050405020304" pitchFamily="18" charset="0"/>
              </a:rPr>
              <a:t>	</a:t>
            </a:r>
            <a:r>
              <a:rPr lang="pt-BR" altLang="pt-BR" sz="2400">
                <a:solidFill>
                  <a:srgbClr val="660033"/>
                </a:solidFill>
                <a:latin typeface="Times New Roman" panose="02020603050405020304" pitchFamily="18" charset="0"/>
              </a:rPr>
              <a:t>“E também será como um homem que, ao sair de viagem, chamou seus servos e confiou-lhes os seus bens. A um deu cinco talentos, a outro dois, e a outro um; a cada um de acordo com a sua capacidade. Em seguida partiu de viagem.”</a:t>
            </a:r>
            <a:r>
              <a:rPr lang="pt-BR" altLang="pt-BR" sz="3600">
                <a:solidFill>
                  <a:srgbClr val="660033"/>
                </a:solidFill>
                <a:latin typeface="Times New Roman" panose="02020603050405020304" pitchFamily="18" charset="0"/>
              </a:rPr>
              <a:t> </a:t>
            </a:r>
            <a:r>
              <a:rPr lang="pt-BR" altLang="pt-BR" sz="2000">
                <a:solidFill>
                  <a:srgbClr val="660033"/>
                </a:solidFill>
                <a:latin typeface="Times New Roman" panose="02020603050405020304" pitchFamily="18" charset="0"/>
              </a:rPr>
              <a:t>Mat. 25:14,15 (NVI)</a:t>
            </a:r>
          </a:p>
          <a:p>
            <a:pPr>
              <a:lnSpc>
                <a:spcPct val="85000"/>
              </a:lnSpc>
              <a:spcBef>
                <a:spcPct val="25000"/>
              </a:spcBef>
              <a:buFontTx/>
              <a:buNone/>
            </a:pPr>
            <a:endParaRPr lang="pt-BR" altLang="pt-BR" sz="2000">
              <a:solidFill>
                <a:srgbClr val="660033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pt-BR" altLang="pt-BR" sz="2400">
                <a:solidFill>
                  <a:srgbClr val="660033"/>
                </a:solidFill>
                <a:latin typeface="Times New Roman" panose="02020603050405020304" pitchFamily="18" charset="0"/>
              </a:rPr>
              <a:t>“Depois de muito tempo o senhor daqueles servos voltou e acertou contas com eles.”</a:t>
            </a:r>
            <a:r>
              <a:rPr lang="pt-BR" altLang="pt-BR" sz="3600">
                <a:solidFill>
                  <a:srgbClr val="660033"/>
                </a:solidFill>
                <a:latin typeface="Times New Roman" panose="02020603050405020304" pitchFamily="18" charset="0"/>
              </a:rPr>
              <a:t> </a:t>
            </a:r>
            <a:r>
              <a:rPr lang="pt-BR" altLang="pt-BR" sz="2000">
                <a:solidFill>
                  <a:srgbClr val="660033"/>
                </a:solidFill>
                <a:latin typeface="Times New Roman" panose="02020603050405020304" pitchFamily="18" charset="0"/>
              </a:rPr>
              <a:t>Mat. 25: 19 (NVI)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2800">
                <a:solidFill>
                  <a:srgbClr val="660033"/>
                </a:solidFill>
                <a:latin typeface="Times New Roman" panose="02020603050405020304" pitchFamily="18" charset="0"/>
              </a:rPr>
              <a:t>	</a:t>
            </a:r>
            <a:endParaRPr lang="pt-BR" altLang="pt-BR" sz="3600">
              <a:solidFill>
                <a:srgbClr val="660033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pt-BR" altLang="pt-BR" sz="2400" b="1">
                <a:solidFill>
                  <a:srgbClr val="660033"/>
                </a:solidFill>
                <a:latin typeface="Times New Roman" panose="02020603050405020304" pitchFamily="18" charset="0"/>
              </a:rPr>
              <a:t>	O Princípio Bíblico: Mordomia é uma questão de fidelidade e responsabilidade final para com Deus</a:t>
            </a:r>
          </a:p>
        </p:txBody>
      </p:sp>
      <p:sp>
        <p:nvSpPr>
          <p:cNvPr id="59397" name="Rectangle 5">
            <a:extLst>
              <a:ext uri="{FF2B5EF4-FFF2-40B4-BE49-F238E27FC236}">
                <a16:creationId xmlns:a16="http://schemas.microsoft.com/office/drawing/2014/main" id="{9279D2B5-ABDF-428F-9BD4-348FA114A8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03350" y="692150"/>
            <a:ext cx="7283450" cy="792163"/>
          </a:xfrm>
          <a:noFill/>
          <a:ln/>
        </p:spPr>
        <p:txBody>
          <a:bodyPr/>
          <a:lstStyle/>
          <a:p>
            <a:r>
              <a:rPr lang="pt-BR" altLang="pt-BR" sz="4000" b="1">
                <a:solidFill>
                  <a:srgbClr val="660033"/>
                </a:solidFill>
                <a:latin typeface="Times New Roman" panose="02020603050405020304" pitchFamily="18" charset="0"/>
              </a:rPr>
              <a:t>Mordomia e Redenção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>
            <a:extLst>
              <a:ext uri="{FF2B5EF4-FFF2-40B4-BE49-F238E27FC236}">
                <a16:creationId xmlns:a16="http://schemas.microsoft.com/office/drawing/2014/main" id="{A7FE5D6D-05AC-42C7-BE92-6A40647DE3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19250" y="1557338"/>
            <a:ext cx="7273925" cy="453707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pt-BR" altLang="pt-BR">
                <a:solidFill>
                  <a:srgbClr val="660033"/>
                </a:solidFill>
                <a:latin typeface="Times New Roman" panose="02020603050405020304" pitchFamily="18" charset="0"/>
              </a:rPr>
              <a:t>Mordomia é um estilo de vida de serviço</a:t>
            </a:r>
            <a:endParaRPr lang="pt-BR" altLang="pt-BR" sz="3600">
              <a:solidFill>
                <a:srgbClr val="660033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pt-BR" altLang="pt-BR" sz="2800">
                <a:solidFill>
                  <a:srgbClr val="660033"/>
                </a:solidFill>
                <a:latin typeface="Times New Roman" panose="02020603050405020304" pitchFamily="18" charset="0"/>
              </a:rPr>
              <a:t>	“</a:t>
            </a:r>
            <a:r>
              <a:rPr lang="pt-BR" altLang="pt-BR" sz="2400">
                <a:solidFill>
                  <a:srgbClr val="660033"/>
                </a:solidFill>
                <a:latin typeface="Times New Roman" panose="02020603050405020304" pitchFamily="18" charset="0"/>
              </a:rPr>
              <a:t>Pois bem, se eu, sendo Senhor e Mestre de vocês, lavei-lhes os pés, vocês também devem lavar os pés uns dos outros. Eu lhes dei o exemplo, para que vocês façam como lhes fiz. Digo-lhes verdadeiramente que nenhum escravo é maior do que o seu senhor, como também nenhum</a:t>
            </a:r>
            <a:r>
              <a:rPr lang="pt-BR" altLang="pt-BR" sz="2800"/>
              <a:t> </a:t>
            </a:r>
            <a:r>
              <a:rPr lang="pt-BR" altLang="pt-BR" sz="2400">
                <a:solidFill>
                  <a:srgbClr val="660033"/>
                </a:solidFill>
                <a:latin typeface="Times New Roman" panose="02020603050405020304" pitchFamily="18" charset="0"/>
              </a:rPr>
              <a:t>mensageiro é maior do que aquele que o enviou.”</a:t>
            </a:r>
            <a:r>
              <a:rPr lang="pt-BR" altLang="pt-BR">
                <a:solidFill>
                  <a:srgbClr val="660033"/>
                </a:solidFill>
                <a:latin typeface="Times New Roman" panose="02020603050405020304" pitchFamily="18" charset="0"/>
              </a:rPr>
              <a:t> </a:t>
            </a:r>
            <a:r>
              <a:rPr lang="pt-BR" altLang="pt-BR" sz="2400">
                <a:solidFill>
                  <a:srgbClr val="660033"/>
                </a:solidFill>
                <a:latin typeface="Times New Roman" panose="02020603050405020304" pitchFamily="18" charset="0"/>
              </a:rPr>
              <a:t>João 13:14-16 (NVI)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pt-BR" sz="2400">
                <a:solidFill>
                  <a:srgbClr val="660033"/>
                </a:solidFill>
                <a:latin typeface="Times New Roman" panose="02020603050405020304" pitchFamily="18" charset="0"/>
              </a:rPr>
              <a:t>	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pt-BR" altLang="pt-BR" sz="2400" b="1">
                <a:solidFill>
                  <a:srgbClr val="660033"/>
                </a:solidFill>
                <a:latin typeface="Times New Roman" panose="02020603050405020304" pitchFamily="18" charset="0"/>
              </a:rPr>
              <a:t>	O Princípio Bíblico: Mordomia é viver a vida de um servo em comunhão todos os dias</a:t>
            </a:r>
          </a:p>
        </p:txBody>
      </p:sp>
      <p:sp>
        <p:nvSpPr>
          <p:cNvPr id="60421" name="Rectangle 5">
            <a:extLst>
              <a:ext uri="{FF2B5EF4-FFF2-40B4-BE49-F238E27FC236}">
                <a16:creationId xmlns:a16="http://schemas.microsoft.com/office/drawing/2014/main" id="{B9582B56-048E-4738-A1F1-74D86E43B6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03350" y="692150"/>
            <a:ext cx="7283450" cy="792163"/>
          </a:xfrm>
          <a:noFill/>
          <a:ln/>
        </p:spPr>
        <p:txBody>
          <a:bodyPr/>
          <a:lstStyle/>
          <a:p>
            <a:r>
              <a:rPr lang="pt-BR" altLang="pt-BR" sz="4000" b="1">
                <a:solidFill>
                  <a:srgbClr val="660033"/>
                </a:solidFill>
                <a:latin typeface="Times New Roman" panose="02020603050405020304" pitchFamily="18" charset="0"/>
              </a:rPr>
              <a:t>Mordomia e Redenção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F048EF23-1C6B-42A3-A8D0-3105DCCF01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8768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4274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pt-BR" altLang="pt-BR" sz="2800" b="1">
                <a:solidFill>
                  <a:schemeClr val="bg1"/>
                </a:solidFill>
                <a:latin typeface="Times New Roman" panose="02020603050405020304" pitchFamily="18" charset="0"/>
              </a:rPr>
              <a:t>Coração</a:t>
            </a:r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62C90B93-8E57-46AD-9F26-B9140E0FD8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1336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pt-BR" altLang="pt-BR" sz="2800" b="1">
                <a:solidFill>
                  <a:srgbClr val="FFFFFF"/>
                </a:solidFill>
                <a:latin typeface="Times New Roman" panose="02020603050405020304" pitchFamily="18" charset="0"/>
              </a:rPr>
              <a:t>Dízimos &amp; Ofertas</a:t>
            </a:r>
          </a:p>
        </p:txBody>
      </p:sp>
      <p:sp>
        <p:nvSpPr>
          <p:cNvPr id="82948" name="Rectangle 4">
            <a:extLst>
              <a:ext uri="{FF2B5EF4-FFF2-40B4-BE49-F238E27FC236}">
                <a16:creationId xmlns:a16="http://schemas.microsoft.com/office/drawing/2014/main" id="{5B498D10-929E-4CE1-9BE7-8747DB206A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21336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pt-BR" altLang="pt-BR" sz="2800" b="1">
                <a:solidFill>
                  <a:srgbClr val="FFFFFF"/>
                </a:solidFill>
                <a:latin typeface="Times New Roman" panose="02020603050405020304" pitchFamily="18" charset="0"/>
              </a:rPr>
              <a:t>Senhorio de Cristo</a:t>
            </a:r>
          </a:p>
        </p:txBody>
      </p:sp>
      <p:sp>
        <p:nvSpPr>
          <p:cNvPr id="82949" name="Rectangle 5">
            <a:extLst>
              <a:ext uri="{FF2B5EF4-FFF2-40B4-BE49-F238E27FC236}">
                <a16:creationId xmlns:a16="http://schemas.microsoft.com/office/drawing/2014/main" id="{5E860504-1599-422B-B0F6-26F8E6FC45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0480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pt-BR" altLang="pt-BR" sz="2800" b="1">
                <a:solidFill>
                  <a:srgbClr val="FFFFFF"/>
                </a:solidFill>
                <a:latin typeface="Times New Roman" panose="02020603050405020304" pitchFamily="18" charset="0"/>
              </a:rPr>
              <a:t>Membro de Igreja</a:t>
            </a:r>
            <a:r>
              <a:rPr lang="en-US" altLang="pt-BR" sz="2800" b="1">
                <a:solidFill>
                  <a:srgbClr val="FFFFFF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82950" name="Rectangle 6">
            <a:extLst>
              <a:ext uri="{FF2B5EF4-FFF2-40B4-BE49-F238E27FC236}">
                <a16:creationId xmlns:a16="http://schemas.microsoft.com/office/drawing/2014/main" id="{4C080F30-EA01-4287-8B00-00E6D3F7C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0480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pt-BR" altLang="pt-BR" sz="2800" b="1">
                <a:solidFill>
                  <a:srgbClr val="FFFFFF"/>
                </a:solidFill>
                <a:latin typeface="Times New Roman" panose="02020603050405020304" pitchFamily="18" charset="0"/>
              </a:rPr>
              <a:t>Deus como Deus</a:t>
            </a:r>
          </a:p>
        </p:txBody>
      </p:sp>
      <p:sp>
        <p:nvSpPr>
          <p:cNvPr id="82951" name="Rectangle 7">
            <a:extLst>
              <a:ext uri="{FF2B5EF4-FFF2-40B4-BE49-F238E27FC236}">
                <a16:creationId xmlns:a16="http://schemas.microsoft.com/office/drawing/2014/main" id="{D103364C-6588-4576-8435-50C38BBB30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57912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pt-BR" altLang="pt-BR" sz="2800" b="1">
                <a:solidFill>
                  <a:srgbClr val="FFFFFF"/>
                </a:solidFill>
                <a:latin typeface="Times New Roman" panose="02020603050405020304" pitchFamily="18" charset="0"/>
              </a:rPr>
              <a:t>Programa</a:t>
            </a:r>
          </a:p>
        </p:txBody>
      </p:sp>
      <p:sp>
        <p:nvSpPr>
          <p:cNvPr id="82952" name="Rectangle 8">
            <a:extLst>
              <a:ext uri="{FF2B5EF4-FFF2-40B4-BE49-F238E27FC236}">
                <a16:creationId xmlns:a16="http://schemas.microsoft.com/office/drawing/2014/main" id="{26FA50CC-F8F3-426F-8890-CFA6B6244E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8768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pt-BR" altLang="pt-BR" sz="2800" b="1">
                <a:solidFill>
                  <a:srgbClr val="FFFFFF"/>
                </a:solidFill>
                <a:latin typeface="Times New Roman" panose="02020603050405020304" pitchFamily="18" charset="0"/>
              </a:rPr>
              <a:t>Bolsa &amp; Carteira</a:t>
            </a:r>
            <a:r>
              <a:rPr lang="en-US" altLang="pt-BR" sz="2800" b="1">
                <a:solidFill>
                  <a:srgbClr val="FFFFFF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82953" name="Rectangle 9">
            <a:extLst>
              <a:ext uri="{FF2B5EF4-FFF2-40B4-BE49-F238E27FC236}">
                <a16:creationId xmlns:a16="http://schemas.microsoft.com/office/drawing/2014/main" id="{81874981-9E4F-48A8-A6CF-0B860991A4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9624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pt-BR" altLang="pt-BR" sz="2800" b="1">
                <a:solidFill>
                  <a:srgbClr val="FFFFFF"/>
                </a:solidFill>
                <a:latin typeface="Times New Roman" panose="02020603050405020304" pitchFamily="18" charset="0"/>
              </a:rPr>
              <a:t>Valores</a:t>
            </a:r>
          </a:p>
        </p:txBody>
      </p:sp>
      <p:sp>
        <p:nvSpPr>
          <p:cNvPr id="82954" name="Rectangle 10">
            <a:extLst>
              <a:ext uri="{FF2B5EF4-FFF2-40B4-BE49-F238E27FC236}">
                <a16:creationId xmlns:a16="http://schemas.microsoft.com/office/drawing/2014/main" id="{7DEC75BA-A075-45B7-ABDF-2BA1386445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9624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pt-BR" altLang="pt-BR" sz="2800" b="1">
                <a:solidFill>
                  <a:srgbClr val="FFFFFF"/>
                </a:solidFill>
                <a:latin typeface="Times New Roman" panose="02020603050405020304" pitchFamily="18" charset="0"/>
              </a:rPr>
              <a:t>Comportamento</a:t>
            </a:r>
          </a:p>
        </p:txBody>
      </p:sp>
      <p:sp>
        <p:nvSpPr>
          <p:cNvPr id="82955" name="Rectangle 11">
            <a:extLst>
              <a:ext uri="{FF2B5EF4-FFF2-40B4-BE49-F238E27FC236}">
                <a16:creationId xmlns:a16="http://schemas.microsoft.com/office/drawing/2014/main" id="{E1FEE19F-66F6-4A89-8C28-F820ADEDD1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57912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pt-BR" altLang="pt-BR" sz="2800" b="1">
                <a:solidFill>
                  <a:srgbClr val="FFFFFF"/>
                </a:solidFill>
                <a:latin typeface="Times New Roman" panose="02020603050405020304" pitchFamily="18" charset="0"/>
              </a:rPr>
              <a:t>Estilo</a:t>
            </a:r>
            <a:r>
              <a:rPr lang="en-US" altLang="pt-BR" sz="2800" b="1">
                <a:solidFill>
                  <a:srgbClr val="FFFFFF"/>
                </a:solidFill>
                <a:latin typeface="Times New Roman" panose="02020603050405020304" pitchFamily="18" charset="0"/>
              </a:rPr>
              <a:t> de Vida</a:t>
            </a:r>
          </a:p>
        </p:txBody>
      </p:sp>
      <p:sp>
        <p:nvSpPr>
          <p:cNvPr id="82956" name="Rectangle 12">
            <a:extLst>
              <a:ext uri="{FF2B5EF4-FFF2-40B4-BE49-F238E27FC236}">
                <a16:creationId xmlns:a16="http://schemas.microsoft.com/office/drawing/2014/main" id="{56E36990-C041-4368-A561-F9A6BEE35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1219200"/>
            <a:ext cx="3048000" cy="914400"/>
          </a:xfrm>
          <a:prstGeom prst="rect">
            <a:avLst/>
          </a:prstGeom>
          <a:gradFill rotWithShape="0">
            <a:gsLst>
              <a:gs pos="0">
                <a:srgbClr val="FF3399"/>
              </a:gs>
              <a:gs pos="100000">
                <a:srgbClr val="FF33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pt-BR" sz="2800" b="1">
                <a:solidFill>
                  <a:srgbClr val="FFFFFF"/>
                </a:solidFill>
                <a:latin typeface="Times New Roman" panose="02020603050405020304" pitchFamily="18" charset="0"/>
              </a:rPr>
              <a:t>VISÃO AMPLA</a:t>
            </a:r>
          </a:p>
        </p:txBody>
      </p:sp>
      <p:sp>
        <p:nvSpPr>
          <p:cNvPr id="82957" name="Rectangle 13">
            <a:extLst>
              <a:ext uri="{FF2B5EF4-FFF2-40B4-BE49-F238E27FC236}">
                <a16:creationId xmlns:a16="http://schemas.microsoft.com/office/drawing/2014/main" id="{A077AE0A-0561-4E4D-991E-14B286A3BC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219200"/>
            <a:ext cx="3048000" cy="914400"/>
          </a:xfrm>
          <a:prstGeom prst="rect">
            <a:avLst/>
          </a:prstGeom>
          <a:gradFill rotWithShape="0">
            <a:gsLst>
              <a:gs pos="0">
                <a:srgbClr val="FF3399"/>
              </a:gs>
              <a:gs pos="100000">
                <a:srgbClr val="FF33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pt-BR" sz="2800" b="1">
                <a:solidFill>
                  <a:srgbClr val="FFFFFF"/>
                </a:solidFill>
                <a:latin typeface="Times New Roman" panose="02020603050405020304" pitchFamily="18" charset="0"/>
              </a:rPr>
              <a:t>VISÃO ESTREITA </a:t>
            </a:r>
          </a:p>
        </p:txBody>
      </p:sp>
      <p:sp>
        <p:nvSpPr>
          <p:cNvPr id="82958" name="Rectangle 14">
            <a:extLst>
              <a:ext uri="{FF2B5EF4-FFF2-40B4-BE49-F238E27FC236}">
                <a16:creationId xmlns:a16="http://schemas.microsoft.com/office/drawing/2014/main" id="{9B5E9783-6B57-488D-ACCF-366B39A51C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8175" y="476250"/>
            <a:ext cx="6696075" cy="720725"/>
          </a:xfrm>
          <a:solidFill>
            <a:srgbClr val="663300">
              <a:alpha val="50000"/>
            </a:srgbClr>
          </a:solidFill>
          <a:ln/>
        </p:spPr>
        <p:txBody>
          <a:bodyPr/>
          <a:lstStyle/>
          <a:p>
            <a:r>
              <a:rPr lang="pt-BR" altLang="pt-BR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Mordomia é TODO o meu eu </a:t>
            </a:r>
            <a:br>
              <a:rPr lang="pt-BR" altLang="pt-BR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</a:br>
            <a:r>
              <a:rPr lang="pt-BR" altLang="pt-BR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em resposta a TUDO de Deus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2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82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82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82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82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82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82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82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82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82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82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82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6" grpId="0" animBg="1" autoUpdateAnimBg="0"/>
      <p:bldP spid="82947" grpId="0" animBg="1" autoUpdateAnimBg="0"/>
      <p:bldP spid="82948" grpId="0" animBg="1" autoUpdateAnimBg="0"/>
      <p:bldP spid="82949" grpId="0" animBg="1" autoUpdateAnimBg="0"/>
      <p:bldP spid="82950" grpId="0" animBg="1" autoUpdateAnimBg="0"/>
      <p:bldP spid="82951" grpId="0" animBg="1" autoUpdateAnimBg="0"/>
      <p:bldP spid="82952" grpId="0" animBg="1" autoUpdateAnimBg="0"/>
      <p:bldP spid="82953" grpId="0" animBg="1" autoUpdateAnimBg="0"/>
      <p:bldP spid="82954" grpId="0" animBg="1" autoUpdateAnimBg="0"/>
      <p:bldP spid="82955" grpId="0" animBg="1" autoUpdateAnimBg="0"/>
      <p:bldP spid="82956" grpId="0" animBg="1" autoUpdateAnimBg="0"/>
      <p:bldP spid="82957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9517E108-D309-4FD5-9FDA-54C1289721BE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763713" y="2276475"/>
            <a:ext cx="7004050" cy="3097213"/>
          </a:xfrm>
          <a:prstGeom prst="rect">
            <a:avLst/>
          </a:prstGeom>
          <a:gradFill rotWithShape="1">
            <a:gsLst>
              <a:gs pos="0">
                <a:srgbClr val="660033"/>
              </a:gs>
              <a:gs pos="100000">
                <a:srgbClr val="660033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76200">
            <a:solidFill>
              <a:srgbClr val="FFFF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6838" tIns="47625" rIns="96838" bIns="47625"/>
          <a:lstStyle/>
          <a:p>
            <a:pPr algn="ctr" eaLnBrk="0" hangingPunct="0"/>
            <a:r>
              <a:rPr lang="pt-BR" altLang="pt-BR" sz="3200" b="1">
                <a:solidFill>
                  <a:schemeClr val="bg1"/>
                </a:solidFill>
                <a:latin typeface="Times New Roman" panose="02020603050405020304" pitchFamily="18" charset="0"/>
              </a:rPr>
              <a:t>Mordomia é o estilo de vida da pessoa que tem um relacionamento vivo com Jesus Cristo e aceita Seu senhorio, andando em parceria com Deus e agindo como Seu agente para administrar Seus assuntos na terra.</a:t>
            </a:r>
            <a:r>
              <a:rPr lang="en-US" altLang="pt-BR" sz="3200" b="1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33937278-BDA9-4B56-875C-7D28BFF35A57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763713" y="1052513"/>
            <a:ext cx="6985000" cy="754062"/>
          </a:xfrm>
          <a:prstGeom prst="rect">
            <a:avLst/>
          </a:prstGeom>
          <a:solidFill>
            <a:schemeClr val="bg1"/>
          </a:solidFill>
          <a:ln w="9525">
            <a:solidFill>
              <a:srgbClr val="6600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b"/>
          <a:lstStyle/>
          <a:p>
            <a:pPr algn="ctr" eaLnBrk="0" hangingPunct="0"/>
            <a:r>
              <a:rPr lang="pt-BR" altLang="pt-BR" sz="4400" b="1">
                <a:solidFill>
                  <a:srgbClr val="660033"/>
                </a:solidFill>
                <a:latin typeface="Times New Roman" panose="02020603050405020304" pitchFamily="18" charset="0"/>
              </a:rPr>
              <a:t>Mordomia Bíblica</a:t>
            </a:r>
            <a:r>
              <a:rPr lang="en-US" altLang="pt-BR" sz="4400" b="1">
                <a:solidFill>
                  <a:srgbClr val="660033"/>
                </a:solidFill>
                <a:latin typeface="Times New Roman" panose="02020603050405020304" pitchFamily="18" charset="0"/>
              </a:rPr>
              <a:t> </a:t>
            </a:r>
            <a:endParaRPr lang="en-US" altLang="pt-BR" sz="4400">
              <a:solidFill>
                <a:srgbClr val="660033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>
            <a:extLst>
              <a:ext uri="{FF2B5EF4-FFF2-40B4-BE49-F238E27FC236}">
                <a16:creationId xmlns:a16="http://schemas.microsoft.com/office/drawing/2014/main" id="{97004F29-1667-4813-B37F-EBD32E33D5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8175" y="1268413"/>
            <a:ext cx="6840538" cy="5329237"/>
          </a:xfrm>
          <a:prstGeom prst="rect">
            <a:avLst/>
          </a:prstGeom>
          <a:gradFill rotWithShape="1">
            <a:gsLst>
              <a:gs pos="0">
                <a:srgbClr val="660033"/>
              </a:gs>
              <a:gs pos="100000">
                <a:srgbClr val="660033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>
                <a:schemeClr val="bg1"/>
              </a:buClr>
              <a:buFont typeface="Wingdings" panose="05000000000000000000" pitchFamily="2" charset="2"/>
              <a:buNone/>
            </a:pPr>
            <a:r>
              <a:rPr lang="en-US" altLang="pt-BR" sz="2800">
                <a:solidFill>
                  <a:schemeClr val="bg1"/>
                </a:solidFill>
                <a:latin typeface="Times New Roman" panose="02020603050405020304" pitchFamily="18" charset="0"/>
              </a:rPr>
              <a:t> A </a:t>
            </a:r>
            <a:r>
              <a:rPr lang="pt-BR" altLang="pt-BR" sz="2800">
                <a:solidFill>
                  <a:schemeClr val="bg1"/>
                </a:solidFill>
                <a:latin typeface="Times New Roman" panose="02020603050405020304" pitchFamily="18" charset="0"/>
              </a:rPr>
              <a:t>mordomia bíblica é mal interpretada por muitos membros da nossa igreja como “dízimo e ofertas”. Esta concepção errônea e nosso foco em “dar” criaram os seguintes problemas:</a:t>
            </a:r>
          </a:p>
          <a:p>
            <a:pPr>
              <a:lnSpc>
                <a:spcPct val="90000"/>
              </a:lnSpc>
              <a:spcBef>
                <a:spcPct val="0"/>
              </a:spcBef>
              <a:buClr>
                <a:schemeClr val="bg1"/>
              </a:buClr>
              <a:buFont typeface="Wingdings" panose="05000000000000000000" pitchFamily="2" charset="2"/>
              <a:buNone/>
            </a:pPr>
            <a:endParaRPr lang="pt-BR" altLang="pt-BR" sz="160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pt-BR" altLang="pt-BR" sz="2800">
                <a:solidFill>
                  <a:schemeClr val="bg1"/>
                </a:solidFill>
                <a:latin typeface="Times New Roman" panose="02020603050405020304" pitchFamily="18" charset="0"/>
              </a:rPr>
              <a:t>Desconfiança dos líderes e sistemas da igreja </a:t>
            </a:r>
          </a:p>
          <a:p>
            <a:pPr>
              <a:lnSpc>
                <a:spcPct val="90000"/>
              </a:lnSpc>
              <a:spcBef>
                <a:spcPct val="0"/>
              </a:spcBef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pt-BR" altLang="pt-BR" sz="2800">
                <a:solidFill>
                  <a:schemeClr val="bg1"/>
                </a:solidFill>
                <a:latin typeface="Times New Roman" panose="02020603050405020304" pitchFamily="18" charset="0"/>
              </a:rPr>
              <a:t>Desvio do dízimo e ofertas por membros para outras pessoas e grupos</a:t>
            </a:r>
          </a:p>
          <a:p>
            <a:pPr>
              <a:lnSpc>
                <a:spcPct val="90000"/>
              </a:lnSpc>
              <a:spcBef>
                <a:spcPct val="0"/>
              </a:spcBef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pt-BR" altLang="pt-BR" sz="2800">
                <a:solidFill>
                  <a:schemeClr val="bg1"/>
                </a:solidFill>
                <a:latin typeface="Times New Roman" panose="02020603050405020304" pitchFamily="18" charset="0"/>
              </a:rPr>
              <a:t>Oferta para projetos em substituição a oferta sistemática </a:t>
            </a:r>
          </a:p>
          <a:p>
            <a:pPr>
              <a:lnSpc>
                <a:spcPct val="90000"/>
              </a:lnSpc>
              <a:spcBef>
                <a:spcPct val="0"/>
              </a:spcBef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pt-BR" altLang="pt-BR" sz="2800">
                <a:solidFill>
                  <a:schemeClr val="bg1"/>
                </a:solidFill>
                <a:latin typeface="Times New Roman" panose="02020603050405020304" pitchFamily="18" charset="0"/>
              </a:rPr>
              <a:t>Resistência à mordomia</a:t>
            </a:r>
            <a:r>
              <a:rPr lang="en-US" altLang="pt-BR" sz="280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pt-BR" altLang="pt-BR" sz="2800">
                <a:solidFill>
                  <a:schemeClr val="bg1"/>
                </a:solidFill>
                <a:latin typeface="Times New Roman" panose="02020603050405020304" pitchFamily="18" charset="0"/>
              </a:rPr>
              <a:t>por pastores e membros de igrejas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D8EFCC9-1AE3-4C8D-94A2-09F2192577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476250"/>
            <a:ext cx="7056438" cy="719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b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altLang="pt-BR" b="1">
                <a:solidFill>
                  <a:srgbClr val="660033"/>
                </a:solidFill>
                <a:latin typeface="Times New Roman" panose="02020603050405020304" pitchFamily="18" charset="0"/>
              </a:rPr>
              <a:t>Mordomia Hoje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>
            <a:extLst>
              <a:ext uri="{FF2B5EF4-FFF2-40B4-BE49-F238E27FC236}">
                <a16:creationId xmlns:a16="http://schemas.microsoft.com/office/drawing/2014/main" id="{6489B09D-F1A9-4CE4-8DC9-22BE00C894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8175" y="1700213"/>
            <a:ext cx="6911975" cy="5041900"/>
          </a:xfrm>
          <a:prstGeom prst="rect">
            <a:avLst/>
          </a:prstGeom>
          <a:gradFill rotWithShape="1">
            <a:gsLst>
              <a:gs pos="0">
                <a:srgbClr val="660033"/>
              </a:gs>
              <a:gs pos="100000">
                <a:srgbClr val="660033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10000"/>
              </a:spcBef>
              <a:buClr>
                <a:schemeClr val="bg1"/>
              </a:buClr>
              <a:buSzPct val="70000"/>
              <a:buFont typeface="Wingdings" panose="05000000000000000000" pitchFamily="2" charset="2"/>
              <a:buChar char="u"/>
            </a:pPr>
            <a:r>
              <a:rPr lang="pt-BR" altLang="pt-BR">
                <a:solidFill>
                  <a:schemeClr val="bg1"/>
                </a:solidFill>
                <a:latin typeface="Times New Roman" panose="02020603050405020304" pitchFamily="18" charset="0"/>
              </a:rPr>
              <a:t>A mordomia começa com Deus como o Criador</a:t>
            </a:r>
          </a:p>
          <a:p>
            <a:pPr>
              <a:spcBef>
                <a:spcPct val="10000"/>
              </a:spcBef>
              <a:buClr>
                <a:schemeClr val="bg1"/>
              </a:buClr>
              <a:buSzPct val="70000"/>
              <a:buFont typeface="Wingdings" panose="05000000000000000000" pitchFamily="2" charset="2"/>
              <a:buChar char="u"/>
            </a:pPr>
            <a:r>
              <a:rPr lang="pt-BR" altLang="pt-BR">
                <a:solidFill>
                  <a:schemeClr val="bg1"/>
                </a:solidFill>
                <a:latin typeface="Times New Roman" panose="02020603050405020304" pitchFamily="18" charset="0"/>
              </a:rPr>
              <a:t>Ela o reconhece como dono de todas as coisas (vida, tempo, habilidades, recursos etc)</a:t>
            </a:r>
          </a:p>
          <a:p>
            <a:pPr>
              <a:spcBef>
                <a:spcPct val="10000"/>
              </a:spcBef>
              <a:buClr>
                <a:schemeClr val="bg1"/>
              </a:buClr>
              <a:buSzPct val="70000"/>
              <a:buFont typeface="Wingdings" panose="05000000000000000000" pitchFamily="2" charset="2"/>
              <a:buChar char="u"/>
            </a:pPr>
            <a:r>
              <a:rPr lang="pt-BR" altLang="pt-BR">
                <a:solidFill>
                  <a:schemeClr val="bg1"/>
                </a:solidFill>
                <a:latin typeface="Times New Roman" panose="02020603050405020304" pitchFamily="18" charset="0"/>
              </a:rPr>
              <a:t>Reconhece-O como o sustentador da vida, e que Ele está no comando de Sua criação</a:t>
            </a:r>
          </a:p>
          <a:p>
            <a:pPr>
              <a:spcBef>
                <a:spcPct val="10000"/>
              </a:spcBef>
              <a:buClr>
                <a:schemeClr val="bg1"/>
              </a:buClr>
              <a:buSzPct val="70000"/>
              <a:buFont typeface="Wingdings" panose="05000000000000000000" pitchFamily="2" charset="2"/>
              <a:buChar char="u"/>
            </a:pPr>
            <a:r>
              <a:rPr lang="pt-BR" altLang="pt-BR">
                <a:solidFill>
                  <a:schemeClr val="bg1"/>
                </a:solidFill>
                <a:latin typeface="Times New Roman" panose="02020603050405020304" pitchFamily="18" charset="0"/>
              </a:rPr>
              <a:t>Aceita-O como o mantenedor de toda boa dádiva e bênção</a:t>
            </a:r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DB254D95-2DAB-4F5D-ABC1-0D45F91049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908050"/>
            <a:ext cx="7056437" cy="719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b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altLang="pt-BR">
                <a:solidFill>
                  <a:srgbClr val="660033"/>
                </a:solidFill>
                <a:latin typeface="Times New Roman" panose="02020603050405020304" pitchFamily="18" charset="0"/>
              </a:rPr>
              <a:t>Redefinindo Mordomia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>
            <a:extLst>
              <a:ext uri="{FF2B5EF4-FFF2-40B4-BE49-F238E27FC236}">
                <a16:creationId xmlns:a16="http://schemas.microsoft.com/office/drawing/2014/main" id="{C9D3C733-58CB-417D-ADF8-6571E828C3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1700213"/>
            <a:ext cx="7127875" cy="4321175"/>
          </a:xfrm>
          <a:prstGeom prst="rect">
            <a:avLst/>
          </a:prstGeom>
          <a:gradFill rotWithShape="1">
            <a:gsLst>
              <a:gs pos="0">
                <a:srgbClr val="660033"/>
              </a:gs>
              <a:gs pos="100000">
                <a:srgbClr val="660033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10000"/>
              </a:spcBef>
              <a:buClr>
                <a:schemeClr val="bg1"/>
              </a:buClr>
              <a:buSzPct val="70000"/>
              <a:buFont typeface="Wingdings" panose="05000000000000000000" pitchFamily="2" charset="2"/>
              <a:buChar char="u"/>
            </a:pPr>
            <a:r>
              <a:rPr lang="pt-BR" altLang="pt-BR">
                <a:solidFill>
                  <a:schemeClr val="bg1"/>
                </a:solidFill>
                <a:latin typeface="Times New Roman" panose="02020603050405020304" pitchFamily="18" charset="0"/>
              </a:rPr>
              <a:t>A mordomia reconhece Deus como o introdutor de relacionamentos com as pessoas</a:t>
            </a:r>
          </a:p>
          <a:p>
            <a:pPr>
              <a:spcBef>
                <a:spcPct val="10000"/>
              </a:spcBef>
              <a:buClr>
                <a:schemeClr val="bg1"/>
              </a:buClr>
              <a:buSzPct val="70000"/>
              <a:buFont typeface="Wingdings" panose="05000000000000000000" pitchFamily="2" charset="2"/>
              <a:buChar char="u"/>
            </a:pPr>
            <a:r>
              <a:rPr lang="pt-BR" altLang="pt-BR">
                <a:solidFill>
                  <a:schemeClr val="bg1"/>
                </a:solidFill>
                <a:latin typeface="Times New Roman" panose="02020603050405020304" pitchFamily="18" charset="0"/>
              </a:rPr>
              <a:t>Ensina que Jesus é Salvador e Senhor</a:t>
            </a:r>
          </a:p>
          <a:p>
            <a:pPr>
              <a:spcBef>
                <a:spcPct val="10000"/>
              </a:spcBef>
              <a:buClr>
                <a:schemeClr val="bg1"/>
              </a:buClr>
              <a:buSzPct val="70000"/>
              <a:buFont typeface="Wingdings" panose="05000000000000000000" pitchFamily="2" charset="2"/>
              <a:buChar char="u"/>
            </a:pPr>
            <a:r>
              <a:rPr lang="pt-BR" altLang="pt-BR">
                <a:solidFill>
                  <a:schemeClr val="bg1"/>
                </a:solidFill>
                <a:latin typeface="Times New Roman" panose="02020603050405020304" pitchFamily="18" charset="0"/>
              </a:rPr>
              <a:t>Reconhece a igreja, o corpo, como uma extensão do próprio Cristo</a:t>
            </a:r>
          </a:p>
          <a:p>
            <a:pPr>
              <a:spcBef>
                <a:spcPct val="10000"/>
              </a:spcBef>
              <a:buClr>
                <a:schemeClr val="bg1"/>
              </a:buClr>
              <a:buSzPct val="70000"/>
              <a:buFont typeface="Wingdings" panose="05000000000000000000" pitchFamily="2" charset="2"/>
              <a:buChar char="u"/>
            </a:pPr>
            <a:r>
              <a:rPr lang="pt-BR" altLang="pt-BR">
                <a:solidFill>
                  <a:schemeClr val="bg1"/>
                </a:solidFill>
                <a:latin typeface="Times New Roman" panose="02020603050405020304" pitchFamily="18" charset="0"/>
              </a:rPr>
              <a:t>Cristianismo é um estilo de vida do crente em parceria com Deus</a:t>
            </a:r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E6F124F7-74BE-4772-A5F0-69E8AE3A9A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908050"/>
            <a:ext cx="7056437" cy="719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b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altLang="pt-BR">
                <a:solidFill>
                  <a:srgbClr val="660033"/>
                </a:solidFill>
                <a:latin typeface="Times New Roman" panose="02020603050405020304" pitchFamily="18" charset="0"/>
              </a:rPr>
              <a:t>Redefinindo Mordomia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2C5B4E31-E867-4DC0-B7D6-DB695FFA72D2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619250" y="2276475"/>
            <a:ext cx="7148513" cy="3168650"/>
          </a:xfrm>
          <a:prstGeom prst="rect">
            <a:avLst/>
          </a:prstGeom>
          <a:gradFill rotWithShape="1">
            <a:gsLst>
              <a:gs pos="0">
                <a:srgbClr val="660033"/>
              </a:gs>
              <a:gs pos="100000">
                <a:srgbClr val="660033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76200">
            <a:solidFill>
              <a:srgbClr val="FFFF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6838" tIns="47625" rIns="96838" bIns="47625"/>
          <a:lstStyle/>
          <a:p>
            <a:pPr algn="ctr" eaLnBrk="0" hangingPunct="0"/>
            <a:r>
              <a:rPr lang="pt-BR" altLang="pt-BR" sz="3200" b="1">
                <a:solidFill>
                  <a:schemeClr val="bg1"/>
                </a:solidFill>
                <a:latin typeface="Times New Roman" panose="02020603050405020304" pitchFamily="18" charset="0"/>
              </a:rPr>
              <a:t>Mordomia é o estilo de vida da pessoa que tem um relacionamento vivo com Jesus Cristo e aceita Seu senhorio, andando em parceria com Deus e agindo como Seu agente para administrar Seus assuntos na terra.</a:t>
            </a:r>
          </a:p>
        </p:txBody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711F358F-AA7D-48C0-B577-8C176818C89E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619250" y="1052513"/>
            <a:ext cx="7200900" cy="754062"/>
          </a:xfrm>
          <a:prstGeom prst="rect">
            <a:avLst/>
          </a:prstGeom>
          <a:solidFill>
            <a:schemeClr val="bg1"/>
          </a:solidFill>
          <a:ln w="9525">
            <a:solidFill>
              <a:srgbClr val="6600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b"/>
          <a:lstStyle/>
          <a:p>
            <a:pPr algn="ctr" eaLnBrk="0" hangingPunct="0"/>
            <a:r>
              <a:rPr lang="pt-BR" altLang="pt-BR" sz="4400" b="1">
                <a:solidFill>
                  <a:srgbClr val="660033"/>
                </a:solidFill>
                <a:latin typeface="Times New Roman" panose="02020603050405020304" pitchFamily="18" charset="0"/>
              </a:rPr>
              <a:t>Mordomia Bíblica</a:t>
            </a:r>
            <a:endParaRPr lang="pt-BR" altLang="pt-BR" sz="4400">
              <a:solidFill>
                <a:srgbClr val="660033"/>
              </a:solidFill>
              <a:latin typeface="Times New Roman" panose="02020603050405020304" pitchFamily="18" charset="0"/>
            </a:endParaRPr>
          </a:p>
        </p:txBody>
      </p:sp>
      <p:sp>
        <p:nvSpPr>
          <p:cNvPr id="83972" name="Oval 4">
            <a:extLst>
              <a:ext uri="{FF2B5EF4-FFF2-40B4-BE49-F238E27FC236}">
                <a16:creationId xmlns:a16="http://schemas.microsoft.com/office/drawing/2014/main" id="{75D36B7D-3217-4C43-AB2C-BB53FCDFCA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738" y="2852738"/>
            <a:ext cx="2881312" cy="576262"/>
          </a:xfrm>
          <a:prstGeom prst="ellipse">
            <a:avLst/>
          </a:prstGeom>
          <a:noFill/>
          <a:ln w="349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83973" name="Oval 5">
            <a:extLst>
              <a:ext uri="{FF2B5EF4-FFF2-40B4-BE49-F238E27FC236}">
                <a16:creationId xmlns:a16="http://schemas.microsoft.com/office/drawing/2014/main" id="{9295693D-EA73-4525-8ACC-DF299C815F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663" y="3284538"/>
            <a:ext cx="1657350" cy="576262"/>
          </a:xfrm>
          <a:prstGeom prst="ellipse">
            <a:avLst/>
          </a:prstGeom>
          <a:noFill/>
          <a:ln w="349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83974" name="Oval 6">
            <a:extLst>
              <a:ext uri="{FF2B5EF4-FFF2-40B4-BE49-F238E27FC236}">
                <a16:creationId xmlns:a16="http://schemas.microsoft.com/office/drawing/2014/main" id="{FD87DAC0-4E14-46DC-8823-2822898C39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538" y="3860800"/>
            <a:ext cx="1657350" cy="576263"/>
          </a:xfrm>
          <a:prstGeom prst="ellipse">
            <a:avLst/>
          </a:prstGeom>
          <a:noFill/>
          <a:ln w="349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83975" name="Oval 7">
            <a:extLst>
              <a:ext uri="{FF2B5EF4-FFF2-40B4-BE49-F238E27FC236}">
                <a16:creationId xmlns:a16="http://schemas.microsoft.com/office/drawing/2014/main" id="{91312AE4-6ECD-4B9B-B7A8-9213EA200A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1050" y="4797425"/>
            <a:ext cx="2232025" cy="576263"/>
          </a:xfrm>
          <a:prstGeom prst="ellipse">
            <a:avLst/>
          </a:prstGeom>
          <a:noFill/>
          <a:ln w="349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83976" name="Rectangle 8">
            <a:extLst>
              <a:ext uri="{FF2B5EF4-FFF2-40B4-BE49-F238E27FC236}">
                <a16:creationId xmlns:a16="http://schemas.microsoft.com/office/drawing/2014/main" id="{B369DF77-B85E-4279-928F-3AC45C3FB2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7050" y="3860800"/>
            <a:ext cx="935038" cy="503238"/>
          </a:xfrm>
          <a:prstGeom prst="rect">
            <a:avLst/>
          </a:prstGeom>
          <a:noFill/>
          <a:ln w="4127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83977" name="Oval 9">
            <a:extLst>
              <a:ext uri="{FF2B5EF4-FFF2-40B4-BE49-F238E27FC236}">
                <a16:creationId xmlns:a16="http://schemas.microsoft.com/office/drawing/2014/main" id="{828DDB0D-407C-4EC5-9DF1-5AC47D8449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6100" y="2349500"/>
            <a:ext cx="2447925" cy="574675"/>
          </a:xfrm>
          <a:prstGeom prst="ellipse">
            <a:avLst/>
          </a:prstGeom>
          <a:noFill/>
          <a:ln w="349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3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3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3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3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3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3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D7D3EBDF-70B6-464B-B66E-21271FD7D5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8768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4274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pt-BR" altLang="pt-BR" sz="2800" b="1">
                <a:solidFill>
                  <a:schemeClr val="bg1"/>
                </a:solidFill>
                <a:latin typeface="Times New Roman" panose="02020603050405020304" pitchFamily="18" charset="0"/>
              </a:rPr>
              <a:t>Recebedor</a:t>
            </a:r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5D9B8BFC-84A3-464F-9678-A9DA1D4422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1336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pt-BR" altLang="pt-BR" sz="2800" b="1">
                <a:solidFill>
                  <a:srgbClr val="FFFFFF"/>
                </a:solidFill>
                <a:latin typeface="Times New Roman" panose="02020603050405020304" pitchFamily="18" charset="0"/>
              </a:rPr>
              <a:t>Mestre</a:t>
            </a:r>
          </a:p>
        </p:txBody>
      </p:sp>
      <p:sp>
        <p:nvSpPr>
          <p:cNvPr id="81924" name="Rectangle 4">
            <a:extLst>
              <a:ext uri="{FF2B5EF4-FFF2-40B4-BE49-F238E27FC236}">
                <a16:creationId xmlns:a16="http://schemas.microsoft.com/office/drawing/2014/main" id="{2CC831A1-4289-4244-9CA9-C36C315F9D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21336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pt-BR" altLang="pt-BR" sz="2800" b="1">
                <a:solidFill>
                  <a:srgbClr val="FFFFFF"/>
                </a:solidFill>
                <a:latin typeface="Times New Roman" panose="02020603050405020304" pitchFamily="18" charset="0"/>
              </a:rPr>
              <a:t>Escravo</a:t>
            </a:r>
          </a:p>
        </p:txBody>
      </p:sp>
      <p:sp>
        <p:nvSpPr>
          <p:cNvPr id="81925" name="Rectangle 5">
            <a:extLst>
              <a:ext uri="{FF2B5EF4-FFF2-40B4-BE49-F238E27FC236}">
                <a16:creationId xmlns:a16="http://schemas.microsoft.com/office/drawing/2014/main" id="{80E10E76-9669-443E-B2C2-5D3F703458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0480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pt-BR" altLang="pt-BR" sz="2800" b="1">
                <a:solidFill>
                  <a:srgbClr val="FFFFFF"/>
                </a:solidFill>
                <a:latin typeface="Times New Roman" panose="02020603050405020304" pitchFamily="18" charset="0"/>
              </a:rPr>
              <a:t>Criador</a:t>
            </a:r>
          </a:p>
        </p:txBody>
      </p:sp>
      <p:sp>
        <p:nvSpPr>
          <p:cNvPr id="81926" name="Rectangle 6">
            <a:extLst>
              <a:ext uri="{FF2B5EF4-FFF2-40B4-BE49-F238E27FC236}">
                <a16:creationId xmlns:a16="http://schemas.microsoft.com/office/drawing/2014/main" id="{A8569547-5796-45F7-A0A4-D6B5144EC9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0480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pt-BR" altLang="pt-BR" sz="2800" b="1">
                <a:solidFill>
                  <a:srgbClr val="FFFFFF"/>
                </a:solidFill>
                <a:latin typeface="Times New Roman" panose="02020603050405020304" pitchFamily="18" charset="0"/>
              </a:rPr>
              <a:t>Criatura</a:t>
            </a:r>
          </a:p>
        </p:txBody>
      </p:sp>
      <p:sp>
        <p:nvSpPr>
          <p:cNvPr id="81927" name="Rectangle 7">
            <a:extLst>
              <a:ext uri="{FF2B5EF4-FFF2-40B4-BE49-F238E27FC236}">
                <a16:creationId xmlns:a16="http://schemas.microsoft.com/office/drawing/2014/main" id="{7537A1A1-63F7-46F7-A57B-35B6366C3A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57912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pt-BR" altLang="pt-BR" sz="2800" b="1">
                <a:solidFill>
                  <a:srgbClr val="FFFFFF"/>
                </a:solidFill>
                <a:latin typeface="Times New Roman" panose="02020603050405020304" pitchFamily="18" charset="0"/>
              </a:rPr>
              <a:t>Redentor</a:t>
            </a:r>
          </a:p>
        </p:txBody>
      </p:sp>
      <p:sp>
        <p:nvSpPr>
          <p:cNvPr id="81928" name="Rectangle 8">
            <a:extLst>
              <a:ext uri="{FF2B5EF4-FFF2-40B4-BE49-F238E27FC236}">
                <a16:creationId xmlns:a16="http://schemas.microsoft.com/office/drawing/2014/main" id="{82A510CB-0CD6-4B18-A176-4913882C03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8768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pt-BR" altLang="pt-BR" sz="2800" b="1">
                <a:solidFill>
                  <a:srgbClr val="FFFFFF"/>
                </a:solidFill>
                <a:latin typeface="Times New Roman" panose="02020603050405020304" pitchFamily="18" charset="0"/>
              </a:rPr>
              <a:t>Doador</a:t>
            </a:r>
            <a:r>
              <a:rPr lang="en-US" altLang="pt-BR" sz="2800" b="1">
                <a:solidFill>
                  <a:srgbClr val="FFFFFF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81929" name="Rectangle 9">
            <a:extLst>
              <a:ext uri="{FF2B5EF4-FFF2-40B4-BE49-F238E27FC236}">
                <a16:creationId xmlns:a16="http://schemas.microsoft.com/office/drawing/2014/main" id="{4AC7C5E5-D800-4BD9-B11D-5913852B01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9624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pt-BR" altLang="pt-BR" sz="2800" b="1">
                <a:solidFill>
                  <a:srgbClr val="FFFFFF"/>
                </a:solidFill>
                <a:latin typeface="Times New Roman" panose="02020603050405020304" pitchFamily="18" charset="0"/>
              </a:rPr>
              <a:t>Administrador</a:t>
            </a:r>
          </a:p>
        </p:txBody>
      </p:sp>
      <p:sp>
        <p:nvSpPr>
          <p:cNvPr id="81930" name="Rectangle 10">
            <a:extLst>
              <a:ext uri="{FF2B5EF4-FFF2-40B4-BE49-F238E27FC236}">
                <a16:creationId xmlns:a16="http://schemas.microsoft.com/office/drawing/2014/main" id="{DEAB834A-0766-4FB8-8CD9-5D322D1EC5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9624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pt-BR" altLang="pt-BR" sz="2800" b="1">
                <a:solidFill>
                  <a:srgbClr val="FFFFFF"/>
                </a:solidFill>
                <a:latin typeface="Times New Roman" panose="02020603050405020304" pitchFamily="18" charset="0"/>
              </a:rPr>
              <a:t>Proprietário</a:t>
            </a:r>
          </a:p>
        </p:txBody>
      </p:sp>
      <p:sp>
        <p:nvSpPr>
          <p:cNvPr id="81931" name="Rectangle 11">
            <a:extLst>
              <a:ext uri="{FF2B5EF4-FFF2-40B4-BE49-F238E27FC236}">
                <a16:creationId xmlns:a16="http://schemas.microsoft.com/office/drawing/2014/main" id="{C09BAB85-E18C-4B06-B99A-95F01959FD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57912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pt-BR" altLang="pt-BR" sz="2800" b="1">
                <a:solidFill>
                  <a:srgbClr val="FFFFFF"/>
                </a:solidFill>
                <a:latin typeface="Times New Roman" panose="02020603050405020304" pitchFamily="18" charset="0"/>
              </a:rPr>
              <a:t>Redimido</a:t>
            </a:r>
          </a:p>
        </p:txBody>
      </p:sp>
      <p:sp>
        <p:nvSpPr>
          <p:cNvPr id="81932" name="Rectangle 12">
            <a:extLst>
              <a:ext uri="{FF2B5EF4-FFF2-40B4-BE49-F238E27FC236}">
                <a16:creationId xmlns:a16="http://schemas.microsoft.com/office/drawing/2014/main" id="{4E731CEF-668E-4E35-AA70-2ECC73944D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1219200"/>
            <a:ext cx="3048000" cy="914400"/>
          </a:xfrm>
          <a:prstGeom prst="rect">
            <a:avLst/>
          </a:prstGeom>
          <a:gradFill rotWithShape="0">
            <a:gsLst>
              <a:gs pos="0">
                <a:srgbClr val="FF3399"/>
              </a:gs>
              <a:gs pos="100000">
                <a:srgbClr val="FF33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pt-BR" sz="2800" b="1">
                <a:solidFill>
                  <a:srgbClr val="FFFFFF"/>
                </a:solidFill>
                <a:latin typeface="Times New Roman" panose="02020603050405020304" pitchFamily="18" charset="0"/>
              </a:rPr>
              <a:t>MORDOMO</a:t>
            </a:r>
          </a:p>
        </p:txBody>
      </p:sp>
      <p:sp>
        <p:nvSpPr>
          <p:cNvPr id="81933" name="Rectangle 13">
            <a:extLst>
              <a:ext uri="{FF2B5EF4-FFF2-40B4-BE49-F238E27FC236}">
                <a16:creationId xmlns:a16="http://schemas.microsoft.com/office/drawing/2014/main" id="{5985BE12-481B-4F5E-A7A8-277CCA20B7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219200"/>
            <a:ext cx="3048000" cy="914400"/>
          </a:xfrm>
          <a:prstGeom prst="rect">
            <a:avLst/>
          </a:prstGeom>
          <a:gradFill rotWithShape="0">
            <a:gsLst>
              <a:gs pos="0">
                <a:srgbClr val="FF3399"/>
              </a:gs>
              <a:gs pos="100000">
                <a:srgbClr val="FF33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pt-BR" sz="2800" b="1">
                <a:solidFill>
                  <a:srgbClr val="FFFFFF"/>
                </a:solidFill>
                <a:latin typeface="Times New Roman" panose="02020603050405020304" pitchFamily="18" charset="0"/>
              </a:rPr>
              <a:t>SENHOR</a:t>
            </a:r>
          </a:p>
        </p:txBody>
      </p:sp>
      <p:sp>
        <p:nvSpPr>
          <p:cNvPr id="81934" name="Rectangle 14">
            <a:extLst>
              <a:ext uri="{FF2B5EF4-FFF2-40B4-BE49-F238E27FC236}">
                <a16:creationId xmlns:a16="http://schemas.microsoft.com/office/drawing/2014/main" id="{A8AFEE6C-8F5C-4C2C-AEA3-C0AA3FF247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95513" y="476250"/>
            <a:ext cx="6121400" cy="720725"/>
          </a:xfrm>
          <a:solidFill>
            <a:srgbClr val="663300">
              <a:alpha val="50000"/>
            </a:srgbClr>
          </a:solidFill>
          <a:ln/>
        </p:spPr>
        <p:txBody>
          <a:bodyPr/>
          <a:lstStyle/>
          <a:p>
            <a:r>
              <a:rPr lang="en-US" altLang="pt-BR" sz="28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OS DOIS LADOS DA MORDOMIA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1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81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81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81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81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81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81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81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81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81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81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81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2" grpId="0" animBg="1" autoUpdateAnimBg="0"/>
      <p:bldP spid="81923" grpId="0" animBg="1" autoUpdateAnimBg="0"/>
      <p:bldP spid="81924" grpId="0" animBg="1" autoUpdateAnimBg="0"/>
      <p:bldP spid="81925" grpId="0" animBg="1" autoUpdateAnimBg="0"/>
      <p:bldP spid="81926" grpId="0" animBg="1" autoUpdateAnimBg="0"/>
      <p:bldP spid="81927" grpId="0" animBg="1" autoUpdateAnimBg="0"/>
      <p:bldP spid="81928" grpId="0" animBg="1" autoUpdateAnimBg="0"/>
      <p:bldP spid="81929" grpId="0" animBg="1" autoUpdateAnimBg="0"/>
      <p:bldP spid="81930" grpId="0" animBg="1" autoUpdateAnimBg="0"/>
      <p:bldP spid="81931" grpId="0" animBg="1" autoUpdateAnimBg="0"/>
      <p:bldP spid="81932" grpId="0" animBg="1" autoUpdateAnimBg="0"/>
      <p:bldP spid="81933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20BFC770-B61E-4B73-AE09-BB47CA21F3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03350" y="692150"/>
            <a:ext cx="7283450" cy="725488"/>
          </a:xfrm>
        </p:spPr>
        <p:txBody>
          <a:bodyPr/>
          <a:lstStyle/>
          <a:p>
            <a:r>
              <a:rPr lang="pt-BR" altLang="pt-BR" sz="4000" b="1">
                <a:solidFill>
                  <a:srgbClr val="660033"/>
                </a:solidFill>
                <a:latin typeface="Times New Roman" panose="02020603050405020304" pitchFamily="18" charset="0"/>
              </a:rPr>
              <a:t>Mordomia e Criação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48AB80EC-98FD-4E27-B8A5-97BAC1BBC0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92275" y="1557338"/>
            <a:ext cx="7127875" cy="4464050"/>
          </a:xfrm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pt-BR">
                <a:solidFill>
                  <a:srgbClr val="660033"/>
                </a:solidFill>
                <a:latin typeface="Times New Roman" panose="02020603050405020304" pitchFamily="18" charset="0"/>
              </a:rPr>
              <a:t>O </a:t>
            </a:r>
            <a:r>
              <a:rPr lang="pt-BR" altLang="pt-BR">
                <a:solidFill>
                  <a:srgbClr val="660033"/>
                </a:solidFill>
                <a:latin typeface="Times New Roman" panose="02020603050405020304" pitchFamily="18" charset="0"/>
              </a:rPr>
              <a:t>Deus Criador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2800">
                <a:solidFill>
                  <a:srgbClr val="660033"/>
                </a:solidFill>
                <a:latin typeface="Times New Roman" panose="02020603050405020304" pitchFamily="18" charset="0"/>
              </a:rPr>
              <a:t>	“No princípio Deus criou os céus e a terra.”</a:t>
            </a:r>
            <a:r>
              <a:rPr lang="pt-BR" altLang="pt-BR" sz="3600">
                <a:solidFill>
                  <a:srgbClr val="660033"/>
                </a:solidFill>
                <a:latin typeface="Times New Roman" panose="02020603050405020304" pitchFamily="18" charset="0"/>
              </a:rPr>
              <a:t> </a:t>
            </a:r>
            <a:r>
              <a:rPr lang="pt-BR" altLang="pt-BR" sz="2400">
                <a:solidFill>
                  <a:srgbClr val="660033"/>
                </a:solidFill>
                <a:latin typeface="Times New Roman" panose="02020603050405020304" pitchFamily="18" charset="0"/>
              </a:rPr>
              <a:t>Gên. 1:1 (NVI)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>
                <a:solidFill>
                  <a:srgbClr val="660033"/>
                </a:solidFill>
                <a:latin typeface="Times New Roman" panose="02020603050405020304" pitchFamily="18" charset="0"/>
              </a:rPr>
              <a:t>	</a:t>
            </a:r>
            <a:endParaRPr lang="pt-BR" altLang="pt-BR" sz="4000">
              <a:solidFill>
                <a:srgbClr val="660033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3600">
                <a:solidFill>
                  <a:srgbClr val="660033"/>
                </a:solidFill>
                <a:latin typeface="Times New Roman" panose="02020603050405020304" pitchFamily="18" charset="0"/>
              </a:rPr>
              <a:t>	</a:t>
            </a:r>
            <a:r>
              <a:rPr lang="pt-BR" altLang="pt-BR" sz="2800">
                <a:solidFill>
                  <a:srgbClr val="660033"/>
                </a:solidFill>
                <a:latin typeface="Times New Roman" panose="02020603050405020304" pitchFamily="18" charset="0"/>
              </a:rPr>
              <a:t>“Criou Deus o homem à sua imagem, à imagem de Deus o criou; homem e mulher os criou.”</a:t>
            </a:r>
            <a:r>
              <a:rPr lang="pt-BR" altLang="pt-BR" sz="3600">
                <a:solidFill>
                  <a:srgbClr val="660033"/>
                </a:solidFill>
                <a:latin typeface="Times New Roman" panose="02020603050405020304" pitchFamily="18" charset="0"/>
              </a:rPr>
              <a:t> </a:t>
            </a:r>
            <a:r>
              <a:rPr lang="pt-BR" altLang="pt-BR" sz="2400">
                <a:solidFill>
                  <a:srgbClr val="660033"/>
                </a:solidFill>
                <a:latin typeface="Times New Roman" panose="02020603050405020304" pitchFamily="18" charset="0"/>
              </a:rPr>
              <a:t>Gên. 1:27 (NVI)</a:t>
            </a:r>
          </a:p>
          <a:p>
            <a:pPr>
              <a:spcBef>
                <a:spcPct val="0"/>
              </a:spcBef>
              <a:buFontTx/>
              <a:buNone/>
            </a:pPr>
            <a:endParaRPr lang="pt-BR" altLang="pt-BR" sz="2800">
              <a:solidFill>
                <a:srgbClr val="660033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2400" b="1">
                <a:solidFill>
                  <a:srgbClr val="660033"/>
                </a:solidFill>
                <a:latin typeface="Times New Roman" panose="02020603050405020304" pitchFamily="18" charset="0"/>
              </a:rPr>
              <a:t>O Princípio Bíblico: Deus é Criador e Proprietário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AA3D8ECD-36BD-4489-953B-EF03C91F74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03350" y="692150"/>
            <a:ext cx="7283450" cy="792163"/>
          </a:xfrm>
        </p:spPr>
        <p:txBody>
          <a:bodyPr/>
          <a:lstStyle/>
          <a:p>
            <a:r>
              <a:rPr lang="pt-BR" altLang="pt-BR" sz="4000" b="1">
                <a:solidFill>
                  <a:srgbClr val="660033"/>
                </a:solidFill>
                <a:latin typeface="Times New Roman" panose="02020603050405020304" pitchFamily="18" charset="0"/>
              </a:rPr>
              <a:t>Mordomia e Criação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8AE473B6-6186-4116-998F-AC0BD13B74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19250" y="1557338"/>
            <a:ext cx="7345363" cy="4176712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pt-BR" altLang="pt-BR" sz="2800">
                <a:solidFill>
                  <a:srgbClr val="660033"/>
                </a:solidFill>
                <a:latin typeface="Times New Roman" panose="02020603050405020304" pitchFamily="18" charset="0"/>
              </a:rPr>
              <a:t>Um Deus Doador</a:t>
            </a:r>
          </a:p>
          <a:p>
            <a:pPr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pt-BR" altLang="pt-BR">
                <a:solidFill>
                  <a:srgbClr val="660033"/>
                </a:solidFill>
                <a:latin typeface="Times New Roman" panose="02020603050405020304" pitchFamily="18" charset="0"/>
              </a:rPr>
              <a:t>	</a:t>
            </a:r>
            <a:r>
              <a:rPr lang="pt-BR" altLang="pt-BR" sz="2400">
                <a:solidFill>
                  <a:srgbClr val="660033"/>
                </a:solidFill>
                <a:latin typeface="Times New Roman" panose="02020603050405020304" pitchFamily="18" charset="0"/>
              </a:rPr>
              <a:t>“Ora, o Senhor Deus tinha plantado um jardim no Éden, para os lados do leste, e ali colocou o homem que formara.”</a:t>
            </a:r>
            <a:r>
              <a:rPr lang="pt-BR" altLang="pt-BR" sz="2800">
                <a:solidFill>
                  <a:srgbClr val="660033"/>
                </a:solidFill>
                <a:latin typeface="Times New Roman" panose="02020603050405020304" pitchFamily="18" charset="0"/>
              </a:rPr>
              <a:t> </a:t>
            </a:r>
            <a:r>
              <a:rPr lang="pt-BR" altLang="pt-BR" sz="2000">
                <a:solidFill>
                  <a:srgbClr val="660033"/>
                </a:solidFill>
                <a:latin typeface="Times New Roman" panose="02020603050405020304" pitchFamily="18" charset="0"/>
              </a:rPr>
              <a:t>Gên. 2:8 (NVI)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altLang="pt-BR" sz="2000">
                <a:solidFill>
                  <a:srgbClr val="660033"/>
                </a:solidFill>
                <a:latin typeface="Times New Roman" panose="02020603050405020304" pitchFamily="18" charset="0"/>
              </a:rPr>
              <a:t>	</a:t>
            </a:r>
          </a:p>
          <a:p>
            <a:pPr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pt-BR" altLang="pt-BR" sz="2400">
                <a:solidFill>
                  <a:srgbClr val="660033"/>
                </a:solidFill>
                <a:latin typeface="Times New Roman" panose="02020603050405020304" pitchFamily="18" charset="0"/>
              </a:rPr>
              <a:t>	“Então Deus os abençoou, dizendo: ‘Sejam férteis e multipliquem-se! Encham as águas dos mares! E multipliquem-se as aves na terra.’” </a:t>
            </a:r>
            <a:r>
              <a:rPr lang="pt-BR" altLang="pt-BR" sz="2000">
                <a:solidFill>
                  <a:srgbClr val="660033"/>
                </a:solidFill>
                <a:latin typeface="Times New Roman" panose="02020603050405020304" pitchFamily="18" charset="0"/>
              </a:rPr>
              <a:t>Gên. 1:22 (NVI)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pt-BR" altLang="pt-BR" sz="1800">
              <a:solidFill>
                <a:srgbClr val="660033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pt-BR" altLang="pt-BR" sz="2400" b="1">
                <a:solidFill>
                  <a:srgbClr val="660033"/>
                </a:solidFill>
                <a:latin typeface="Times New Roman" panose="02020603050405020304" pitchFamily="18" charset="0"/>
              </a:rPr>
              <a:t>O Princípio Bíblico: Deus é doador 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pt-BR" altLang="pt-BR" sz="2400" b="1">
                <a:solidFill>
                  <a:srgbClr val="660033"/>
                </a:solidFill>
                <a:latin typeface="Times New Roman" panose="02020603050405020304" pitchFamily="18" charset="0"/>
              </a:rPr>
              <a:t>		de TODAS as boas dádivas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>
            <a:extLst>
              <a:ext uri="{FF2B5EF4-FFF2-40B4-BE49-F238E27FC236}">
                <a16:creationId xmlns:a16="http://schemas.microsoft.com/office/drawing/2014/main" id="{5E180DF3-1ADD-4DCA-B679-E72BBCA0D7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92275" y="1557338"/>
            <a:ext cx="7056438" cy="4319587"/>
          </a:xfrm>
        </p:spPr>
        <p:txBody>
          <a:bodyPr/>
          <a:lstStyle/>
          <a:p>
            <a:pPr>
              <a:buFontTx/>
              <a:buNone/>
            </a:pPr>
            <a:r>
              <a:rPr lang="en-US" altLang="pt-BR">
                <a:solidFill>
                  <a:srgbClr val="660033"/>
                </a:solidFill>
                <a:latin typeface="Times New Roman" panose="02020603050405020304" pitchFamily="18" charset="0"/>
              </a:rPr>
              <a:t>Um Deus de </a:t>
            </a:r>
            <a:r>
              <a:rPr lang="pt-BR" altLang="pt-BR">
                <a:solidFill>
                  <a:srgbClr val="660033"/>
                </a:solidFill>
                <a:latin typeface="Times New Roman" panose="02020603050405020304" pitchFamily="18" charset="0"/>
              </a:rPr>
              <a:t>Bênçãos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pt-BR">
                <a:solidFill>
                  <a:srgbClr val="660033"/>
                </a:solidFill>
                <a:latin typeface="Times New Roman" panose="02020603050405020304" pitchFamily="18" charset="0"/>
              </a:rPr>
              <a:t>	</a:t>
            </a:r>
            <a:r>
              <a:rPr lang="pt-BR" altLang="pt-BR" sz="2800">
                <a:solidFill>
                  <a:srgbClr val="660033"/>
                </a:solidFill>
                <a:latin typeface="Times New Roman" panose="02020603050405020304" pitchFamily="18" charset="0"/>
              </a:rPr>
              <a:t>“Deus os abençoou e lhes disse: ‘Sejam férteis e multipliquem-se! Encham e subjuguem a terra! Dominem sobre os peixes do mar, sobre as aves do céu e sobre todos os animais que se movem pela terra’.” Gên. 1:28 (NVI)</a:t>
            </a:r>
            <a:endParaRPr lang="pt-BR" altLang="pt-BR" sz="2400">
              <a:solidFill>
                <a:srgbClr val="660033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t-BR" altLang="pt-BR" sz="2400">
              <a:solidFill>
                <a:srgbClr val="660033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2400" b="1">
                <a:solidFill>
                  <a:srgbClr val="660033"/>
                </a:solidFill>
                <a:latin typeface="Times New Roman" panose="02020603050405020304" pitchFamily="18" charset="0"/>
              </a:rPr>
              <a:t>O Princípio Bíblico: as bênçãos de Deus antecedem a mordomia e a responsabilidade humanas</a:t>
            </a:r>
          </a:p>
        </p:txBody>
      </p:sp>
      <p:sp>
        <p:nvSpPr>
          <p:cNvPr id="51205" name="Rectangle 5">
            <a:extLst>
              <a:ext uri="{FF2B5EF4-FFF2-40B4-BE49-F238E27FC236}">
                <a16:creationId xmlns:a16="http://schemas.microsoft.com/office/drawing/2014/main" id="{492C5448-ABD7-478F-B0D3-9184770430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03350" y="692150"/>
            <a:ext cx="7283450" cy="792163"/>
          </a:xfrm>
          <a:noFill/>
          <a:ln/>
        </p:spPr>
        <p:txBody>
          <a:bodyPr/>
          <a:lstStyle/>
          <a:p>
            <a:r>
              <a:rPr lang="pt-BR" altLang="pt-BR" sz="4000" b="1">
                <a:solidFill>
                  <a:srgbClr val="660033"/>
                </a:solidFill>
                <a:latin typeface="Times New Roman" panose="02020603050405020304" pitchFamily="18" charset="0"/>
              </a:rPr>
              <a:t>Mordomia e Criação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1932</TotalTime>
  <Words>1202</Words>
  <Application>Microsoft Office PowerPoint</Application>
  <PresentationFormat>Apresentação na tela (4:3)</PresentationFormat>
  <Paragraphs>132</Paragraphs>
  <Slides>18</Slides>
  <Notes>18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2" baseType="lpstr">
      <vt:lpstr>Arial</vt:lpstr>
      <vt:lpstr>Times New Roman</vt:lpstr>
      <vt:lpstr>Wingdings</vt:lpstr>
      <vt:lpstr>Default Design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OS DOIS LADOS DA MORDOMIA</vt:lpstr>
      <vt:lpstr>Mordomia e Criação</vt:lpstr>
      <vt:lpstr>Mordomia e Criação</vt:lpstr>
      <vt:lpstr>Mordomia e Criação</vt:lpstr>
      <vt:lpstr>Mordomia e Criação</vt:lpstr>
      <vt:lpstr>Mordomia e Criação</vt:lpstr>
      <vt:lpstr>Mordomia e Redenção</vt:lpstr>
      <vt:lpstr>Mordomia e Redenção</vt:lpstr>
      <vt:lpstr>Mordomia e Redenção</vt:lpstr>
      <vt:lpstr>Mordomia e Redenção</vt:lpstr>
      <vt:lpstr>Mordomia e Redenção</vt:lpstr>
      <vt:lpstr>Mordomia é TODO o meu eu  em resposta a TUDO de Deus</vt:lpstr>
      <vt:lpstr>Apresentação do PowerPoint</vt:lpstr>
    </vt:vector>
  </TitlesOfParts>
  <Company>Seventh-day Adventist Church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MORDOMIA CRISTÃ</dc:subject>
  <dc:creator>Pr. MARCELO AUGUSTO DE CARVALHO; SPD</dc:creator>
  <cp:keywords>www.4tons.com.br</cp:keywords>
  <dc:description>COMÉRCIO PROIBIDO. USO PESSOAL</dc:description>
  <cp:lastModifiedBy>UCB - Marcelo Augusto de Carvalho</cp:lastModifiedBy>
  <cp:revision>456</cp:revision>
  <dcterms:created xsi:type="dcterms:W3CDTF">2004-03-12T03:21:27Z</dcterms:created>
  <dcterms:modified xsi:type="dcterms:W3CDTF">2020-12-17T13:18:26Z</dcterms:modified>
</cp:coreProperties>
</file>