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4"/>
  </p:notesMasterIdLst>
  <p:sldIdLst>
    <p:sldId id="324" r:id="rId2"/>
    <p:sldId id="360" r:id="rId3"/>
    <p:sldId id="359" r:id="rId4"/>
    <p:sldId id="361" r:id="rId5"/>
    <p:sldId id="362" r:id="rId6"/>
    <p:sldId id="353" r:id="rId7"/>
    <p:sldId id="363" r:id="rId8"/>
    <p:sldId id="331" r:id="rId9"/>
    <p:sldId id="344" r:id="rId10"/>
    <p:sldId id="345" r:id="rId11"/>
    <p:sldId id="357" r:id="rId12"/>
    <p:sldId id="352" r:id="rId13"/>
    <p:sldId id="342" r:id="rId14"/>
    <p:sldId id="347" r:id="rId15"/>
    <p:sldId id="343" r:id="rId16"/>
    <p:sldId id="346" r:id="rId17"/>
    <p:sldId id="293" r:id="rId18"/>
    <p:sldId id="275" r:id="rId19"/>
    <p:sldId id="329" r:id="rId20"/>
    <p:sldId id="354" r:id="rId21"/>
    <p:sldId id="358" r:id="rId22"/>
    <p:sldId id="350" r:id="rId2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000" kern="1200">
        <a:solidFill>
          <a:srgbClr val="990033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kern="1200">
        <a:solidFill>
          <a:srgbClr val="990033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kern="1200">
        <a:solidFill>
          <a:srgbClr val="990033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kern="1200">
        <a:solidFill>
          <a:srgbClr val="990033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kern="1200">
        <a:solidFill>
          <a:srgbClr val="990033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rgbClr val="990033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rgbClr val="990033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rgbClr val="990033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rgbClr val="990033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CC0000"/>
    <a:srgbClr val="800000"/>
    <a:srgbClr val="663300"/>
    <a:srgbClr val="660033"/>
    <a:srgbClr val="FFFF99"/>
    <a:srgbClr val="996633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4" autoAdjust="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>
            <a:extLst>
              <a:ext uri="{FF2B5EF4-FFF2-40B4-BE49-F238E27FC236}">
                <a16:creationId xmlns:a16="http://schemas.microsoft.com/office/drawing/2014/main" id="{5258D772-363A-4776-941A-79D557FF053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AU" altLang="pt-BR"/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D49EF581-E5CD-4913-8884-1104E86E04B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endParaRPr lang="en-AU" altLang="pt-BR"/>
          </a:p>
        </p:txBody>
      </p:sp>
      <p:sp>
        <p:nvSpPr>
          <p:cNvPr id="94212" name="Rectangle 4">
            <a:extLst>
              <a:ext uri="{FF2B5EF4-FFF2-40B4-BE49-F238E27FC236}">
                <a16:creationId xmlns:a16="http://schemas.microsoft.com/office/drawing/2014/main" id="{A34E33F0-8A34-42D1-9DBA-2E2859D028F7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4213" name="Rectangle 5">
            <a:extLst>
              <a:ext uri="{FF2B5EF4-FFF2-40B4-BE49-F238E27FC236}">
                <a16:creationId xmlns:a16="http://schemas.microsoft.com/office/drawing/2014/main" id="{195E44E1-183A-4D3E-B4B7-A89A505CDB2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pt-BR"/>
              <a:t>Click to edit Master text styles</a:t>
            </a:r>
          </a:p>
          <a:p>
            <a:pPr lvl="1"/>
            <a:r>
              <a:rPr lang="en-AU" altLang="pt-BR"/>
              <a:t>Second level</a:t>
            </a:r>
          </a:p>
          <a:p>
            <a:pPr lvl="2"/>
            <a:r>
              <a:rPr lang="en-AU" altLang="pt-BR"/>
              <a:t>Third level</a:t>
            </a:r>
          </a:p>
          <a:p>
            <a:pPr lvl="3"/>
            <a:r>
              <a:rPr lang="en-AU" altLang="pt-BR"/>
              <a:t>Fourth level</a:t>
            </a:r>
          </a:p>
          <a:p>
            <a:pPr lvl="4"/>
            <a:r>
              <a:rPr lang="en-AU" altLang="pt-BR"/>
              <a:t>Fifth level</a:t>
            </a:r>
          </a:p>
        </p:txBody>
      </p:sp>
      <p:sp>
        <p:nvSpPr>
          <p:cNvPr id="94214" name="Rectangle 6">
            <a:extLst>
              <a:ext uri="{FF2B5EF4-FFF2-40B4-BE49-F238E27FC236}">
                <a16:creationId xmlns:a16="http://schemas.microsoft.com/office/drawing/2014/main" id="{8484E5A1-C16C-41C1-A767-84625D38DF4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</a:defRPr>
            </a:lvl1pPr>
          </a:lstStyle>
          <a:p>
            <a:endParaRPr lang="en-AU" altLang="pt-BR"/>
          </a:p>
        </p:txBody>
      </p:sp>
      <p:sp>
        <p:nvSpPr>
          <p:cNvPr id="94215" name="Rectangle 7">
            <a:extLst>
              <a:ext uri="{FF2B5EF4-FFF2-40B4-BE49-F238E27FC236}">
                <a16:creationId xmlns:a16="http://schemas.microsoft.com/office/drawing/2014/main" id="{41388B6A-5269-4313-8066-52C9B007DF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66B84B89-55D4-4522-A630-79D84C2CE9BF}" type="slidenum">
              <a:rPr lang="en-AU" altLang="pt-BR"/>
              <a:pPr/>
              <a:t>‹nº›</a:t>
            </a:fld>
            <a:endParaRPr lang="en-AU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7F65CBA-ED1B-4EEC-A080-1908C1CBEB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DF37D4-85F2-4FA3-9A07-7EBF993EF70E}" type="slidenum">
              <a:rPr lang="en-AU" altLang="pt-BR"/>
              <a:pPr/>
              <a:t>1</a:t>
            </a:fld>
            <a:endParaRPr lang="en-AU" altLang="pt-BR"/>
          </a:p>
        </p:txBody>
      </p:sp>
      <p:sp>
        <p:nvSpPr>
          <p:cNvPr id="143362" name="Rectangle 2">
            <a:extLst>
              <a:ext uri="{FF2B5EF4-FFF2-40B4-BE49-F238E27FC236}">
                <a16:creationId xmlns:a16="http://schemas.microsoft.com/office/drawing/2014/main" id="{7F5207F7-ECBD-41E9-B829-2EAFDBB4B4A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A026627B-D59B-4D53-A4A6-12977A46DD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BA4FE4E-57B5-4B82-B70C-E66BEF45D3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5F051C-326D-4B22-B2F0-D82B55462076}" type="slidenum">
              <a:rPr lang="en-AU" altLang="pt-BR"/>
              <a:pPr/>
              <a:t>10</a:t>
            </a:fld>
            <a:endParaRPr lang="en-AU" altLang="pt-BR"/>
          </a:p>
        </p:txBody>
      </p:sp>
      <p:sp>
        <p:nvSpPr>
          <p:cNvPr id="152578" name="Rectangle 2">
            <a:extLst>
              <a:ext uri="{FF2B5EF4-FFF2-40B4-BE49-F238E27FC236}">
                <a16:creationId xmlns:a16="http://schemas.microsoft.com/office/drawing/2014/main" id="{9FEE98AA-2C29-4352-BE73-39E9EBCDA8F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>
            <a:extLst>
              <a:ext uri="{FF2B5EF4-FFF2-40B4-BE49-F238E27FC236}">
                <a16:creationId xmlns:a16="http://schemas.microsoft.com/office/drawing/2014/main" id="{626C84EB-BAFE-4D28-B1F3-BED5808601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5987CF2-815A-43AE-9053-5A00C43CE8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25114B-6B2C-4844-96F2-411E90CED364}" type="slidenum">
              <a:rPr lang="en-AU" altLang="pt-BR"/>
              <a:pPr/>
              <a:t>11</a:t>
            </a:fld>
            <a:endParaRPr lang="en-AU" altLang="pt-BR"/>
          </a:p>
        </p:txBody>
      </p:sp>
      <p:sp>
        <p:nvSpPr>
          <p:cNvPr id="153602" name="Rectangle 2">
            <a:extLst>
              <a:ext uri="{FF2B5EF4-FFF2-40B4-BE49-F238E27FC236}">
                <a16:creationId xmlns:a16="http://schemas.microsoft.com/office/drawing/2014/main" id="{BEDB7CA8-D528-43C9-86AA-4520980E12E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>
            <a:extLst>
              <a:ext uri="{FF2B5EF4-FFF2-40B4-BE49-F238E27FC236}">
                <a16:creationId xmlns:a16="http://schemas.microsoft.com/office/drawing/2014/main" id="{19DC0B0D-AF2F-456C-87E1-995058CFE2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98BB53A-EA2A-4822-A5C2-C6CED21986D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3617371-A2EB-49AB-A78E-F69FAA1CF3F7}" type="slidenum">
              <a:rPr lang="en-AU" altLang="pt-BR"/>
              <a:pPr/>
              <a:t>12</a:t>
            </a:fld>
            <a:endParaRPr lang="en-AU" altLang="pt-BR"/>
          </a:p>
        </p:txBody>
      </p:sp>
      <p:sp>
        <p:nvSpPr>
          <p:cNvPr id="154626" name="Rectangle 2">
            <a:extLst>
              <a:ext uri="{FF2B5EF4-FFF2-40B4-BE49-F238E27FC236}">
                <a16:creationId xmlns:a16="http://schemas.microsoft.com/office/drawing/2014/main" id="{2E817FB6-159D-4A76-9978-B958EF9B07C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2197B6B7-463C-40F8-8588-3528A4B96B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FE92430-19D9-4709-A60A-493E737489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4EACAB-906F-4418-89D7-F94544383A2F}" type="slidenum">
              <a:rPr lang="en-AU" altLang="pt-BR"/>
              <a:pPr/>
              <a:t>13</a:t>
            </a:fld>
            <a:endParaRPr lang="en-AU" altLang="pt-BR"/>
          </a:p>
        </p:txBody>
      </p:sp>
      <p:sp>
        <p:nvSpPr>
          <p:cNvPr id="155650" name="Rectangle 2">
            <a:extLst>
              <a:ext uri="{FF2B5EF4-FFF2-40B4-BE49-F238E27FC236}">
                <a16:creationId xmlns:a16="http://schemas.microsoft.com/office/drawing/2014/main" id="{78BE436A-B7F2-48B2-B67A-2DD57FA74F2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1" name="Rectangle 3">
            <a:extLst>
              <a:ext uri="{FF2B5EF4-FFF2-40B4-BE49-F238E27FC236}">
                <a16:creationId xmlns:a16="http://schemas.microsoft.com/office/drawing/2014/main" id="{B1AC6259-5EE5-4EA2-9647-E84291BA36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DD490C8-D2FD-48F6-A5F5-36F120A949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4AFF1B-949A-4E38-8804-5DB5C84C95AB}" type="slidenum">
              <a:rPr lang="en-AU" altLang="pt-BR"/>
              <a:pPr/>
              <a:t>14</a:t>
            </a:fld>
            <a:endParaRPr lang="en-AU" altLang="pt-BR"/>
          </a:p>
        </p:txBody>
      </p:sp>
      <p:sp>
        <p:nvSpPr>
          <p:cNvPr id="156674" name="Rectangle 2">
            <a:extLst>
              <a:ext uri="{FF2B5EF4-FFF2-40B4-BE49-F238E27FC236}">
                <a16:creationId xmlns:a16="http://schemas.microsoft.com/office/drawing/2014/main" id="{FBF02A11-85CF-40D7-A699-7C15C6B7D6A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30844A57-FBB8-4B2B-9E32-60906D389C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7F32BAD-1266-4A54-8198-EF8DC0D422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5B60CF-FEB4-4960-8270-52A729A81FD8}" type="slidenum">
              <a:rPr lang="en-AU" altLang="pt-BR"/>
              <a:pPr/>
              <a:t>15</a:t>
            </a:fld>
            <a:endParaRPr lang="en-AU" altLang="pt-BR"/>
          </a:p>
        </p:txBody>
      </p:sp>
      <p:sp>
        <p:nvSpPr>
          <p:cNvPr id="157698" name="Rectangle 2">
            <a:extLst>
              <a:ext uri="{FF2B5EF4-FFF2-40B4-BE49-F238E27FC236}">
                <a16:creationId xmlns:a16="http://schemas.microsoft.com/office/drawing/2014/main" id="{7C9432A5-BC73-400E-BF49-349708AEB66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C046B68F-96F5-4D1D-B82E-4F746551A0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E8D3D1E-DE9F-4525-A15C-F6C0F2D2A3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21366A-6A38-4921-A1B2-4EFE2A1EA5ED}" type="slidenum">
              <a:rPr lang="en-AU" altLang="pt-BR"/>
              <a:pPr/>
              <a:t>16</a:t>
            </a:fld>
            <a:endParaRPr lang="en-AU" altLang="pt-BR"/>
          </a:p>
        </p:txBody>
      </p:sp>
      <p:sp>
        <p:nvSpPr>
          <p:cNvPr id="158722" name="Rectangle 2">
            <a:extLst>
              <a:ext uri="{FF2B5EF4-FFF2-40B4-BE49-F238E27FC236}">
                <a16:creationId xmlns:a16="http://schemas.microsoft.com/office/drawing/2014/main" id="{E6E09450-78C2-433B-96DD-7466EB65574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B20882EF-FC32-4188-A1ED-D139D2E759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7FA92F5-9D1E-4CDD-A3D9-D9C62C9939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C08351-2AD4-44F9-9F85-A4678C27D80E}" type="slidenum">
              <a:rPr lang="en-AU" altLang="pt-BR"/>
              <a:pPr/>
              <a:t>17</a:t>
            </a:fld>
            <a:endParaRPr lang="en-AU" altLang="pt-BR"/>
          </a:p>
        </p:txBody>
      </p:sp>
      <p:sp>
        <p:nvSpPr>
          <p:cNvPr id="159746" name="Rectangle 2">
            <a:extLst>
              <a:ext uri="{FF2B5EF4-FFF2-40B4-BE49-F238E27FC236}">
                <a16:creationId xmlns:a16="http://schemas.microsoft.com/office/drawing/2014/main" id="{E52C7C99-C2B3-434D-A489-2031E24DC95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9828D50D-2E42-4079-BAFF-8509C28E2B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5B711F0-B3A4-4299-A773-AD0AC751B3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AE050B-F893-40C9-B98C-D790800F798B}" type="slidenum">
              <a:rPr lang="en-AU" altLang="pt-BR"/>
              <a:pPr/>
              <a:t>18</a:t>
            </a:fld>
            <a:endParaRPr lang="en-AU" altLang="pt-BR"/>
          </a:p>
        </p:txBody>
      </p:sp>
      <p:sp>
        <p:nvSpPr>
          <p:cNvPr id="160770" name="Rectangle 2">
            <a:extLst>
              <a:ext uri="{FF2B5EF4-FFF2-40B4-BE49-F238E27FC236}">
                <a16:creationId xmlns:a16="http://schemas.microsoft.com/office/drawing/2014/main" id="{D2CDF9B4-F564-4599-8C30-43DDDBAE982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>
            <a:extLst>
              <a:ext uri="{FF2B5EF4-FFF2-40B4-BE49-F238E27FC236}">
                <a16:creationId xmlns:a16="http://schemas.microsoft.com/office/drawing/2014/main" id="{6FAB6203-38AA-44EE-A315-C9C8CC4973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C7D5724-F520-49C6-8621-716E666968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5B0DA53-4B33-4F9F-90E4-5A0F285C46CA}" type="slidenum">
              <a:rPr lang="en-AU" altLang="pt-BR"/>
              <a:pPr/>
              <a:t>19</a:t>
            </a:fld>
            <a:endParaRPr lang="en-AU" altLang="pt-BR"/>
          </a:p>
        </p:txBody>
      </p:sp>
      <p:sp>
        <p:nvSpPr>
          <p:cNvPr id="161794" name="Rectangle 2">
            <a:extLst>
              <a:ext uri="{FF2B5EF4-FFF2-40B4-BE49-F238E27FC236}">
                <a16:creationId xmlns:a16="http://schemas.microsoft.com/office/drawing/2014/main" id="{94FEF641-2E4F-4FB1-A4F0-A0D68BC2F20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>
            <a:extLst>
              <a:ext uri="{FF2B5EF4-FFF2-40B4-BE49-F238E27FC236}">
                <a16:creationId xmlns:a16="http://schemas.microsoft.com/office/drawing/2014/main" id="{8686483D-994C-4DD7-8E92-0C93D8AEED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BBCDA5C-37D0-4DBE-8565-0D5E3BCC40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AB95A6-2A8A-4CFA-A278-EDBB18894785}" type="slidenum">
              <a:rPr lang="en-AU" altLang="pt-BR"/>
              <a:pPr/>
              <a:t>2</a:t>
            </a:fld>
            <a:endParaRPr lang="en-AU" altLang="pt-BR"/>
          </a:p>
        </p:txBody>
      </p:sp>
      <p:sp>
        <p:nvSpPr>
          <p:cNvPr id="144386" name="Rectangle 2">
            <a:extLst>
              <a:ext uri="{FF2B5EF4-FFF2-40B4-BE49-F238E27FC236}">
                <a16:creationId xmlns:a16="http://schemas.microsoft.com/office/drawing/2014/main" id="{E5BB3193-A0AA-43CA-964A-A601155F8937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D89256C8-4E0E-4AF5-BFA1-0EB4C0F531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BB425FD-5699-411F-8BB8-EE2414FA8D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D532AA-DAF9-4773-A454-C399C0CB4BD4}" type="slidenum">
              <a:rPr lang="en-AU" altLang="pt-BR"/>
              <a:pPr/>
              <a:t>20</a:t>
            </a:fld>
            <a:endParaRPr lang="en-AU" altLang="pt-BR"/>
          </a:p>
        </p:txBody>
      </p:sp>
      <p:sp>
        <p:nvSpPr>
          <p:cNvPr id="162818" name="Rectangle 2">
            <a:extLst>
              <a:ext uri="{FF2B5EF4-FFF2-40B4-BE49-F238E27FC236}">
                <a16:creationId xmlns:a16="http://schemas.microsoft.com/office/drawing/2014/main" id="{B0B133DD-6BA7-4D9E-BBF9-F0A617409C0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588400DA-BF20-4C2E-B2B6-2655E445F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8EDA29E-8E0D-46CF-B032-8C1F131BE0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F01FCE-0738-438E-AB9E-E7C5480CBD87}" type="slidenum">
              <a:rPr lang="en-AU" altLang="pt-BR"/>
              <a:pPr/>
              <a:t>21</a:t>
            </a:fld>
            <a:endParaRPr lang="en-AU" altLang="pt-BR"/>
          </a:p>
        </p:txBody>
      </p:sp>
      <p:sp>
        <p:nvSpPr>
          <p:cNvPr id="163842" name="Rectangle 2">
            <a:extLst>
              <a:ext uri="{FF2B5EF4-FFF2-40B4-BE49-F238E27FC236}">
                <a16:creationId xmlns:a16="http://schemas.microsoft.com/office/drawing/2014/main" id="{B44F54D7-7CA3-4863-99A9-A0A38E7E9B9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DCA55024-16D0-4ED8-8CB2-9EB68E16B0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95DC2CF-9922-4019-B30B-F347B63ED4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F2636E-5834-4E0C-B8EA-868E81AB20B2}" type="slidenum">
              <a:rPr lang="en-AU" altLang="pt-BR"/>
              <a:pPr/>
              <a:t>22</a:t>
            </a:fld>
            <a:endParaRPr lang="en-AU" altLang="pt-BR"/>
          </a:p>
        </p:txBody>
      </p:sp>
      <p:sp>
        <p:nvSpPr>
          <p:cNvPr id="164866" name="Rectangle 2">
            <a:extLst>
              <a:ext uri="{FF2B5EF4-FFF2-40B4-BE49-F238E27FC236}">
                <a16:creationId xmlns:a16="http://schemas.microsoft.com/office/drawing/2014/main" id="{F80499B8-4D5C-40D3-AC30-FFDED812CFA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>
            <a:extLst>
              <a:ext uri="{FF2B5EF4-FFF2-40B4-BE49-F238E27FC236}">
                <a16:creationId xmlns:a16="http://schemas.microsoft.com/office/drawing/2014/main" id="{5BA4C78A-8FC9-4E70-AB45-799D24660C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9294252-B02A-4E66-8C48-D33B87222C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C217B0-3B4E-4701-B5FA-A24841070BAB}" type="slidenum">
              <a:rPr lang="en-AU" altLang="pt-BR"/>
              <a:pPr/>
              <a:t>3</a:t>
            </a:fld>
            <a:endParaRPr lang="en-AU" altLang="pt-BR"/>
          </a:p>
        </p:txBody>
      </p:sp>
      <p:sp>
        <p:nvSpPr>
          <p:cNvPr id="145410" name="Rectangle 2">
            <a:extLst>
              <a:ext uri="{FF2B5EF4-FFF2-40B4-BE49-F238E27FC236}">
                <a16:creationId xmlns:a16="http://schemas.microsoft.com/office/drawing/2014/main" id="{E2001775-06D6-484F-9DDB-366EF192A37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87468690-7E34-4359-9BCB-44FE42FA5F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75FFF2A-DA3E-4A5A-992C-996921D7D6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CAB8C3-98DE-43E1-8587-76CBB975F7F0}" type="slidenum">
              <a:rPr lang="en-AU" altLang="pt-BR"/>
              <a:pPr/>
              <a:t>4</a:t>
            </a:fld>
            <a:endParaRPr lang="en-AU" altLang="pt-BR"/>
          </a:p>
        </p:txBody>
      </p:sp>
      <p:sp>
        <p:nvSpPr>
          <p:cNvPr id="146434" name="Rectangle 2">
            <a:extLst>
              <a:ext uri="{FF2B5EF4-FFF2-40B4-BE49-F238E27FC236}">
                <a16:creationId xmlns:a16="http://schemas.microsoft.com/office/drawing/2014/main" id="{D31D256C-ED70-4725-AE51-EF2855D83B4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A0737480-C5E0-4AC9-B24B-B53611FC3A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1CE3A87-E6CE-4FB8-ACF9-10A51EFEE1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78F2E2-4DC2-41A6-8D3A-73FC9689B28A}" type="slidenum">
              <a:rPr lang="en-AU" altLang="pt-BR"/>
              <a:pPr/>
              <a:t>5</a:t>
            </a:fld>
            <a:endParaRPr lang="en-AU" altLang="pt-BR"/>
          </a:p>
        </p:txBody>
      </p:sp>
      <p:sp>
        <p:nvSpPr>
          <p:cNvPr id="147458" name="Rectangle 2">
            <a:extLst>
              <a:ext uri="{FF2B5EF4-FFF2-40B4-BE49-F238E27FC236}">
                <a16:creationId xmlns:a16="http://schemas.microsoft.com/office/drawing/2014/main" id="{F036783B-047F-4F84-8F70-EB73A1973F3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18B5786F-FCA2-4261-98E1-B27E7BF8B2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622FBCA-11BC-4D4D-A249-7CB6015CB9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0C2DE3-A0AD-4FC5-9BE4-362DD47F1D1E}" type="slidenum">
              <a:rPr lang="en-AU" altLang="pt-BR"/>
              <a:pPr/>
              <a:t>6</a:t>
            </a:fld>
            <a:endParaRPr lang="en-AU" altLang="pt-BR"/>
          </a:p>
        </p:txBody>
      </p:sp>
      <p:sp>
        <p:nvSpPr>
          <p:cNvPr id="148482" name="Rectangle 2">
            <a:extLst>
              <a:ext uri="{FF2B5EF4-FFF2-40B4-BE49-F238E27FC236}">
                <a16:creationId xmlns:a16="http://schemas.microsoft.com/office/drawing/2014/main" id="{8F37B216-0E52-4DEF-B763-C9FA3F070D2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>
            <a:extLst>
              <a:ext uri="{FF2B5EF4-FFF2-40B4-BE49-F238E27FC236}">
                <a16:creationId xmlns:a16="http://schemas.microsoft.com/office/drawing/2014/main" id="{AEF31D1B-B0E0-4BD6-8BD2-8C8AB50BE1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8EA8D91-8392-4EB4-A307-414473E1ED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161121-8897-4722-83A3-DFA72F35B319}" type="slidenum">
              <a:rPr lang="en-AU" altLang="pt-BR"/>
              <a:pPr/>
              <a:t>7</a:t>
            </a:fld>
            <a:endParaRPr lang="en-AU" altLang="pt-BR"/>
          </a:p>
        </p:txBody>
      </p:sp>
      <p:sp>
        <p:nvSpPr>
          <p:cNvPr id="149506" name="Rectangle 2">
            <a:extLst>
              <a:ext uri="{FF2B5EF4-FFF2-40B4-BE49-F238E27FC236}">
                <a16:creationId xmlns:a16="http://schemas.microsoft.com/office/drawing/2014/main" id="{5A548637-29D9-4CBB-BCB2-F76E1E663CA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>
            <a:extLst>
              <a:ext uri="{FF2B5EF4-FFF2-40B4-BE49-F238E27FC236}">
                <a16:creationId xmlns:a16="http://schemas.microsoft.com/office/drawing/2014/main" id="{0E663FD9-ADA2-4B42-92BF-C4750482EC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6849F14-561C-487C-AA2B-B9C66CAC31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176DDA-6933-4F72-9E52-6A4B962FD6CC}" type="slidenum">
              <a:rPr lang="en-AU" altLang="pt-BR"/>
              <a:pPr/>
              <a:t>8</a:t>
            </a:fld>
            <a:endParaRPr lang="en-AU" altLang="pt-BR"/>
          </a:p>
        </p:txBody>
      </p:sp>
      <p:sp>
        <p:nvSpPr>
          <p:cNvPr id="150530" name="Rectangle 2">
            <a:extLst>
              <a:ext uri="{FF2B5EF4-FFF2-40B4-BE49-F238E27FC236}">
                <a16:creationId xmlns:a16="http://schemas.microsoft.com/office/drawing/2014/main" id="{A933FB10-453A-47E5-8723-59C6E0C3584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45A26DD4-63F1-4441-9E54-9FE23B011C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5F2A835-2839-449C-A732-D124E27EDA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F7ABCE-A148-484D-8842-A4F3564E60CC}" type="slidenum">
              <a:rPr lang="en-AU" altLang="pt-BR"/>
              <a:pPr/>
              <a:t>9</a:t>
            </a:fld>
            <a:endParaRPr lang="en-AU" altLang="pt-BR"/>
          </a:p>
        </p:txBody>
      </p:sp>
      <p:sp>
        <p:nvSpPr>
          <p:cNvPr id="151554" name="Rectangle 2">
            <a:extLst>
              <a:ext uri="{FF2B5EF4-FFF2-40B4-BE49-F238E27FC236}">
                <a16:creationId xmlns:a16="http://schemas.microsoft.com/office/drawing/2014/main" id="{CADBEFEA-72D2-45AE-8C41-4ED7B941A4A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>
            <a:extLst>
              <a:ext uri="{FF2B5EF4-FFF2-40B4-BE49-F238E27FC236}">
                <a16:creationId xmlns:a16="http://schemas.microsoft.com/office/drawing/2014/main" id="{8A2C1718-5C6C-4EF1-B3BC-8BCD07DD9D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646214-DAD9-4F95-BAB0-FE926F8CA1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BD0D9B4-8E04-40C9-8042-B803DD36EE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E29300D-97E1-4B66-9BB2-C0C9D3A31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B840F17-1E9E-49A9-B214-95C433FFF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D50E7D5-4546-4C10-AC7B-A9A0CA4DF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EB9C79-2ACF-48C7-98AF-52AE8F9569B9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738653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85AE4E-387C-467B-A17E-49C7F49E7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E3676FE-E824-459F-BDF1-3790A4856E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C69D8F3-F263-40BD-B75A-6AE6DCD6B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074D464-5F60-476D-A6CB-5042990BF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45218E7-5AC2-4952-A2A6-E9B535227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ED470-8514-4407-9828-754DF414FAD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142376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4F6B2F2-DDEB-49E2-95D1-AA914F3D84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F59C5DC-448C-4DED-9879-DB45DCB863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3048A96-1D06-457C-9190-A42DDBEF6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8CD073D-B2A2-4E74-97AA-DC0526096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D84E155-CD7D-423F-9329-7AE4F935A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613784-395E-4626-8469-06B541100C6F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91967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0E9B98-0985-4615-AE74-59B15A1B3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7BEE682-AD92-4B5C-A85E-F2E54B3AC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C1946E0-846C-4A12-8E4C-4E8E023A0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40A8343-CC74-4880-9811-2FE623EAA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6255274-18A9-4E53-837A-96C20C8BC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58E520-072C-4BCB-B19C-2C33010BA3C3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664949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604035-5BB6-4B82-BDD3-F38273E0A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5A41C78-5392-48F1-B3C9-FB300A34B2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D1C885E-E67B-4502-AA36-E579044A7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B086806-F631-4774-943A-2C7DA0F5F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AD550C9-C221-4CA0-92CD-66986B387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4C794-6895-4FA3-8885-B5407B858129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570738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C5541F-D614-4B13-8FA9-30C3091D8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1177582-C9C7-4047-99B8-E084617A30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0C66B75-EA89-49C6-9A63-7DC5EF2CFC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CC63B99-4BF2-4D2D-9576-8B5FD51CD1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AEC8799C-208C-426B-B1C8-F935D6235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D20D217-C221-4259-8170-07C380E38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35E9B-F3AE-435A-94E8-451F5AC975C7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705587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0B3611-1ECF-43DB-95DA-809A5C367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2CE3256-E33C-4CFB-B165-47C55FD830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BE4B7EF-273F-442F-B5A5-5C9C1F47E2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56F0660-B792-4995-9FB9-563FB2053F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B89D992C-56C3-4C9F-9239-AF94F04287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E743BBF-ED02-49C2-A3B2-D5026F50C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79FAEAE-958F-455C-ACC8-C4CFF4E0F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279248F-03B6-4CE4-97EC-B78059C08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1265B1-60C8-46D4-81EB-BC0CB321574F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018688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C88B3B-5B78-49AE-B76C-D285B10C2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AF412A6-322D-4B8F-A55F-498126B51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676BA0C-A7CD-4733-A68D-A4C037050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EDF4D67-256D-4EE7-98CA-8749C60BB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2F2C23-A143-476B-8C8B-C81E5409086E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877725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8984723-BDF3-4F21-BC00-EDF3CD78E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861D99E-0AC7-469D-A5DD-52C0CCB59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F445361-AA31-428F-8179-628801056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5548D-FC52-4646-AA07-6BE3E79112FF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04940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42CFD9-3505-4EB6-BCAA-DD792FF5F3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DB7CE84-7323-4A2D-92EC-7867E60C87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BF9512A-B0A7-453B-87D8-A00809B77D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07DEA34-17C7-4E5B-BBCA-A815932C1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14BFED1-A157-4D50-B383-4BB1D977B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28E63E0-10BF-466B-80B0-13E8B9429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E733E-A6D8-464A-B06B-10C1BAB0A18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480155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589051-4173-4317-9681-4E8F794C0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145F32A-8C6F-4538-BD6D-E2E49B08B4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27B4059-9273-4D78-A2A2-7CBB72495E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DD2E23F-B2AD-4673-A8C7-7AC3DC4ED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8DC5BF0-C31B-4317-97F4-D1269B3A4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CA61690-298A-49EA-A285-ED6E8E9B0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4BCBAD-2879-4286-B26C-2759F17301B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50136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>
            <a:extLst>
              <a:ext uri="{FF2B5EF4-FFF2-40B4-BE49-F238E27FC236}">
                <a16:creationId xmlns:a16="http://schemas.microsoft.com/office/drawing/2014/main" id="{3874BB27-70A5-4E8C-8E8B-9092D362FD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CA9B36AD-4B1B-4DFE-B07C-5BA87B9D914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A1C9EF2-9704-4527-88B2-FFD47C67A0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text styles</a:t>
            </a:r>
          </a:p>
          <a:p>
            <a:pPr lvl="1"/>
            <a:r>
              <a:rPr lang="en-US" altLang="pt-BR"/>
              <a:t>Second level</a:t>
            </a:r>
          </a:p>
          <a:p>
            <a:pPr lvl="2"/>
            <a:r>
              <a:rPr lang="en-US" altLang="pt-BR"/>
              <a:t>Third level</a:t>
            </a:r>
          </a:p>
          <a:p>
            <a:pPr lvl="3"/>
            <a:r>
              <a:rPr lang="en-US" altLang="pt-BR"/>
              <a:t>Fourth level</a:t>
            </a:r>
          </a:p>
          <a:p>
            <a:pPr lvl="4"/>
            <a:r>
              <a:rPr lang="en-US" altLang="pt-BR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89B5282-A26B-497F-B211-615314C3D54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42F6E17E-B052-4B37-9984-D79B81DC8ED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endParaRPr lang="en-US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F88995A-AE91-4019-814A-51C5D6B2A38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A3CC315A-3D7E-458B-AE28-9B4DA3AB0F27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mailto:GibsonM@gc.adventist.org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PuniE@gc.adventist.org" TargetMode="External"/><Relationship Id="rId4" Type="http://schemas.openxmlformats.org/officeDocument/2006/relationships/hyperlink" Target="mailto:LezeauJ@gc.adventist.org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EDEC6903-3751-4618-81EE-48CFF605D3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1125538"/>
            <a:ext cx="6624638" cy="14398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FFFF99"/>
              </a:gs>
              <a:gs pos="100000">
                <a:schemeClr val="bg1"/>
              </a:gs>
            </a:gsLst>
            <a:lin ang="5400000" scaled="1"/>
          </a:gradFill>
          <a:ln w="412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b="1">
                <a:solidFill>
                  <a:srgbClr val="800000"/>
                </a:solidFill>
              </a:rPr>
              <a:t>Princípios de Mordomia e Valores do Reino</a:t>
            </a:r>
            <a:endParaRPr lang="pt-BR" altLang="pt-BR">
              <a:solidFill>
                <a:srgbClr val="800000"/>
              </a:solidFill>
            </a:endParaRP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0AF4428D-8944-4E3F-A933-D5CD4E5DD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5300663"/>
            <a:ext cx="2232025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algn="ctr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lnSpc>
                <a:spcPct val="85000"/>
              </a:lnSpc>
              <a:spcBef>
                <a:spcPct val="0"/>
              </a:spcBef>
            </a:pPr>
            <a:r>
              <a:rPr lang="en-US" altLang="pt-BR" sz="1600" b="1">
                <a:solidFill>
                  <a:srgbClr val="800000"/>
                </a:solidFill>
              </a:rPr>
              <a:t>Erika F Puni, PhD</a:t>
            </a:r>
          </a:p>
          <a:p>
            <a:pPr algn="l">
              <a:lnSpc>
                <a:spcPct val="85000"/>
              </a:lnSpc>
              <a:spcBef>
                <a:spcPct val="0"/>
              </a:spcBef>
            </a:pPr>
            <a:r>
              <a:rPr lang="pt-BR" altLang="pt-BR" sz="1600" b="1">
                <a:solidFill>
                  <a:srgbClr val="800000"/>
                </a:solidFill>
              </a:rPr>
              <a:t>Diretor de Mordomia</a:t>
            </a:r>
          </a:p>
          <a:p>
            <a:pPr algn="l">
              <a:lnSpc>
                <a:spcPct val="85000"/>
              </a:lnSpc>
              <a:spcBef>
                <a:spcPct val="0"/>
              </a:spcBef>
            </a:pPr>
            <a:r>
              <a:rPr lang="pt-BR" altLang="pt-BR" sz="1600" b="1">
                <a:solidFill>
                  <a:srgbClr val="800000"/>
                </a:solidFill>
              </a:rPr>
              <a:t>Associação Geral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Rectangle 4">
            <a:extLst>
              <a:ext uri="{FF2B5EF4-FFF2-40B4-BE49-F238E27FC236}">
                <a16:creationId xmlns:a16="http://schemas.microsoft.com/office/drawing/2014/main" id="{60E54784-09D4-4A58-B971-340E4E7620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1916113"/>
            <a:ext cx="6696075" cy="3443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pt-BR" sz="3200">
                <a:solidFill>
                  <a:srgbClr val="800000"/>
                </a:solidFill>
              </a:rPr>
              <a:t>“</a:t>
            </a:r>
            <a:r>
              <a:rPr lang="pt-BR" altLang="pt-BR" sz="3200">
                <a:solidFill>
                  <a:srgbClr val="800000"/>
                </a:solidFill>
              </a:rPr>
              <a:t>Sei que nada de bom habita em mim, isto é, em minha carne. Porque tenho o desejo de fazer o que é bom, mas não consigo realizá-lo. Pois o que faço não é o bem que desejo, mas o mal que não quero fazer, esse eu continuo fazendo.” </a:t>
            </a:r>
            <a:r>
              <a:rPr lang="pt-BR" altLang="pt-BR" sz="2800">
                <a:solidFill>
                  <a:srgbClr val="800000"/>
                </a:solidFill>
              </a:rPr>
              <a:t>Romanos 7:18,19 (NVI)</a:t>
            </a:r>
          </a:p>
        </p:txBody>
      </p:sp>
      <p:sp>
        <p:nvSpPr>
          <p:cNvPr id="119813" name="Rectangle 5">
            <a:extLst>
              <a:ext uri="{FF2B5EF4-FFF2-40B4-BE49-F238E27FC236}">
                <a16:creationId xmlns:a16="http://schemas.microsoft.com/office/drawing/2014/main" id="{E08B9A63-E9A8-44E7-A919-6C55F20EB538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619250" y="981075"/>
            <a:ext cx="691356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pPr algn="ctr"/>
            <a:r>
              <a:rPr lang="pt-BR" altLang="pt-BR" b="1">
                <a:solidFill>
                  <a:srgbClr val="800000"/>
                </a:solidFill>
              </a:rPr>
              <a:t>Paulo e os Dois Níveis</a:t>
            </a:r>
            <a:endParaRPr lang="pt-BR" altLang="pt-BR">
              <a:solidFill>
                <a:srgbClr val="800000"/>
              </a:solidFill>
            </a:endParaRPr>
          </a:p>
        </p:txBody>
      </p:sp>
      <p:sp>
        <p:nvSpPr>
          <p:cNvPr id="119814" name="Oval 6">
            <a:extLst>
              <a:ext uri="{FF2B5EF4-FFF2-40B4-BE49-F238E27FC236}">
                <a16:creationId xmlns:a16="http://schemas.microsoft.com/office/drawing/2014/main" id="{3324F918-BC40-4C72-97A5-23C8BF3E36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5" y="3429000"/>
            <a:ext cx="1800225" cy="576263"/>
          </a:xfrm>
          <a:prstGeom prst="ellipse">
            <a:avLst/>
          </a:prstGeom>
          <a:noFill/>
          <a:ln w="4762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19815" name="Oval 7">
            <a:extLst>
              <a:ext uri="{FF2B5EF4-FFF2-40B4-BE49-F238E27FC236}">
                <a16:creationId xmlns:a16="http://schemas.microsoft.com/office/drawing/2014/main" id="{19E1675F-67C0-4330-B010-A7830DFEBC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3860800"/>
            <a:ext cx="2449513" cy="647700"/>
          </a:xfrm>
          <a:prstGeom prst="ellipse">
            <a:avLst/>
          </a:prstGeom>
          <a:noFill/>
          <a:ln w="4762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19816" name="Oval 8">
            <a:extLst>
              <a:ext uri="{FF2B5EF4-FFF2-40B4-BE49-F238E27FC236}">
                <a16:creationId xmlns:a16="http://schemas.microsoft.com/office/drawing/2014/main" id="{59567532-34E1-4B96-9FF6-8A2144A74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2852738"/>
            <a:ext cx="4824413" cy="647700"/>
          </a:xfrm>
          <a:prstGeom prst="ellipse">
            <a:avLst/>
          </a:prstGeom>
          <a:noFill/>
          <a:ln w="476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19817" name="Oval 9">
            <a:extLst>
              <a:ext uri="{FF2B5EF4-FFF2-40B4-BE49-F238E27FC236}">
                <a16:creationId xmlns:a16="http://schemas.microsoft.com/office/drawing/2014/main" id="{AFA88435-552F-4CF5-8611-1ED02CA1A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3860800"/>
            <a:ext cx="3313112" cy="647700"/>
          </a:xfrm>
          <a:prstGeom prst="ellipse">
            <a:avLst/>
          </a:prstGeom>
          <a:noFill/>
          <a:ln w="476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9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9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9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9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>
            <a:extLst>
              <a:ext uri="{FF2B5EF4-FFF2-40B4-BE49-F238E27FC236}">
                <a16:creationId xmlns:a16="http://schemas.microsoft.com/office/drawing/2014/main" id="{E7CBE063-916D-4C46-9493-6DABCCA4DF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1557338"/>
            <a:ext cx="7086600" cy="3886200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1" hangingPunct="1">
              <a:spcAft>
                <a:spcPct val="35000"/>
              </a:spcAft>
            </a:pPr>
            <a:r>
              <a:rPr kumimoji="1" lang="pt-BR" altLang="pt-BR" sz="2400" b="1">
                <a:solidFill>
                  <a:schemeClr val="bg1"/>
                </a:solidFill>
              </a:rPr>
              <a:t>Nível de superfície</a:t>
            </a:r>
            <a:r>
              <a:rPr kumimoji="1" lang="pt-BR" altLang="pt-BR" sz="2400">
                <a:solidFill>
                  <a:schemeClr val="bg1"/>
                </a:solidFill>
              </a:rPr>
              <a:t>     	Comportamento </a:t>
            </a:r>
            <a:r>
              <a:rPr kumimoji="1" lang="pt-BR" altLang="pt-BR" sz="2400" b="1">
                <a:solidFill>
                  <a:schemeClr val="bg1"/>
                </a:solidFill>
              </a:rPr>
              <a:t>Expressivo</a:t>
            </a:r>
          </a:p>
          <a:p>
            <a:pPr algn="ctr" eaLnBrk="1" hangingPunct="1">
              <a:spcAft>
                <a:spcPct val="35000"/>
              </a:spcAft>
            </a:pPr>
            <a:endParaRPr kumimoji="1" lang="pt-BR" altLang="pt-BR" sz="2400" b="1">
              <a:solidFill>
                <a:schemeClr val="bg1"/>
              </a:solidFill>
            </a:endParaRPr>
          </a:p>
          <a:p>
            <a:pPr algn="ctr" eaLnBrk="1" hangingPunct="1">
              <a:spcAft>
                <a:spcPct val="35000"/>
              </a:spcAft>
            </a:pPr>
            <a:endParaRPr kumimoji="1" lang="pt-BR" altLang="pt-BR" sz="2400">
              <a:solidFill>
                <a:schemeClr val="bg1"/>
              </a:solidFill>
            </a:endParaRPr>
          </a:p>
          <a:p>
            <a:pPr algn="ctr" eaLnBrk="1" hangingPunct="1">
              <a:spcAft>
                <a:spcPct val="35000"/>
              </a:spcAft>
            </a:pPr>
            <a:r>
              <a:rPr kumimoji="1" lang="pt-BR" altLang="pt-BR" sz="2400" b="1">
                <a:solidFill>
                  <a:schemeClr val="bg1"/>
                </a:solidFill>
              </a:rPr>
              <a:t>Aspectos Temporários                Programas &amp; Produtos</a:t>
            </a:r>
          </a:p>
          <a:p>
            <a:pPr algn="ctr" eaLnBrk="1" hangingPunct="1">
              <a:spcAft>
                <a:spcPct val="35000"/>
              </a:spcAft>
            </a:pPr>
            <a:r>
              <a:rPr kumimoji="1" lang="pt-BR" altLang="pt-BR" sz="2400" b="1">
                <a:solidFill>
                  <a:schemeClr val="bg1"/>
                </a:solidFill>
              </a:rPr>
              <a:t>Nível profundo                    Visão de mundo das pessoas</a:t>
            </a:r>
          </a:p>
          <a:p>
            <a:pPr algn="ctr" eaLnBrk="1" hangingPunct="1">
              <a:spcAft>
                <a:spcPct val="35000"/>
              </a:spcAft>
            </a:pPr>
            <a:endParaRPr kumimoji="1" lang="pt-BR" altLang="pt-BR" sz="2400" b="1">
              <a:solidFill>
                <a:schemeClr val="bg1"/>
              </a:solidFill>
            </a:endParaRPr>
          </a:p>
          <a:p>
            <a:pPr algn="ctr" eaLnBrk="1" hangingPunct="1">
              <a:spcAft>
                <a:spcPct val="35000"/>
              </a:spcAft>
            </a:pPr>
            <a:endParaRPr kumimoji="1" lang="pt-BR" altLang="pt-BR" sz="2400" b="1">
              <a:solidFill>
                <a:schemeClr val="bg1"/>
              </a:solidFill>
            </a:endParaRPr>
          </a:p>
          <a:p>
            <a:pPr algn="ctr" eaLnBrk="1" hangingPunct="1">
              <a:spcAft>
                <a:spcPct val="35000"/>
              </a:spcAft>
            </a:pPr>
            <a:r>
              <a:rPr kumimoji="1" lang="pt-BR" altLang="pt-BR" sz="2400" b="1">
                <a:solidFill>
                  <a:schemeClr val="bg1"/>
                </a:solidFill>
              </a:rPr>
              <a:t>Crenças Essenciais                   Valores e Princípios</a:t>
            </a:r>
          </a:p>
        </p:txBody>
      </p:sp>
      <p:sp>
        <p:nvSpPr>
          <p:cNvPr id="133123" name="Line 3">
            <a:extLst>
              <a:ext uri="{FF2B5EF4-FFF2-40B4-BE49-F238E27FC236}">
                <a16:creationId xmlns:a16="http://schemas.microsoft.com/office/drawing/2014/main" id="{DDC94328-F919-45E2-BD43-C48475844127}"/>
              </a:ext>
            </a:extLst>
          </p:cNvPr>
          <p:cNvSpPr>
            <a:spLocks noChangeShapeType="1"/>
          </p:cNvSpPr>
          <p:nvPr/>
        </p:nvSpPr>
        <p:spPr bwMode="auto">
          <a:xfrm>
            <a:off x="1763713" y="3500438"/>
            <a:ext cx="7129462" cy="0"/>
          </a:xfrm>
          <a:prstGeom prst="line">
            <a:avLst/>
          </a:prstGeom>
          <a:noFill/>
          <a:ln w="44450">
            <a:solidFill>
              <a:srgbClr val="FFFF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33124" name="Text Box 4">
            <a:extLst>
              <a:ext uri="{FF2B5EF4-FFF2-40B4-BE49-F238E27FC236}">
                <a16:creationId xmlns:a16="http://schemas.microsoft.com/office/drawing/2014/main" id="{3B16E22D-8218-4F83-89AF-F11C972AC4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63713" y="692150"/>
            <a:ext cx="69119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pt-BR" altLang="pt-BR" b="1">
                <a:solidFill>
                  <a:srgbClr val="800000"/>
                </a:solidFill>
              </a:rPr>
              <a:t>Mordomia em Dois Níveis</a:t>
            </a:r>
          </a:p>
        </p:txBody>
      </p:sp>
      <p:sp>
        <p:nvSpPr>
          <p:cNvPr id="133125" name="Oval 5">
            <a:extLst>
              <a:ext uri="{FF2B5EF4-FFF2-40B4-BE49-F238E27FC236}">
                <a16:creationId xmlns:a16="http://schemas.microsoft.com/office/drawing/2014/main" id="{C30F58BD-BD5E-48F0-82CB-A6BF5FB51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25" y="4868863"/>
            <a:ext cx="3311525" cy="625475"/>
          </a:xfrm>
          <a:prstGeom prst="ellipse">
            <a:avLst/>
          </a:prstGeom>
          <a:noFill/>
          <a:ln w="412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33127" name="AutoShape 7">
            <a:extLst>
              <a:ext uri="{FF2B5EF4-FFF2-40B4-BE49-F238E27FC236}">
                <a16:creationId xmlns:a16="http://schemas.microsoft.com/office/drawing/2014/main" id="{B3637B2E-BCC9-43F4-9FA1-764110CF3D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8488" y="2060575"/>
            <a:ext cx="358775" cy="2881313"/>
          </a:xfrm>
          <a:prstGeom prst="upDownArrow">
            <a:avLst>
              <a:gd name="adj1" fmla="val 50000"/>
              <a:gd name="adj2" fmla="val 160619"/>
            </a:avLst>
          </a:prstGeom>
          <a:solidFill>
            <a:srgbClr val="FFFF99"/>
          </a:solidFill>
          <a:ln w="95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33126" name="Oval 6">
            <a:extLst>
              <a:ext uri="{FF2B5EF4-FFF2-40B4-BE49-F238E27FC236}">
                <a16:creationId xmlns:a16="http://schemas.microsoft.com/office/drawing/2014/main" id="{E4025146-1C96-412F-AF8D-BB3EFBE8EE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1484313"/>
            <a:ext cx="3744913" cy="649287"/>
          </a:xfrm>
          <a:prstGeom prst="ellipse">
            <a:avLst/>
          </a:prstGeom>
          <a:noFill/>
          <a:ln w="412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pt-BR" alt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13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>
            <a:extLst>
              <a:ext uri="{FF2B5EF4-FFF2-40B4-BE49-F238E27FC236}">
                <a16:creationId xmlns:a16="http://schemas.microsoft.com/office/drawing/2014/main" id="{9AC6205A-760C-4AEA-BF6E-FD4BB814BF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333375"/>
            <a:ext cx="7092950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4000" b="1">
                <a:solidFill>
                  <a:srgbClr val="800000"/>
                </a:solidFill>
              </a:rPr>
              <a:t>Os Valores Informam </a:t>
            </a:r>
            <a:br>
              <a:rPr lang="pt-BR" altLang="pt-BR" sz="4000" b="1">
                <a:solidFill>
                  <a:srgbClr val="800000"/>
                </a:solidFill>
              </a:rPr>
            </a:br>
            <a:r>
              <a:rPr lang="pt-BR" altLang="pt-BR" sz="4000" b="1">
                <a:solidFill>
                  <a:srgbClr val="800000"/>
                </a:solidFill>
              </a:rPr>
              <a:t>o Comportamento</a:t>
            </a:r>
          </a:p>
        </p:txBody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6E591D2C-68B6-4E79-850C-2526AC4F4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1557338"/>
            <a:ext cx="7129463" cy="4487862"/>
          </a:xfrm>
          <a:prstGeom prst="rect">
            <a:avLst/>
          </a:prstGeom>
          <a:noFill/>
          <a:ln w="444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pt-BR" altLang="pt-BR" sz="2200" b="1">
                <a:solidFill>
                  <a:srgbClr val="800000"/>
                </a:solidFill>
              </a:rPr>
              <a:t>Nível de Superfície   	           Comportamento Expressivo</a:t>
            </a:r>
          </a:p>
          <a:p>
            <a:pPr>
              <a:buFontTx/>
              <a:buNone/>
            </a:pPr>
            <a:endParaRPr lang="pt-BR" altLang="pt-BR" sz="2400" b="1">
              <a:solidFill>
                <a:srgbClr val="800000"/>
              </a:solidFill>
            </a:endParaRPr>
          </a:p>
          <a:p>
            <a:pPr>
              <a:buFontTx/>
              <a:buNone/>
            </a:pPr>
            <a:endParaRPr lang="pt-BR" altLang="pt-BR" sz="2400" b="1">
              <a:solidFill>
                <a:srgbClr val="800000"/>
              </a:solidFill>
            </a:endParaRPr>
          </a:p>
          <a:p>
            <a:pPr>
              <a:spcAft>
                <a:spcPct val="25000"/>
              </a:spcAft>
              <a:buFontTx/>
              <a:buNone/>
            </a:pPr>
            <a:endParaRPr lang="pt-BR" altLang="pt-BR" sz="1400" b="1">
              <a:solidFill>
                <a:srgbClr val="800000"/>
              </a:solidFill>
            </a:endParaRPr>
          </a:p>
          <a:p>
            <a:pPr>
              <a:spcAft>
                <a:spcPct val="25000"/>
              </a:spcAft>
              <a:buFontTx/>
              <a:buNone/>
            </a:pPr>
            <a:r>
              <a:rPr lang="pt-BR" altLang="pt-BR" sz="2400" b="1">
                <a:solidFill>
                  <a:srgbClr val="800000"/>
                </a:solidFill>
              </a:rPr>
              <a:t> </a:t>
            </a:r>
            <a:r>
              <a:rPr lang="pt-BR" altLang="pt-BR" sz="2000" b="1">
                <a:solidFill>
                  <a:srgbClr val="800000"/>
                </a:solidFill>
              </a:rPr>
              <a:t>Aspectos Temporários           	            Atividades &amp; Produtos</a:t>
            </a:r>
          </a:p>
          <a:p>
            <a:pPr>
              <a:buFontTx/>
              <a:buNone/>
            </a:pPr>
            <a:r>
              <a:rPr lang="pt-BR" altLang="pt-BR" sz="2000" b="1">
                <a:solidFill>
                  <a:srgbClr val="800000"/>
                </a:solidFill>
              </a:rPr>
              <a:t> Nível Profundo                                 Visão de mundo das pessoas</a:t>
            </a:r>
          </a:p>
          <a:p>
            <a:pPr>
              <a:spcBef>
                <a:spcPct val="40000"/>
              </a:spcBef>
              <a:buFontTx/>
              <a:buNone/>
            </a:pPr>
            <a:endParaRPr lang="pt-BR" altLang="pt-BR" sz="2200" b="1">
              <a:solidFill>
                <a:srgbClr val="800000"/>
              </a:solidFill>
            </a:endParaRPr>
          </a:p>
          <a:p>
            <a:pPr>
              <a:spcBef>
                <a:spcPct val="40000"/>
              </a:spcBef>
              <a:buFontTx/>
              <a:buNone/>
            </a:pPr>
            <a:endParaRPr lang="pt-BR" altLang="pt-BR" sz="2200" b="1">
              <a:solidFill>
                <a:srgbClr val="800000"/>
              </a:solidFill>
            </a:endParaRPr>
          </a:p>
          <a:p>
            <a:pPr>
              <a:buFontTx/>
              <a:buNone/>
            </a:pPr>
            <a:endParaRPr lang="pt-BR" altLang="pt-BR" sz="2200" b="1">
              <a:solidFill>
                <a:srgbClr val="800000"/>
              </a:solidFill>
            </a:endParaRPr>
          </a:p>
          <a:p>
            <a:pPr>
              <a:buFontTx/>
              <a:buNone/>
            </a:pPr>
            <a:r>
              <a:rPr lang="pt-BR" altLang="pt-BR" sz="2200" b="1">
                <a:solidFill>
                  <a:srgbClr val="800000"/>
                </a:solidFill>
              </a:rPr>
              <a:t>Crenças Essenciais              	     Valores e Princípios</a:t>
            </a:r>
          </a:p>
        </p:txBody>
      </p:sp>
      <p:sp>
        <p:nvSpPr>
          <p:cNvPr id="128004" name="Line 4">
            <a:extLst>
              <a:ext uri="{FF2B5EF4-FFF2-40B4-BE49-F238E27FC236}">
                <a16:creationId xmlns:a16="http://schemas.microsoft.com/office/drawing/2014/main" id="{A409E299-D620-4819-8441-2AE0A533ABE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3644900"/>
            <a:ext cx="7127875" cy="0"/>
          </a:xfrm>
          <a:prstGeom prst="line">
            <a:avLst/>
          </a:prstGeom>
          <a:noFill/>
          <a:ln w="571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8005" name="Text Box 5">
            <a:extLst>
              <a:ext uri="{FF2B5EF4-FFF2-40B4-BE49-F238E27FC236}">
                <a16:creationId xmlns:a16="http://schemas.microsoft.com/office/drawing/2014/main" id="{47CD47A8-3069-4F8C-A866-58CD523B8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213" y="2205038"/>
            <a:ext cx="43211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AU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VISTO</a:t>
            </a:r>
          </a:p>
        </p:txBody>
      </p:sp>
      <p:sp>
        <p:nvSpPr>
          <p:cNvPr id="128006" name="Text Box 6">
            <a:extLst>
              <a:ext uri="{FF2B5EF4-FFF2-40B4-BE49-F238E27FC236}">
                <a16:creationId xmlns:a16="http://schemas.microsoft.com/office/drawing/2014/main" id="{3CC2CEE0-95F7-494F-97E6-E400D52D39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4508500"/>
            <a:ext cx="59039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AU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 ÃO  VISTO</a:t>
            </a:r>
          </a:p>
        </p:txBody>
      </p:sp>
      <p:sp>
        <p:nvSpPr>
          <p:cNvPr id="128007" name="AutoShape 7">
            <a:extLst>
              <a:ext uri="{FF2B5EF4-FFF2-40B4-BE49-F238E27FC236}">
                <a16:creationId xmlns:a16="http://schemas.microsoft.com/office/drawing/2014/main" id="{B39035E9-D680-4331-8332-974310D50F9E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7740650" y="2276475"/>
            <a:ext cx="1079500" cy="2665413"/>
          </a:xfrm>
          <a:prstGeom prst="curvedRightArrow">
            <a:avLst>
              <a:gd name="adj1" fmla="val 35505"/>
              <a:gd name="adj2" fmla="val 84933"/>
              <a:gd name="adj3" fmla="val 33370"/>
            </a:avLst>
          </a:prstGeom>
          <a:solidFill>
            <a:srgbClr val="0000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8008" name="AutoShape 8">
            <a:extLst>
              <a:ext uri="{FF2B5EF4-FFF2-40B4-BE49-F238E27FC236}">
                <a16:creationId xmlns:a16="http://schemas.microsoft.com/office/drawing/2014/main" id="{C89777B4-0DFC-4C94-87F8-8B1D0B5E5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2420938"/>
            <a:ext cx="1296988" cy="2736850"/>
          </a:xfrm>
          <a:prstGeom prst="curvedRightArrow">
            <a:avLst>
              <a:gd name="adj1" fmla="val 30382"/>
              <a:gd name="adj2" fmla="val 72586"/>
              <a:gd name="adj3" fmla="val 33370"/>
            </a:avLst>
          </a:prstGeom>
          <a:solidFill>
            <a:srgbClr val="0000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8010" name="Text Box 10">
            <a:extLst>
              <a:ext uri="{FF2B5EF4-FFF2-40B4-BE49-F238E27FC236}">
                <a16:creationId xmlns:a16="http://schemas.microsoft.com/office/drawing/2014/main" id="{24297164-6AED-421F-9DDF-7DCDCBEF15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213" y="4149725"/>
            <a:ext cx="49466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3200" b="1">
                <a:solidFill>
                  <a:srgbClr val="660033"/>
                </a:solidFill>
              </a:rPr>
              <a:t>Senhorio, Relacionamento, </a:t>
            </a:r>
          </a:p>
          <a:p>
            <a:pPr algn="ctr">
              <a:spcBef>
                <a:spcPct val="50000"/>
              </a:spcBef>
            </a:pPr>
            <a:r>
              <a:rPr lang="pt-BR" altLang="pt-BR" sz="3200" b="1">
                <a:solidFill>
                  <a:srgbClr val="660033"/>
                </a:solidFill>
              </a:rPr>
              <a:t>Adoração e Estilo de Vida</a:t>
            </a:r>
          </a:p>
        </p:txBody>
      </p:sp>
      <p:sp>
        <p:nvSpPr>
          <p:cNvPr id="128009" name="Text Box 9">
            <a:extLst>
              <a:ext uri="{FF2B5EF4-FFF2-40B4-BE49-F238E27FC236}">
                <a16:creationId xmlns:a16="http://schemas.microsoft.com/office/drawing/2014/main" id="{911DD858-3951-468E-9E52-B6863E5672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038" y="1916113"/>
            <a:ext cx="42481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3200" b="1">
                <a:solidFill>
                  <a:srgbClr val="660033"/>
                </a:solidFill>
              </a:rPr>
              <a:t>Devolução do Dízimo e </a:t>
            </a:r>
          </a:p>
          <a:p>
            <a:pPr algn="ctr">
              <a:spcBef>
                <a:spcPct val="50000"/>
              </a:spcBef>
            </a:pPr>
            <a:r>
              <a:rPr lang="pt-BR" altLang="pt-BR" sz="3200" b="1">
                <a:solidFill>
                  <a:srgbClr val="660033"/>
                </a:solidFill>
              </a:rPr>
              <a:t>Doação de Ofertas</a:t>
            </a:r>
            <a:r>
              <a:rPr lang="en-US" altLang="pt-BR" sz="3200" b="1">
                <a:solidFill>
                  <a:srgbClr val="660033"/>
                </a:solidFill>
              </a:rPr>
              <a:t> </a:t>
            </a:r>
          </a:p>
        </p:txBody>
      </p:sp>
      <p:sp>
        <p:nvSpPr>
          <p:cNvPr id="128011" name="Oval 11">
            <a:extLst>
              <a:ext uri="{FF2B5EF4-FFF2-40B4-BE49-F238E27FC236}">
                <a16:creationId xmlns:a16="http://schemas.microsoft.com/office/drawing/2014/main" id="{AB1B175E-5D74-486F-8092-CC1CA0253A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1500" y="5300663"/>
            <a:ext cx="2808288" cy="576262"/>
          </a:xfrm>
          <a:prstGeom prst="ellipse">
            <a:avLst/>
          </a:prstGeom>
          <a:noFill/>
          <a:ln w="349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8012" name="Oval 12">
            <a:extLst>
              <a:ext uri="{FF2B5EF4-FFF2-40B4-BE49-F238E27FC236}">
                <a16:creationId xmlns:a16="http://schemas.microsoft.com/office/drawing/2014/main" id="{4E0E7C91-E451-49F5-B24C-8F84E9DE89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1484313"/>
            <a:ext cx="3529013" cy="576262"/>
          </a:xfrm>
          <a:prstGeom prst="ellipse">
            <a:avLst/>
          </a:prstGeom>
          <a:noFill/>
          <a:ln w="349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8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8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8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8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8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8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28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28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005" grpId="0"/>
      <p:bldP spid="128006" grpId="0"/>
      <p:bldP spid="128010" grpId="0"/>
      <p:bldP spid="12800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>
            <a:extLst>
              <a:ext uri="{FF2B5EF4-FFF2-40B4-BE49-F238E27FC236}">
                <a16:creationId xmlns:a16="http://schemas.microsoft.com/office/drawing/2014/main" id="{AEBE0955-0103-4BC3-B1EB-5671256774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620713"/>
            <a:ext cx="6983413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4000" b="1">
                <a:solidFill>
                  <a:srgbClr val="800000"/>
                </a:solidFill>
              </a:rPr>
              <a:t>A Vida sem Jesus Cristo</a:t>
            </a:r>
          </a:p>
        </p:txBody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F9C21B35-EA50-4100-9BFF-A85D69B44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1557338"/>
            <a:ext cx="7129463" cy="4487862"/>
          </a:xfrm>
          <a:prstGeom prst="rect">
            <a:avLst/>
          </a:prstGeom>
          <a:noFill/>
          <a:ln w="444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pt-BR" altLang="pt-BR" sz="2200" b="1">
                <a:solidFill>
                  <a:srgbClr val="800000"/>
                </a:solidFill>
              </a:rPr>
              <a:t>Nível de superfície 	           Comportamento Expressivo</a:t>
            </a:r>
          </a:p>
          <a:p>
            <a:pPr>
              <a:buFontTx/>
              <a:buNone/>
            </a:pPr>
            <a:endParaRPr lang="pt-BR" altLang="pt-BR" sz="2200" b="1">
              <a:solidFill>
                <a:srgbClr val="800000"/>
              </a:solidFill>
            </a:endParaRPr>
          </a:p>
          <a:p>
            <a:pPr>
              <a:buFontTx/>
              <a:buNone/>
            </a:pPr>
            <a:endParaRPr lang="pt-BR" altLang="pt-BR" sz="2200" b="1">
              <a:solidFill>
                <a:srgbClr val="800000"/>
              </a:solidFill>
            </a:endParaRPr>
          </a:p>
          <a:p>
            <a:pPr>
              <a:spcAft>
                <a:spcPct val="25000"/>
              </a:spcAft>
              <a:buFontTx/>
              <a:buNone/>
            </a:pPr>
            <a:endParaRPr lang="pt-BR" altLang="pt-BR" sz="2200" b="1">
              <a:solidFill>
                <a:srgbClr val="800000"/>
              </a:solidFill>
            </a:endParaRPr>
          </a:p>
          <a:p>
            <a:pPr>
              <a:spcAft>
                <a:spcPct val="25000"/>
              </a:spcAft>
              <a:buFontTx/>
              <a:buNone/>
            </a:pPr>
            <a:r>
              <a:rPr lang="pt-BR" altLang="pt-BR" sz="2200" b="1">
                <a:solidFill>
                  <a:srgbClr val="800000"/>
                </a:solidFill>
              </a:rPr>
              <a:t> Aspetos Temporários 	                    Atividades &amp; Produtos</a:t>
            </a:r>
          </a:p>
          <a:p>
            <a:pPr>
              <a:buFontTx/>
              <a:buNone/>
            </a:pPr>
            <a:r>
              <a:rPr lang="pt-BR" altLang="pt-BR" sz="2200" b="1">
                <a:solidFill>
                  <a:srgbClr val="800000"/>
                </a:solidFill>
              </a:rPr>
              <a:t> Nível Profundo 	           Visão de mundo das pessoas</a:t>
            </a:r>
          </a:p>
          <a:p>
            <a:pPr>
              <a:spcBef>
                <a:spcPct val="40000"/>
              </a:spcBef>
              <a:buFontTx/>
              <a:buNone/>
            </a:pPr>
            <a:endParaRPr lang="pt-BR" altLang="pt-BR" sz="2200" b="1">
              <a:solidFill>
                <a:srgbClr val="800000"/>
              </a:solidFill>
            </a:endParaRPr>
          </a:p>
          <a:p>
            <a:pPr>
              <a:spcBef>
                <a:spcPct val="40000"/>
              </a:spcBef>
              <a:buFontTx/>
              <a:buNone/>
            </a:pPr>
            <a:endParaRPr lang="pt-BR" altLang="pt-BR" sz="2200" b="1">
              <a:solidFill>
                <a:srgbClr val="800000"/>
              </a:solidFill>
            </a:endParaRPr>
          </a:p>
          <a:p>
            <a:pPr>
              <a:buFontTx/>
              <a:buNone/>
            </a:pPr>
            <a:endParaRPr lang="pt-BR" altLang="pt-BR" sz="2200" b="1">
              <a:solidFill>
                <a:srgbClr val="800000"/>
              </a:solidFill>
            </a:endParaRPr>
          </a:p>
          <a:p>
            <a:pPr>
              <a:buFontTx/>
              <a:buNone/>
            </a:pPr>
            <a:r>
              <a:rPr lang="pt-BR" altLang="pt-BR" sz="2200" b="1">
                <a:solidFill>
                  <a:srgbClr val="800000"/>
                </a:solidFill>
              </a:rPr>
              <a:t>Crenças Essenciais    		            Valores e Princípios</a:t>
            </a:r>
          </a:p>
        </p:txBody>
      </p:sp>
      <p:sp>
        <p:nvSpPr>
          <p:cNvPr id="115716" name="Line 4">
            <a:extLst>
              <a:ext uri="{FF2B5EF4-FFF2-40B4-BE49-F238E27FC236}">
                <a16:creationId xmlns:a16="http://schemas.microsoft.com/office/drawing/2014/main" id="{BEC8F958-EB40-425A-BF93-246C6DAA26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3644900"/>
            <a:ext cx="7127875" cy="0"/>
          </a:xfrm>
          <a:prstGeom prst="line">
            <a:avLst/>
          </a:prstGeom>
          <a:noFill/>
          <a:ln w="571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15717" name="Text Box 5">
            <a:extLst>
              <a:ext uri="{FF2B5EF4-FFF2-40B4-BE49-F238E27FC236}">
                <a16:creationId xmlns:a16="http://schemas.microsoft.com/office/drawing/2014/main" id="{2477C868-7416-4F61-A68E-5115885B3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1775" y="1989138"/>
            <a:ext cx="5113338" cy="112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AU" altLang="pt-BR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VISTO</a:t>
            </a:r>
          </a:p>
          <a:p>
            <a:pPr algn="ctr" eaLnBrk="1" hangingPunct="1"/>
            <a:r>
              <a:rPr lang="pt-BR" altLang="pt-BR" sz="3200" b="1">
                <a:solidFill>
                  <a:srgbClr val="660033"/>
                </a:solidFill>
              </a:rPr>
              <a:t>Entesouramento, Avareza</a:t>
            </a:r>
          </a:p>
        </p:txBody>
      </p:sp>
      <p:sp>
        <p:nvSpPr>
          <p:cNvPr id="115718" name="Text Box 6">
            <a:extLst>
              <a:ext uri="{FF2B5EF4-FFF2-40B4-BE49-F238E27FC236}">
                <a16:creationId xmlns:a16="http://schemas.microsoft.com/office/drawing/2014/main" id="{523B3934-8B9B-4379-87E5-F8DA6A070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4292600"/>
            <a:ext cx="5903912" cy="1128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AU" altLang="pt-BR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NÃO VISTO</a:t>
            </a:r>
          </a:p>
          <a:p>
            <a:pPr algn="ctr" eaLnBrk="1" hangingPunct="1"/>
            <a:r>
              <a:rPr lang="pt-BR" altLang="pt-BR" sz="3200" b="1">
                <a:solidFill>
                  <a:srgbClr val="660033"/>
                </a:solidFill>
              </a:rPr>
              <a:t>Auto: indulgência/gratificação</a:t>
            </a:r>
          </a:p>
        </p:txBody>
      </p:sp>
      <p:sp>
        <p:nvSpPr>
          <p:cNvPr id="115719" name="AutoShape 7">
            <a:extLst>
              <a:ext uri="{FF2B5EF4-FFF2-40B4-BE49-F238E27FC236}">
                <a16:creationId xmlns:a16="http://schemas.microsoft.com/office/drawing/2014/main" id="{CD4AA6F1-D3F4-4946-8C6F-5AE8D30107E9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7740650" y="2276475"/>
            <a:ext cx="1079500" cy="2665413"/>
          </a:xfrm>
          <a:prstGeom prst="curvedRightArrow">
            <a:avLst>
              <a:gd name="adj1" fmla="val 35505"/>
              <a:gd name="adj2" fmla="val 84933"/>
              <a:gd name="adj3" fmla="val 33370"/>
            </a:avLst>
          </a:prstGeom>
          <a:solidFill>
            <a:srgbClr val="0000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15720" name="AutoShape 8">
            <a:extLst>
              <a:ext uri="{FF2B5EF4-FFF2-40B4-BE49-F238E27FC236}">
                <a16:creationId xmlns:a16="http://schemas.microsoft.com/office/drawing/2014/main" id="{D6FEE824-D795-414F-A09B-AE9771EFD3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2420938"/>
            <a:ext cx="1296988" cy="2736850"/>
          </a:xfrm>
          <a:prstGeom prst="curvedRightArrow">
            <a:avLst>
              <a:gd name="adj1" fmla="val 30382"/>
              <a:gd name="adj2" fmla="val 72586"/>
              <a:gd name="adj3" fmla="val 33370"/>
            </a:avLst>
          </a:prstGeom>
          <a:solidFill>
            <a:srgbClr val="0000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15722" name="Line 10">
            <a:extLst>
              <a:ext uri="{FF2B5EF4-FFF2-40B4-BE49-F238E27FC236}">
                <a16:creationId xmlns:a16="http://schemas.microsoft.com/office/drawing/2014/main" id="{AC3FE186-5F2B-4ABA-AC18-9B1866C0B4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92725" y="2060575"/>
            <a:ext cx="0" cy="3673475"/>
          </a:xfrm>
          <a:prstGeom prst="line">
            <a:avLst/>
          </a:prstGeom>
          <a:noFill/>
          <a:ln w="165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115723" name="Line 11">
            <a:extLst>
              <a:ext uri="{FF2B5EF4-FFF2-40B4-BE49-F238E27FC236}">
                <a16:creationId xmlns:a16="http://schemas.microsoft.com/office/drawing/2014/main" id="{AF4393A2-3012-4C43-B6F9-20344FC0F4F2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1638" y="3213100"/>
            <a:ext cx="2089150" cy="0"/>
          </a:xfrm>
          <a:prstGeom prst="line">
            <a:avLst/>
          </a:prstGeom>
          <a:noFill/>
          <a:ln w="165100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5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5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5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57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57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57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5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157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15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15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1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8" grpId="0" uiExpand="1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Text Box 2">
            <a:extLst>
              <a:ext uri="{FF2B5EF4-FFF2-40B4-BE49-F238E27FC236}">
                <a16:creationId xmlns:a16="http://schemas.microsoft.com/office/drawing/2014/main" id="{0D65ACCF-F781-4B25-9C62-89F68FA98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1196975"/>
            <a:ext cx="6913563" cy="265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AU" altLang="pt-BR" sz="2800">
                <a:solidFill>
                  <a:srgbClr val="800000"/>
                </a:solidFill>
              </a:rPr>
              <a:t>“(</a:t>
            </a:r>
            <a:r>
              <a:rPr lang="pt-BR" altLang="pt-BR" sz="2800">
                <a:solidFill>
                  <a:srgbClr val="800000"/>
                </a:solidFill>
              </a:rPr>
              <a:t>Eu) fui crucificado com Cristo. </a:t>
            </a:r>
          </a:p>
          <a:p>
            <a:pPr eaLnBrk="1" hangingPunct="1"/>
            <a:r>
              <a:rPr lang="pt-BR" altLang="pt-BR" sz="2800">
                <a:solidFill>
                  <a:srgbClr val="800000"/>
                </a:solidFill>
              </a:rPr>
              <a:t>Assim, já não sou eu quem vive, </a:t>
            </a:r>
          </a:p>
          <a:p>
            <a:pPr eaLnBrk="1" hangingPunct="1"/>
            <a:r>
              <a:rPr lang="pt-BR" altLang="pt-BR" sz="2800">
                <a:solidFill>
                  <a:srgbClr val="800000"/>
                </a:solidFill>
              </a:rPr>
              <a:t>mas Cristo vive em mim. A vida que agora vivo no corpo, vivo-a pela fé no filho de Deus, que me amou e se entregou por mim.” </a:t>
            </a:r>
          </a:p>
          <a:p>
            <a:pPr eaLnBrk="1" hangingPunct="1"/>
            <a:r>
              <a:rPr lang="pt-BR" altLang="pt-BR" sz="2800">
                <a:solidFill>
                  <a:srgbClr val="800000"/>
                </a:solidFill>
              </a:rPr>
              <a:t>Gálatas 2:20 (NVI)</a:t>
            </a:r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7E399C69-A0FB-4818-B320-95410CB249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3933825"/>
            <a:ext cx="66960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pt-BR" sz="2800">
                <a:solidFill>
                  <a:srgbClr val="800000"/>
                </a:solidFill>
              </a:rPr>
              <a:t>“Miserável homem que eu sou! Quem me libertará do corpo sujeito a esta morte? Graças a Deus por Jesus Cristo, nosso Senhor!” Romanos 7:24,25 (NVI)</a:t>
            </a:r>
          </a:p>
        </p:txBody>
      </p:sp>
      <p:sp>
        <p:nvSpPr>
          <p:cNvPr id="121860" name="Rectangle 4">
            <a:extLst>
              <a:ext uri="{FF2B5EF4-FFF2-40B4-BE49-F238E27FC236}">
                <a16:creationId xmlns:a16="http://schemas.microsoft.com/office/drawing/2014/main" id="{DC4FD431-9251-4DDB-82F9-947490F29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404813"/>
            <a:ext cx="6983413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pt-BR" sz="4000" b="1">
                <a:solidFill>
                  <a:srgbClr val="800000"/>
                </a:solidFill>
              </a:rPr>
              <a:t>Value Transformation</a:t>
            </a:r>
          </a:p>
        </p:txBody>
      </p:sp>
      <p:sp>
        <p:nvSpPr>
          <p:cNvPr id="121861" name="Oval 5">
            <a:extLst>
              <a:ext uri="{FF2B5EF4-FFF2-40B4-BE49-F238E27FC236}">
                <a16:creationId xmlns:a16="http://schemas.microsoft.com/office/drawing/2014/main" id="{5A713149-0ACF-4701-8401-4B50341EA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1196975"/>
            <a:ext cx="1657350" cy="576263"/>
          </a:xfrm>
          <a:prstGeom prst="ellipse">
            <a:avLst/>
          </a:prstGeom>
          <a:noFill/>
          <a:ln w="4762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1862" name="Oval 6">
            <a:extLst>
              <a:ext uri="{FF2B5EF4-FFF2-40B4-BE49-F238E27FC236}">
                <a16:creationId xmlns:a16="http://schemas.microsoft.com/office/drawing/2014/main" id="{857A6648-E67A-4F51-8118-F8E5CAEB07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4724400"/>
            <a:ext cx="1800225" cy="649288"/>
          </a:xfrm>
          <a:prstGeom prst="ellipse">
            <a:avLst/>
          </a:prstGeom>
          <a:noFill/>
          <a:ln w="476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pt-BR" altLang="pt-BR">
              <a:solidFill>
                <a:schemeClr val="accent2"/>
              </a:solidFill>
            </a:endParaRPr>
          </a:p>
        </p:txBody>
      </p:sp>
      <p:sp>
        <p:nvSpPr>
          <p:cNvPr id="121863" name="Oval 7">
            <a:extLst>
              <a:ext uri="{FF2B5EF4-FFF2-40B4-BE49-F238E27FC236}">
                <a16:creationId xmlns:a16="http://schemas.microsoft.com/office/drawing/2014/main" id="{A3F38DC7-8BCA-4B3E-AE8C-43A76CDEF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27313" y="1628775"/>
            <a:ext cx="3744912" cy="576263"/>
          </a:xfrm>
          <a:prstGeom prst="ellipse">
            <a:avLst/>
          </a:prstGeom>
          <a:noFill/>
          <a:ln w="4762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1865" name="Oval 9">
            <a:extLst>
              <a:ext uri="{FF2B5EF4-FFF2-40B4-BE49-F238E27FC236}">
                <a16:creationId xmlns:a16="http://schemas.microsoft.com/office/drawing/2014/main" id="{5530791F-FF70-43E2-9218-61745BBB91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1700213"/>
            <a:ext cx="504825" cy="504825"/>
          </a:xfrm>
          <a:prstGeom prst="ellipse">
            <a:avLst/>
          </a:prstGeom>
          <a:noFill/>
          <a:ln w="4762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1866" name="Oval 10">
            <a:extLst>
              <a:ext uri="{FF2B5EF4-FFF2-40B4-BE49-F238E27FC236}">
                <a16:creationId xmlns:a16="http://schemas.microsoft.com/office/drawing/2014/main" id="{6849C096-DAA9-4C4F-A4DD-FAD5DC90E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1196975"/>
            <a:ext cx="504825" cy="503238"/>
          </a:xfrm>
          <a:prstGeom prst="ellipse">
            <a:avLst/>
          </a:prstGeom>
          <a:noFill/>
          <a:ln w="4762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1867" name="Oval 11">
            <a:extLst>
              <a:ext uri="{FF2B5EF4-FFF2-40B4-BE49-F238E27FC236}">
                <a16:creationId xmlns:a16="http://schemas.microsoft.com/office/drawing/2014/main" id="{89452096-543E-4588-A630-12D31A46A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8538" y="2060575"/>
            <a:ext cx="3097212" cy="504825"/>
          </a:xfrm>
          <a:prstGeom prst="ellipse">
            <a:avLst/>
          </a:prstGeom>
          <a:noFill/>
          <a:ln w="476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pt-BR" altLang="pt-BR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1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21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1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1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1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21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862" grpId="0" animBg="1"/>
      <p:bldP spid="12186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>
            <a:extLst>
              <a:ext uri="{FF2B5EF4-FFF2-40B4-BE49-F238E27FC236}">
                <a16:creationId xmlns:a16="http://schemas.microsoft.com/office/drawing/2014/main" id="{E9D98FD1-E85B-4DB8-8B6B-E9C14AF95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620713"/>
            <a:ext cx="6983413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4000" b="1">
                <a:solidFill>
                  <a:srgbClr val="800000"/>
                </a:solidFill>
              </a:rPr>
              <a:t>A Vida com Jesus Cristo</a:t>
            </a:r>
          </a:p>
        </p:txBody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1B0B1201-1545-4D5B-9E70-E36094DD43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1557338"/>
            <a:ext cx="7129463" cy="4487862"/>
          </a:xfrm>
          <a:prstGeom prst="rect">
            <a:avLst/>
          </a:prstGeom>
          <a:noFill/>
          <a:ln w="444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pt-BR" altLang="pt-BR" sz="2200" b="1">
                <a:solidFill>
                  <a:srgbClr val="800000"/>
                </a:solidFill>
              </a:rPr>
              <a:t>Nível de Superfície 	     Comportamento Expressivo</a:t>
            </a:r>
          </a:p>
          <a:p>
            <a:pPr>
              <a:buFontTx/>
              <a:buNone/>
            </a:pPr>
            <a:endParaRPr lang="pt-BR" altLang="pt-BR" sz="2200" b="1">
              <a:solidFill>
                <a:srgbClr val="800000"/>
              </a:solidFill>
            </a:endParaRPr>
          </a:p>
          <a:p>
            <a:pPr>
              <a:buFontTx/>
              <a:buNone/>
            </a:pPr>
            <a:endParaRPr lang="pt-BR" altLang="pt-BR" sz="2200" b="1">
              <a:solidFill>
                <a:srgbClr val="800000"/>
              </a:solidFill>
            </a:endParaRPr>
          </a:p>
          <a:p>
            <a:pPr>
              <a:spcAft>
                <a:spcPct val="25000"/>
              </a:spcAft>
              <a:buFontTx/>
              <a:buNone/>
            </a:pPr>
            <a:endParaRPr lang="pt-BR" altLang="pt-BR" sz="2200" b="1">
              <a:solidFill>
                <a:srgbClr val="800000"/>
              </a:solidFill>
            </a:endParaRPr>
          </a:p>
          <a:p>
            <a:pPr>
              <a:spcAft>
                <a:spcPct val="25000"/>
              </a:spcAft>
              <a:buFontTx/>
              <a:buNone/>
            </a:pPr>
            <a:r>
              <a:rPr lang="pt-BR" altLang="pt-BR" sz="2200" b="1">
                <a:solidFill>
                  <a:srgbClr val="800000"/>
                </a:solidFill>
              </a:rPr>
              <a:t> Aspectos Temporários     	      Atividades &amp; Produtos</a:t>
            </a:r>
          </a:p>
          <a:p>
            <a:pPr>
              <a:buFontTx/>
              <a:buNone/>
            </a:pPr>
            <a:r>
              <a:rPr lang="pt-BR" altLang="pt-BR" sz="2200" b="1">
                <a:solidFill>
                  <a:srgbClr val="800000"/>
                </a:solidFill>
              </a:rPr>
              <a:t> Nível Profundo                      Visão de mundo das pessoas</a:t>
            </a:r>
          </a:p>
          <a:p>
            <a:pPr>
              <a:spcBef>
                <a:spcPct val="40000"/>
              </a:spcBef>
              <a:buFontTx/>
              <a:buNone/>
            </a:pPr>
            <a:endParaRPr lang="pt-BR" altLang="pt-BR" sz="2200" b="1">
              <a:solidFill>
                <a:srgbClr val="800000"/>
              </a:solidFill>
            </a:endParaRPr>
          </a:p>
          <a:p>
            <a:pPr>
              <a:buFontTx/>
              <a:buNone/>
            </a:pPr>
            <a:endParaRPr lang="pt-BR" altLang="pt-BR" sz="2200" b="1">
              <a:solidFill>
                <a:srgbClr val="800000"/>
              </a:solidFill>
            </a:endParaRPr>
          </a:p>
          <a:p>
            <a:pPr>
              <a:buFontTx/>
              <a:buNone/>
            </a:pPr>
            <a:endParaRPr lang="pt-BR" altLang="pt-BR" sz="2200" b="1">
              <a:solidFill>
                <a:srgbClr val="800000"/>
              </a:solidFill>
            </a:endParaRPr>
          </a:p>
          <a:p>
            <a:pPr>
              <a:buFontTx/>
              <a:buNone/>
            </a:pPr>
            <a:r>
              <a:rPr lang="pt-BR" altLang="pt-BR" sz="2200" b="1">
                <a:solidFill>
                  <a:srgbClr val="800000"/>
                </a:solidFill>
              </a:rPr>
              <a:t>Crenças Essenciais               	     Valores e Princípios</a:t>
            </a:r>
          </a:p>
        </p:txBody>
      </p:sp>
      <p:sp>
        <p:nvSpPr>
          <p:cNvPr id="117764" name="Line 4">
            <a:extLst>
              <a:ext uri="{FF2B5EF4-FFF2-40B4-BE49-F238E27FC236}">
                <a16:creationId xmlns:a16="http://schemas.microsoft.com/office/drawing/2014/main" id="{D78FBA74-DAE9-4B87-8EC2-313DF8BBF1C9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3644900"/>
            <a:ext cx="7127875" cy="0"/>
          </a:xfrm>
          <a:prstGeom prst="line">
            <a:avLst/>
          </a:prstGeom>
          <a:noFill/>
          <a:ln w="571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17765" name="Text Box 5">
            <a:extLst>
              <a:ext uri="{FF2B5EF4-FFF2-40B4-BE49-F238E27FC236}">
                <a16:creationId xmlns:a16="http://schemas.microsoft.com/office/drawing/2014/main" id="{96A3F64D-2210-40E3-9515-63CE608C09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1989138"/>
            <a:ext cx="4535487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AU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VISTO</a:t>
            </a:r>
          </a:p>
          <a:p>
            <a:pPr algn="ctr" eaLnBrk="1" hangingPunct="1"/>
            <a:r>
              <a:rPr lang="pt-BR" altLang="pt-BR" sz="3600" b="1">
                <a:solidFill>
                  <a:srgbClr val="660033"/>
                </a:solidFill>
              </a:rPr>
              <a:t>Fidelidade, Sacrifício</a:t>
            </a:r>
          </a:p>
        </p:txBody>
      </p:sp>
      <p:sp>
        <p:nvSpPr>
          <p:cNvPr id="117766" name="Text Box 6">
            <a:extLst>
              <a:ext uri="{FF2B5EF4-FFF2-40B4-BE49-F238E27FC236}">
                <a16:creationId xmlns:a16="http://schemas.microsoft.com/office/drawing/2014/main" id="{592CD682-464C-482C-82DA-73F6BE2D8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4292600"/>
            <a:ext cx="66246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AU" altLang="pt-BR" sz="36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NÃO VISTO</a:t>
            </a:r>
          </a:p>
          <a:p>
            <a:pPr eaLnBrk="1" hangingPunct="1"/>
            <a:r>
              <a:rPr lang="pt-BR" altLang="pt-BR" sz="3600" b="1">
                <a:solidFill>
                  <a:srgbClr val="660033"/>
                </a:solidFill>
              </a:rPr>
              <a:t>Jesus Cristo: Salvador e Senhor</a:t>
            </a:r>
          </a:p>
        </p:txBody>
      </p:sp>
      <p:sp>
        <p:nvSpPr>
          <p:cNvPr id="117767" name="AutoShape 7">
            <a:extLst>
              <a:ext uri="{FF2B5EF4-FFF2-40B4-BE49-F238E27FC236}">
                <a16:creationId xmlns:a16="http://schemas.microsoft.com/office/drawing/2014/main" id="{CEC463B2-D7D3-46E7-A06E-842D89922816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7740650" y="2276475"/>
            <a:ext cx="1079500" cy="2665413"/>
          </a:xfrm>
          <a:prstGeom prst="curvedRightArrow">
            <a:avLst>
              <a:gd name="adj1" fmla="val 35505"/>
              <a:gd name="adj2" fmla="val 84933"/>
              <a:gd name="adj3" fmla="val 33370"/>
            </a:avLst>
          </a:prstGeom>
          <a:solidFill>
            <a:srgbClr val="0000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17768" name="AutoShape 8">
            <a:extLst>
              <a:ext uri="{FF2B5EF4-FFF2-40B4-BE49-F238E27FC236}">
                <a16:creationId xmlns:a16="http://schemas.microsoft.com/office/drawing/2014/main" id="{4CD66A32-1A02-4E46-B837-35A334D016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2420938"/>
            <a:ext cx="1296988" cy="2736850"/>
          </a:xfrm>
          <a:prstGeom prst="curvedRightArrow">
            <a:avLst>
              <a:gd name="adj1" fmla="val 30382"/>
              <a:gd name="adj2" fmla="val 72586"/>
              <a:gd name="adj3" fmla="val 33370"/>
            </a:avLst>
          </a:prstGeom>
          <a:solidFill>
            <a:srgbClr val="0000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7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7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17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77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77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17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177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177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117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6" grpId="0" build="allAtOnce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>
            <a:extLst>
              <a:ext uri="{FF2B5EF4-FFF2-40B4-BE49-F238E27FC236}">
                <a16:creationId xmlns:a16="http://schemas.microsoft.com/office/drawing/2014/main" id="{6E436244-1AE7-4F29-9522-722DD985CF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620713"/>
            <a:ext cx="6840538" cy="720725"/>
          </a:xfrm>
          <a:prstGeom prst="rect">
            <a:avLst/>
          </a:prstGeom>
          <a:gradFill rotWithShape="1">
            <a:gsLst>
              <a:gs pos="0">
                <a:srgbClr val="663300">
                  <a:gamma/>
                  <a:shade val="46275"/>
                  <a:invGamma/>
                </a:srgbClr>
              </a:gs>
              <a:gs pos="100000">
                <a:srgbClr val="663300">
                  <a:alpha val="64999"/>
                </a:srgbClr>
              </a:gs>
            </a:gsLst>
            <a:lin ang="5400000" scaled="1"/>
          </a:gradFill>
          <a:ln w="3492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Valores Conflitantes</a:t>
            </a:r>
          </a:p>
        </p:txBody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CB15CCD5-C84C-458E-9E96-2EC050579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1341438"/>
            <a:ext cx="3598863" cy="792162"/>
          </a:xfrm>
          <a:prstGeom prst="rect">
            <a:avLst/>
          </a:prstGeom>
          <a:gradFill rotWithShape="1">
            <a:gsLst>
              <a:gs pos="0">
                <a:srgbClr val="CC9900"/>
              </a:gs>
              <a:gs pos="50000">
                <a:srgbClr val="CC9900">
                  <a:gamma/>
                  <a:shade val="46275"/>
                  <a:invGamma/>
                </a:srgbClr>
              </a:gs>
              <a:gs pos="100000">
                <a:srgbClr val="CC9900"/>
              </a:gs>
            </a:gsLst>
            <a:lin ang="5400000" scaled="1"/>
          </a:gradFill>
          <a:ln w="31750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AU" altLang="pt-BR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Jesus </a:t>
            </a:r>
            <a:r>
              <a:rPr lang="pt-BR" altLang="pt-BR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Cristo</a:t>
            </a:r>
          </a:p>
        </p:txBody>
      </p:sp>
      <p:sp>
        <p:nvSpPr>
          <p:cNvPr id="120836" name="Rectangle 4">
            <a:extLst>
              <a:ext uri="{FF2B5EF4-FFF2-40B4-BE49-F238E27FC236}">
                <a16:creationId xmlns:a16="http://schemas.microsoft.com/office/drawing/2014/main" id="{A6DB5216-59C6-4CBE-88E2-444869B3FA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1341438"/>
            <a:ext cx="3241675" cy="792162"/>
          </a:xfrm>
          <a:prstGeom prst="rect">
            <a:avLst/>
          </a:prstGeom>
          <a:gradFill rotWithShape="1">
            <a:gsLst>
              <a:gs pos="0">
                <a:srgbClr val="CC9900"/>
              </a:gs>
              <a:gs pos="50000">
                <a:srgbClr val="CC9900">
                  <a:gamma/>
                  <a:shade val="46275"/>
                  <a:invGamma/>
                </a:srgbClr>
              </a:gs>
              <a:gs pos="100000">
                <a:srgbClr val="CC9900"/>
              </a:gs>
            </a:gsLst>
            <a:lin ang="5400000" scaled="1"/>
          </a:gradFill>
          <a:ln w="31750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AU" altLang="pt-BR" sz="36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Ego</a:t>
            </a:r>
          </a:p>
        </p:txBody>
      </p:sp>
      <p:sp>
        <p:nvSpPr>
          <p:cNvPr id="120842" name="Rectangle 10">
            <a:extLst>
              <a:ext uri="{FF2B5EF4-FFF2-40B4-BE49-F238E27FC236}">
                <a16:creationId xmlns:a16="http://schemas.microsoft.com/office/drawing/2014/main" id="{81E2C72B-93D9-4052-81D5-5F9E735A2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2133600"/>
            <a:ext cx="3598863" cy="792163"/>
          </a:xfrm>
          <a:prstGeom prst="rect">
            <a:avLst/>
          </a:prstGeom>
          <a:gradFill rotWithShape="1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31750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pt-BR" altLang="pt-BR" sz="32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Serviço</a:t>
            </a:r>
          </a:p>
        </p:txBody>
      </p:sp>
      <p:sp>
        <p:nvSpPr>
          <p:cNvPr id="120843" name="Rectangle 11">
            <a:extLst>
              <a:ext uri="{FF2B5EF4-FFF2-40B4-BE49-F238E27FC236}">
                <a16:creationId xmlns:a16="http://schemas.microsoft.com/office/drawing/2014/main" id="{2DE0B1E1-994F-4F12-8F09-F693D58137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2924175"/>
            <a:ext cx="3598863" cy="792163"/>
          </a:xfrm>
          <a:prstGeom prst="rect">
            <a:avLst/>
          </a:prstGeom>
          <a:gradFill rotWithShape="1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31750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pt-BR" altLang="pt-BR" sz="32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Simplicidade</a:t>
            </a:r>
          </a:p>
        </p:txBody>
      </p:sp>
      <p:sp>
        <p:nvSpPr>
          <p:cNvPr id="120844" name="Rectangle 12">
            <a:extLst>
              <a:ext uri="{FF2B5EF4-FFF2-40B4-BE49-F238E27FC236}">
                <a16:creationId xmlns:a16="http://schemas.microsoft.com/office/drawing/2014/main" id="{C1F7EA71-4C64-4525-9407-C303FA6C4C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3716338"/>
            <a:ext cx="3598863" cy="792162"/>
          </a:xfrm>
          <a:prstGeom prst="rect">
            <a:avLst/>
          </a:prstGeom>
          <a:gradFill rotWithShape="1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31750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pt-BR" altLang="pt-BR" sz="32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Sacrifício</a:t>
            </a:r>
          </a:p>
        </p:txBody>
      </p:sp>
      <p:sp>
        <p:nvSpPr>
          <p:cNvPr id="120845" name="Rectangle 13">
            <a:extLst>
              <a:ext uri="{FF2B5EF4-FFF2-40B4-BE49-F238E27FC236}">
                <a16:creationId xmlns:a16="http://schemas.microsoft.com/office/drawing/2014/main" id="{796CA0F5-8B44-43CF-971A-F891E5A81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4508500"/>
            <a:ext cx="3598863" cy="792163"/>
          </a:xfrm>
          <a:prstGeom prst="rect">
            <a:avLst/>
          </a:prstGeom>
          <a:gradFill rotWithShape="1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31750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pt-BR" altLang="pt-BR" sz="32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Rendição</a:t>
            </a:r>
          </a:p>
        </p:txBody>
      </p:sp>
      <p:sp>
        <p:nvSpPr>
          <p:cNvPr id="120846" name="Rectangle 14">
            <a:extLst>
              <a:ext uri="{FF2B5EF4-FFF2-40B4-BE49-F238E27FC236}">
                <a16:creationId xmlns:a16="http://schemas.microsoft.com/office/drawing/2014/main" id="{B17559B9-694F-48DE-B80A-0893EEF5F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5300663"/>
            <a:ext cx="3598863" cy="792162"/>
          </a:xfrm>
          <a:prstGeom prst="rect">
            <a:avLst/>
          </a:prstGeom>
          <a:gradFill rotWithShape="1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31750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pt-BR" altLang="pt-BR" sz="32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Submissão</a:t>
            </a:r>
          </a:p>
        </p:txBody>
      </p:sp>
      <p:sp>
        <p:nvSpPr>
          <p:cNvPr id="120847" name="Rectangle 15">
            <a:extLst>
              <a:ext uri="{FF2B5EF4-FFF2-40B4-BE49-F238E27FC236}">
                <a16:creationId xmlns:a16="http://schemas.microsoft.com/office/drawing/2014/main" id="{BF26216E-4963-4090-9E00-DAE7FB1D1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2133600"/>
            <a:ext cx="3241675" cy="792163"/>
          </a:xfrm>
          <a:prstGeom prst="rect">
            <a:avLst/>
          </a:prstGeom>
          <a:gradFill rotWithShape="1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31750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pt-BR" altLang="pt-BR" sz="32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Interesse próprio</a:t>
            </a:r>
          </a:p>
        </p:txBody>
      </p:sp>
      <p:sp>
        <p:nvSpPr>
          <p:cNvPr id="120848" name="Rectangle 16">
            <a:extLst>
              <a:ext uri="{FF2B5EF4-FFF2-40B4-BE49-F238E27FC236}">
                <a16:creationId xmlns:a16="http://schemas.microsoft.com/office/drawing/2014/main" id="{D6D32565-9007-4152-8DEE-B9CDA810C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2924175"/>
            <a:ext cx="3241675" cy="792163"/>
          </a:xfrm>
          <a:prstGeom prst="rect">
            <a:avLst/>
          </a:prstGeom>
          <a:gradFill rotWithShape="1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31750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pt-BR" altLang="pt-BR" sz="32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Comodismo</a:t>
            </a:r>
          </a:p>
        </p:txBody>
      </p:sp>
      <p:sp>
        <p:nvSpPr>
          <p:cNvPr id="120849" name="Rectangle 17">
            <a:extLst>
              <a:ext uri="{FF2B5EF4-FFF2-40B4-BE49-F238E27FC236}">
                <a16:creationId xmlns:a16="http://schemas.microsoft.com/office/drawing/2014/main" id="{09F5069B-A460-4634-9F73-C9C8AA730B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3716338"/>
            <a:ext cx="3241675" cy="792162"/>
          </a:xfrm>
          <a:prstGeom prst="rect">
            <a:avLst/>
          </a:prstGeom>
          <a:gradFill rotWithShape="1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31750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pt-BR" altLang="pt-BR" sz="32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Orgulho</a:t>
            </a:r>
          </a:p>
        </p:txBody>
      </p:sp>
      <p:sp>
        <p:nvSpPr>
          <p:cNvPr id="120850" name="Rectangle 18">
            <a:extLst>
              <a:ext uri="{FF2B5EF4-FFF2-40B4-BE49-F238E27FC236}">
                <a16:creationId xmlns:a16="http://schemas.microsoft.com/office/drawing/2014/main" id="{CC278D83-D9EF-4F74-8F8D-D1AE3D914F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4508500"/>
            <a:ext cx="3241675" cy="792163"/>
          </a:xfrm>
          <a:prstGeom prst="rect">
            <a:avLst/>
          </a:prstGeom>
          <a:gradFill rotWithShape="1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31750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pt-BR" altLang="pt-BR" sz="32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Egoísmo</a:t>
            </a:r>
          </a:p>
        </p:txBody>
      </p:sp>
      <p:sp>
        <p:nvSpPr>
          <p:cNvPr id="120851" name="Rectangle 19">
            <a:extLst>
              <a:ext uri="{FF2B5EF4-FFF2-40B4-BE49-F238E27FC236}">
                <a16:creationId xmlns:a16="http://schemas.microsoft.com/office/drawing/2014/main" id="{31ED6176-EC7B-4C4C-A440-7652F49D53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5300663"/>
            <a:ext cx="3241675" cy="792162"/>
          </a:xfrm>
          <a:prstGeom prst="rect">
            <a:avLst/>
          </a:prstGeom>
          <a:gradFill rotWithShape="1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31750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pt-BR" altLang="pt-BR" sz="32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Egocentrismo</a:t>
            </a:r>
          </a:p>
        </p:txBody>
      </p:sp>
      <p:sp>
        <p:nvSpPr>
          <p:cNvPr id="120852" name="Text Box 20">
            <a:extLst>
              <a:ext uri="{FF2B5EF4-FFF2-40B4-BE49-F238E27FC236}">
                <a16:creationId xmlns:a16="http://schemas.microsoft.com/office/drawing/2014/main" id="{21F67F76-E4B7-4B68-BEC3-CF8510804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1628775"/>
            <a:ext cx="793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SzPct val="75000"/>
              <a:buFont typeface="Wingdings 2" panose="05020102010507070707" pitchFamily="18" charset="2"/>
              <a:buChar char=""/>
            </a:pPr>
            <a:r>
              <a:rPr lang="en-US" altLang="pt-BR" sz="9600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120853" name="Text Box 21">
            <a:extLst>
              <a:ext uri="{FF2B5EF4-FFF2-40B4-BE49-F238E27FC236}">
                <a16:creationId xmlns:a16="http://schemas.microsoft.com/office/drawing/2014/main" id="{971EC80C-DA20-4167-925B-F33BB3D137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2420938"/>
            <a:ext cx="793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SzPct val="75000"/>
              <a:buFont typeface="Wingdings 2" panose="05020102010507070707" pitchFamily="18" charset="2"/>
              <a:buChar char=""/>
            </a:pPr>
            <a:r>
              <a:rPr lang="en-US" altLang="pt-BR" sz="9600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120854" name="Text Box 22">
            <a:extLst>
              <a:ext uri="{FF2B5EF4-FFF2-40B4-BE49-F238E27FC236}">
                <a16:creationId xmlns:a16="http://schemas.microsoft.com/office/drawing/2014/main" id="{8988B577-E83B-47BE-91CF-E40654CEE2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3213100"/>
            <a:ext cx="793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SzPct val="75000"/>
              <a:buFont typeface="Wingdings 2" panose="05020102010507070707" pitchFamily="18" charset="2"/>
              <a:buChar char=""/>
            </a:pPr>
            <a:r>
              <a:rPr lang="en-US" altLang="pt-BR" sz="9600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120855" name="Text Box 23">
            <a:extLst>
              <a:ext uri="{FF2B5EF4-FFF2-40B4-BE49-F238E27FC236}">
                <a16:creationId xmlns:a16="http://schemas.microsoft.com/office/drawing/2014/main" id="{5A8E9700-645B-40A0-9966-8B8FA220A5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4005263"/>
            <a:ext cx="793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SzPct val="75000"/>
              <a:buFont typeface="Wingdings 2" panose="05020102010507070707" pitchFamily="18" charset="2"/>
              <a:buChar char=""/>
            </a:pPr>
            <a:r>
              <a:rPr lang="en-US" altLang="pt-BR" sz="9600">
                <a:solidFill>
                  <a:srgbClr val="CC0000"/>
                </a:solidFill>
              </a:rPr>
              <a:t> </a:t>
            </a:r>
          </a:p>
        </p:txBody>
      </p:sp>
      <p:sp>
        <p:nvSpPr>
          <p:cNvPr id="120856" name="Text Box 24">
            <a:extLst>
              <a:ext uri="{FF2B5EF4-FFF2-40B4-BE49-F238E27FC236}">
                <a16:creationId xmlns:a16="http://schemas.microsoft.com/office/drawing/2014/main" id="{A2D71C5C-59D0-4DD6-9A9E-F04762E5F6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4797425"/>
            <a:ext cx="79375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SzPct val="75000"/>
              <a:buFont typeface="Wingdings 2" panose="05020102010507070707" pitchFamily="18" charset="2"/>
              <a:buChar char=""/>
            </a:pPr>
            <a:r>
              <a:rPr lang="en-US" altLang="pt-BR" sz="9600">
                <a:solidFill>
                  <a:srgbClr val="CC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20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500"/>
                                        <p:tgtEl>
                                          <p:spTgt spid="120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20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20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20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20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20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20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120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20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500"/>
                                        <p:tgtEl>
                                          <p:spTgt spid="120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20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120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20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9" dur="500"/>
                                        <p:tgtEl>
                                          <p:spTgt spid="120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120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7" dur="500"/>
                                        <p:tgtEl>
                                          <p:spTgt spid="120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5" grpId="0" animBg="1"/>
      <p:bldP spid="120836" grpId="0" animBg="1"/>
      <p:bldP spid="120842" grpId="0" animBg="1"/>
      <p:bldP spid="120843" grpId="0" animBg="1"/>
      <p:bldP spid="120844" grpId="0" animBg="1"/>
      <p:bldP spid="120845" grpId="0" animBg="1"/>
      <p:bldP spid="120846" grpId="0" animBg="1"/>
      <p:bldP spid="120847" grpId="0" animBg="1"/>
      <p:bldP spid="120848" grpId="0" animBg="1"/>
      <p:bldP spid="120849" grpId="0" animBg="1"/>
      <p:bldP spid="120850" grpId="0" animBg="1"/>
      <p:bldP spid="120851" grpId="0" animBg="1"/>
      <p:bldP spid="120852" grpId="0"/>
      <p:bldP spid="120853" grpId="0"/>
      <p:bldP spid="120854" grpId="0"/>
      <p:bldP spid="120855" grpId="0"/>
      <p:bldP spid="12085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3">
            <a:extLst>
              <a:ext uri="{FF2B5EF4-FFF2-40B4-BE49-F238E27FC236}">
                <a16:creationId xmlns:a16="http://schemas.microsoft.com/office/drawing/2014/main" id="{B7D3BF6C-FCA5-4E7C-B36D-93CDFD54B4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95513" y="1412875"/>
            <a:ext cx="6264275" cy="5184775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0"/>
              </a:spcBef>
              <a:buClr>
                <a:srgbClr val="800000"/>
              </a:buClr>
              <a:buSzPct val="75000"/>
              <a:buFont typeface="Monotype Sorts" pitchFamily="2" charset="2"/>
              <a:buChar char="u"/>
            </a:pPr>
            <a:r>
              <a:rPr lang="en-US" altLang="pt-BR" sz="2800" b="1">
                <a:solidFill>
                  <a:srgbClr val="800000"/>
                </a:solidFill>
              </a:rPr>
              <a:t> </a:t>
            </a:r>
            <a:r>
              <a:rPr lang="pt-BR" altLang="pt-BR" sz="2800" b="1">
                <a:solidFill>
                  <a:srgbClr val="800000"/>
                </a:solidFill>
              </a:rPr>
              <a:t>Senhorio de Jesus Cristo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800000"/>
              </a:buClr>
              <a:buSzPct val="75000"/>
              <a:buFont typeface="Monotype Sorts" pitchFamily="2" charset="2"/>
              <a:buChar char="u"/>
            </a:pPr>
            <a:r>
              <a:rPr lang="pt-BR" altLang="pt-BR" sz="2800" b="1">
                <a:solidFill>
                  <a:srgbClr val="800000"/>
                </a:solidFill>
              </a:rPr>
              <a:t> Estilo de vida de submissão diária 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800000"/>
              </a:buClr>
              <a:buSzPct val="75000"/>
              <a:buFont typeface="Monotype Sorts" pitchFamily="2" charset="2"/>
              <a:buChar char="u"/>
            </a:pPr>
            <a:r>
              <a:rPr lang="pt-BR" altLang="pt-BR" sz="2800" b="1">
                <a:solidFill>
                  <a:srgbClr val="800000"/>
                </a:solidFill>
              </a:rPr>
              <a:t> Viver a vontade de Deus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800000"/>
              </a:buClr>
              <a:buSzPct val="75000"/>
              <a:buFont typeface="Monotype Sorts" pitchFamily="2" charset="2"/>
              <a:buChar char="u"/>
            </a:pPr>
            <a:r>
              <a:rPr lang="pt-BR" altLang="pt-BR" sz="2800" b="1">
                <a:solidFill>
                  <a:srgbClr val="800000"/>
                </a:solidFill>
              </a:rPr>
              <a:t> Parceria por toda a vida com Deus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800000"/>
              </a:buClr>
              <a:buSzPct val="75000"/>
              <a:buFont typeface="Monotype Sorts" pitchFamily="2" charset="2"/>
              <a:buChar char="u"/>
            </a:pPr>
            <a:r>
              <a:rPr lang="pt-BR" altLang="pt-BR" sz="2800" b="1">
                <a:solidFill>
                  <a:srgbClr val="800000"/>
                </a:solidFill>
              </a:rPr>
              <a:t> Relacionamento pessoal com Jesus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800000"/>
              </a:buClr>
              <a:buSzPct val="75000"/>
              <a:buFont typeface="Monotype Sorts" pitchFamily="2" charset="2"/>
              <a:buChar char="u"/>
            </a:pPr>
            <a:r>
              <a:rPr lang="pt-BR" altLang="pt-BR" sz="2800" b="1">
                <a:solidFill>
                  <a:srgbClr val="800000"/>
                </a:solidFill>
              </a:rPr>
              <a:t> Liderança do servo na comunidade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800000"/>
              </a:buClr>
              <a:buSzPct val="75000"/>
              <a:buFont typeface="Monotype Sorts" pitchFamily="2" charset="2"/>
              <a:buChar char="u"/>
            </a:pPr>
            <a:r>
              <a:rPr lang="pt-BR" altLang="pt-BR" sz="2800" b="1">
                <a:solidFill>
                  <a:srgbClr val="800000"/>
                </a:solidFill>
              </a:rPr>
              <a:t> Comprometimento com a espiritualidade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800000"/>
              </a:buClr>
              <a:buSzPct val="75000"/>
              <a:buFont typeface="Monotype Sorts" pitchFamily="2" charset="2"/>
              <a:buChar char="u"/>
            </a:pPr>
            <a:r>
              <a:rPr lang="pt-BR" altLang="pt-BR" sz="2800" b="1">
                <a:solidFill>
                  <a:srgbClr val="800000"/>
                </a:solidFill>
              </a:rPr>
              <a:t> Cuidado e serviço aos pobres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800000"/>
              </a:buClr>
              <a:buSzPct val="75000"/>
              <a:buFont typeface="Monotype Sorts" pitchFamily="2" charset="2"/>
              <a:buChar char="u"/>
            </a:pPr>
            <a:r>
              <a:rPr lang="pt-BR" altLang="pt-BR" sz="2800" b="1">
                <a:solidFill>
                  <a:srgbClr val="800000"/>
                </a:solidFill>
              </a:rPr>
              <a:t> Devoção e adoração a Deus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800000"/>
              </a:buClr>
              <a:buSzPct val="75000"/>
              <a:buFont typeface="Monotype Sorts" pitchFamily="2" charset="2"/>
              <a:buChar char="u"/>
            </a:pPr>
            <a:r>
              <a:rPr lang="pt-BR" altLang="pt-BR" sz="2800" b="1">
                <a:solidFill>
                  <a:srgbClr val="800000"/>
                </a:solidFill>
              </a:rPr>
              <a:t> Envolvimento no discipulado</a:t>
            </a:r>
            <a:endParaRPr lang="pt-BR" altLang="pt-BR" sz="2800">
              <a:solidFill>
                <a:srgbClr val="800000"/>
              </a:solidFill>
            </a:endParaRPr>
          </a:p>
        </p:txBody>
      </p:sp>
      <p:sp>
        <p:nvSpPr>
          <p:cNvPr id="45061" name="Rectangle 5">
            <a:extLst>
              <a:ext uri="{FF2B5EF4-FFF2-40B4-BE49-F238E27FC236}">
                <a16:creationId xmlns:a16="http://schemas.microsoft.com/office/drawing/2014/main" id="{7E8AFCD7-2BCA-439A-8630-E78C9C66E5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24075" y="620713"/>
            <a:ext cx="5832475" cy="844550"/>
          </a:xfrm>
          <a:solidFill>
            <a:schemeClr val="bg1"/>
          </a:solidFill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t-BR" altLang="pt-BR" sz="4000" b="1">
                <a:solidFill>
                  <a:srgbClr val="800000"/>
                </a:solidFill>
              </a:rPr>
              <a:t>Valores de Mordomia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50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AA71E56-65B1-4F6B-AAD7-B5C395A875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339975" y="260350"/>
            <a:ext cx="5903913" cy="914400"/>
          </a:xfrm>
          <a:gradFill rotWithShape="1">
            <a:gsLst>
              <a:gs pos="0">
                <a:srgbClr val="663300">
                  <a:gamma/>
                  <a:shade val="46275"/>
                  <a:invGamma/>
                </a:srgbClr>
              </a:gs>
              <a:gs pos="50000">
                <a:srgbClr val="663300">
                  <a:alpha val="50000"/>
                </a:srgbClr>
              </a:gs>
              <a:gs pos="100000">
                <a:srgbClr val="663300">
                  <a:gamma/>
                  <a:shade val="46275"/>
                  <a:invGamma/>
                </a:srgbClr>
              </a:gs>
            </a:gsLst>
            <a:lin ang="5400000" scaled="1"/>
          </a:gra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Quais são os seus valores</a:t>
            </a:r>
            <a:r>
              <a:rPr lang="en-US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?  </a:t>
            </a:r>
            <a:endParaRPr lang="en-US" altLang="pt-BR" sz="4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D9E93616-8DC6-40B6-8B2A-4645660C28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133600"/>
            <a:ext cx="2895600" cy="914400"/>
          </a:xfrm>
          <a:prstGeom prst="rect">
            <a:avLst/>
          </a:prstGeom>
          <a:gradFill rotWithShape="1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Perecível</a:t>
            </a:r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FCE84C43-DD15-4ABD-84F0-4E87D4CD68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133600"/>
            <a:ext cx="2895600" cy="914400"/>
          </a:xfrm>
          <a:prstGeom prst="rect">
            <a:avLst/>
          </a:prstGeom>
          <a:gradFill rotWithShape="1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 sz="28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Infinito</a:t>
            </a:r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A3896008-E03D-4AC4-B6DA-E68DFA31BD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048000"/>
            <a:ext cx="2895600" cy="914400"/>
          </a:xfrm>
          <a:prstGeom prst="rect">
            <a:avLst/>
          </a:prstGeom>
          <a:gradFill rotWithShape="1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Centrado no eu</a:t>
            </a:r>
          </a:p>
        </p:txBody>
      </p:sp>
      <p:sp>
        <p:nvSpPr>
          <p:cNvPr id="23558" name="Rectangle 6">
            <a:extLst>
              <a:ext uri="{FF2B5EF4-FFF2-40B4-BE49-F238E27FC236}">
                <a16:creationId xmlns:a16="http://schemas.microsoft.com/office/drawing/2014/main" id="{1643C2DA-75CF-4C38-8376-099A92059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048000"/>
            <a:ext cx="2895600" cy="914400"/>
          </a:xfrm>
          <a:prstGeom prst="rect">
            <a:avLst/>
          </a:prstGeom>
          <a:gradFill rotWithShape="1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Centrado </a:t>
            </a:r>
          </a:p>
          <a:p>
            <a:pPr algn="ctr"/>
            <a:r>
              <a:rPr lang="pt-BR" altLang="pt-BR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em Cristo</a:t>
            </a:r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35AC15C6-C17B-4C13-9F50-8AB38CF5B1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5791200"/>
            <a:ext cx="2895600" cy="914400"/>
          </a:xfrm>
          <a:prstGeom prst="rect">
            <a:avLst/>
          </a:prstGeom>
          <a:gradFill rotWithShape="1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Controlado </a:t>
            </a:r>
          </a:p>
          <a:p>
            <a:pPr algn="ctr"/>
            <a:r>
              <a:rPr lang="pt-BR" altLang="pt-BR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pelo ego</a:t>
            </a:r>
          </a:p>
        </p:txBody>
      </p:sp>
      <p:sp>
        <p:nvSpPr>
          <p:cNvPr id="23560" name="Rectangle 8">
            <a:extLst>
              <a:ext uri="{FF2B5EF4-FFF2-40B4-BE49-F238E27FC236}">
                <a16:creationId xmlns:a16="http://schemas.microsoft.com/office/drawing/2014/main" id="{14B1EDA7-ACB9-456B-8CB9-F991AF3558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876800"/>
            <a:ext cx="2895600" cy="914400"/>
          </a:xfrm>
          <a:prstGeom prst="rect">
            <a:avLst/>
          </a:prstGeom>
          <a:gradFill rotWithShape="1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pt-BR" sz="28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Longo </a:t>
            </a:r>
            <a:r>
              <a:rPr lang="pt-BR" altLang="pt-BR" sz="28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prazo</a:t>
            </a:r>
          </a:p>
        </p:txBody>
      </p:sp>
      <p:sp>
        <p:nvSpPr>
          <p:cNvPr id="23561" name="Rectangle 9">
            <a:extLst>
              <a:ext uri="{FF2B5EF4-FFF2-40B4-BE49-F238E27FC236}">
                <a16:creationId xmlns:a16="http://schemas.microsoft.com/office/drawing/2014/main" id="{72537BF7-A786-4210-B6C2-54E4EAA37F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4876800"/>
            <a:ext cx="2895600" cy="914400"/>
          </a:xfrm>
          <a:prstGeom prst="rect">
            <a:avLst/>
          </a:prstGeom>
          <a:gradFill rotWithShape="1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Curto prazo</a:t>
            </a:r>
          </a:p>
        </p:txBody>
      </p:sp>
      <p:sp>
        <p:nvSpPr>
          <p:cNvPr id="23562" name="Rectangle 10">
            <a:extLst>
              <a:ext uri="{FF2B5EF4-FFF2-40B4-BE49-F238E27FC236}">
                <a16:creationId xmlns:a16="http://schemas.microsoft.com/office/drawing/2014/main" id="{FFD6D8A1-3451-444A-AD13-CC7029C85D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962400"/>
            <a:ext cx="2895600" cy="914400"/>
          </a:xfrm>
          <a:prstGeom prst="rect">
            <a:avLst/>
          </a:prstGeom>
          <a:gradFill rotWithShape="1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 sz="28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Espírito</a:t>
            </a:r>
          </a:p>
        </p:txBody>
      </p:sp>
      <p:sp>
        <p:nvSpPr>
          <p:cNvPr id="23563" name="Rectangle 11">
            <a:extLst>
              <a:ext uri="{FF2B5EF4-FFF2-40B4-BE49-F238E27FC236}">
                <a16:creationId xmlns:a16="http://schemas.microsoft.com/office/drawing/2014/main" id="{71C36223-99EC-430E-A84D-243F2DB8AE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3962400"/>
            <a:ext cx="2895600" cy="914400"/>
          </a:xfrm>
          <a:prstGeom prst="rect">
            <a:avLst/>
          </a:prstGeom>
          <a:gradFill rotWithShape="1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 sz="2800" b="1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Corpo</a:t>
            </a:r>
          </a:p>
        </p:txBody>
      </p:sp>
      <p:sp>
        <p:nvSpPr>
          <p:cNvPr id="23564" name="Rectangle 12">
            <a:extLst>
              <a:ext uri="{FF2B5EF4-FFF2-40B4-BE49-F238E27FC236}">
                <a16:creationId xmlns:a16="http://schemas.microsoft.com/office/drawing/2014/main" id="{EC3FCD94-05A8-4B88-9555-C81E8BB581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791200"/>
            <a:ext cx="2895600" cy="914400"/>
          </a:xfrm>
          <a:prstGeom prst="rect">
            <a:avLst/>
          </a:prstGeom>
          <a:gradFill rotWithShape="1">
            <a:gsLst>
              <a:gs pos="0">
                <a:srgbClr val="FFFF99">
                  <a:gamma/>
                  <a:shade val="46275"/>
                  <a:invGamma/>
                </a:srgbClr>
              </a:gs>
              <a:gs pos="50000">
                <a:srgbClr val="FFFF99"/>
              </a:gs>
              <a:gs pos="100000">
                <a:srgbClr val="FFFF99">
                  <a:gamma/>
                  <a:shade val="46275"/>
                  <a:invGamma/>
                </a:srgbClr>
              </a:gs>
            </a:gsLst>
            <a:lin ang="540000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 sz="28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Controlado </a:t>
            </a:r>
          </a:p>
          <a:p>
            <a:pPr algn="ctr"/>
            <a:r>
              <a:rPr lang="pt-BR" altLang="pt-BR" sz="28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pelo Espírito</a:t>
            </a:r>
          </a:p>
        </p:txBody>
      </p:sp>
      <p:sp>
        <p:nvSpPr>
          <p:cNvPr id="23566" name="Rectangle 14">
            <a:extLst>
              <a:ext uri="{FF2B5EF4-FFF2-40B4-BE49-F238E27FC236}">
                <a16:creationId xmlns:a16="http://schemas.microsoft.com/office/drawing/2014/main" id="{072296AD-5F08-4849-A56D-A921F955FA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1219200"/>
            <a:ext cx="2895600" cy="914400"/>
          </a:xfrm>
          <a:prstGeom prst="rect">
            <a:avLst/>
          </a:prstGeom>
          <a:gradFill rotWithShape="1">
            <a:gsLst>
              <a:gs pos="0">
                <a:srgbClr val="FF9900">
                  <a:gamma/>
                  <a:shade val="46275"/>
                  <a:invGamma/>
                </a:srgbClr>
              </a:gs>
              <a:gs pos="50000">
                <a:srgbClr val="FF9900"/>
              </a:gs>
              <a:gs pos="100000">
                <a:srgbClr val="FF9900">
                  <a:gamma/>
                  <a:shade val="46275"/>
                  <a:invGamma/>
                </a:srgbClr>
              </a:gs>
            </a:gsLst>
            <a:lin ang="540000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SECULAR</a:t>
            </a:r>
          </a:p>
        </p:txBody>
      </p:sp>
      <p:sp>
        <p:nvSpPr>
          <p:cNvPr id="23568" name="Rectangle 16">
            <a:extLst>
              <a:ext uri="{FF2B5EF4-FFF2-40B4-BE49-F238E27FC236}">
                <a16:creationId xmlns:a16="http://schemas.microsoft.com/office/drawing/2014/main" id="{AD151810-873B-4DAC-8D7A-B26F314A04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1219200"/>
            <a:ext cx="2895600" cy="914400"/>
          </a:xfrm>
          <a:prstGeom prst="rect">
            <a:avLst/>
          </a:prstGeom>
          <a:gradFill rotWithShape="1">
            <a:gsLst>
              <a:gs pos="0">
                <a:srgbClr val="FF9900">
                  <a:gamma/>
                  <a:shade val="46275"/>
                  <a:invGamma/>
                </a:srgbClr>
              </a:gs>
              <a:gs pos="50000">
                <a:srgbClr val="FF9900"/>
              </a:gs>
              <a:gs pos="100000">
                <a:srgbClr val="FF9900">
                  <a:gamma/>
                  <a:shade val="46275"/>
                  <a:invGamma/>
                </a:srgbClr>
              </a:gs>
            </a:gsLst>
            <a:lin ang="540000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ESPIRITUAL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5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animBg="1" autoUpdateAnimBg="0"/>
      <p:bldP spid="23556" grpId="0" animBg="1" autoUpdateAnimBg="0"/>
      <p:bldP spid="23557" grpId="0" animBg="1" autoUpdateAnimBg="0"/>
      <p:bldP spid="23558" grpId="0" animBg="1" autoUpdateAnimBg="0"/>
      <p:bldP spid="23559" grpId="0" animBg="1" autoUpdateAnimBg="0"/>
      <p:bldP spid="23560" grpId="0" animBg="1" autoUpdateAnimBg="0"/>
      <p:bldP spid="23561" grpId="0" animBg="1" autoUpdateAnimBg="0"/>
      <p:bldP spid="23562" grpId="0" animBg="1" autoUpdateAnimBg="0"/>
      <p:bldP spid="23563" grpId="0" animBg="1" autoUpdateAnimBg="0"/>
      <p:bldP spid="23564" grpId="0" animBg="1" autoUpdateAnimBg="0"/>
      <p:bldP spid="23566" grpId="0" animBg="1" autoUpdateAnimBg="0"/>
      <p:bldP spid="23568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7042" name="Object 2">
            <a:extLst>
              <a:ext uri="{FF2B5EF4-FFF2-40B4-BE49-F238E27FC236}">
                <a16:creationId xmlns:a16="http://schemas.microsoft.com/office/drawing/2014/main" id="{FC604982-2CF2-4E19-958B-6A550CCD62F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35150" y="620713"/>
          <a:ext cx="6870700" cy="448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49" name="Planilha" r:id="rId4" imgW="5486400" imgH="3581377" progId="Excel.Sheet.8">
                  <p:embed/>
                </p:oleObj>
              </mc:Choice>
              <mc:Fallback>
                <p:oleObj name="Planilha" r:id="rId4" imgW="5486400" imgH="3581377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620713"/>
                        <a:ext cx="6870700" cy="44831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43" name="Text Box 3">
            <a:extLst>
              <a:ext uri="{FF2B5EF4-FFF2-40B4-BE49-F238E27FC236}">
                <a16:creationId xmlns:a16="http://schemas.microsoft.com/office/drawing/2014/main" id="{ABF3EB86-87DC-4432-BA83-D5ACF1A843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5157788"/>
            <a:ext cx="6696075" cy="137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lnSpc>
                <a:spcPct val="75000"/>
              </a:lnSpc>
            </a:pPr>
            <a:r>
              <a:rPr lang="pt-BR" altLang="pt-BR" sz="2800">
                <a:solidFill>
                  <a:srgbClr val="800000"/>
                </a:solidFill>
              </a:rPr>
              <a:t>Mordomia é ensinar a regra de Jesus Cristo no nível profundo da nossa cultura e experiência e transformar nossos sistemas de crença em Seus valores do reino.  </a:t>
            </a:r>
          </a:p>
        </p:txBody>
      </p:sp>
      <p:sp>
        <p:nvSpPr>
          <p:cNvPr id="87044" name="Oval 4">
            <a:extLst>
              <a:ext uri="{FF2B5EF4-FFF2-40B4-BE49-F238E27FC236}">
                <a16:creationId xmlns:a16="http://schemas.microsoft.com/office/drawing/2014/main" id="{5E9EE5A1-4666-4534-B982-7651A25C8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2060575"/>
            <a:ext cx="1368425" cy="1296988"/>
          </a:xfrm>
          <a:prstGeom prst="ellipse">
            <a:avLst/>
          </a:prstGeom>
          <a:noFill/>
          <a:ln w="349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7045" name="Line 5">
            <a:extLst>
              <a:ext uri="{FF2B5EF4-FFF2-40B4-BE49-F238E27FC236}">
                <a16:creationId xmlns:a16="http://schemas.microsoft.com/office/drawing/2014/main" id="{27C5DFBF-3289-4834-9047-3F2D79F1059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27538" y="908050"/>
            <a:ext cx="865187" cy="1584325"/>
          </a:xfrm>
          <a:prstGeom prst="line">
            <a:avLst/>
          </a:prstGeom>
          <a:noFill/>
          <a:ln w="889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87046" name="Text Box 6">
            <a:extLst>
              <a:ext uri="{FF2B5EF4-FFF2-40B4-BE49-F238E27FC236}">
                <a16:creationId xmlns:a16="http://schemas.microsoft.com/office/drawing/2014/main" id="{12F58AF1-A51E-4EB6-9C7E-722513A5D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2492375"/>
            <a:ext cx="935038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pt-BR" altLang="pt-BR" sz="18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Valores</a:t>
            </a:r>
          </a:p>
        </p:txBody>
      </p:sp>
      <p:sp>
        <p:nvSpPr>
          <p:cNvPr id="87047" name="Text Box 7">
            <a:extLst>
              <a:ext uri="{FF2B5EF4-FFF2-40B4-BE49-F238E27FC236}">
                <a16:creationId xmlns:a16="http://schemas.microsoft.com/office/drawing/2014/main" id="{39826DCA-5ECB-4E1B-8631-9BBB7A9F8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7175" y="1484313"/>
            <a:ext cx="1873250" cy="3667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pt-BR" altLang="pt-BR" sz="18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Comportamento</a:t>
            </a:r>
          </a:p>
        </p:txBody>
      </p:sp>
      <p:sp>
        <p:nvSpPr>
          <p:cNvPr id="87048" name="Text Box 8">
            <a:extLst>
              <a:ext uri="{FF2B5EF4-FFF2-40B4-BE49-F238E27FC236}">
                <a16:creationId xmlns:a16="http://schemas.microsoft.com/office/drawing/2014/main" id="{47CEF628-D8EA-40C8-AD6A-91BA3F8169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3438" y="620713"/>
            <a:ext cx="13684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pt-BR" altLang="pt-BR" sz="1800" b="1">
                <a:solidFill>
                  <a:schemeClr val="tx1"/>
                </a:solidFill>
              </a:rPr>
              <a:t>Evangelho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7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7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7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6" grpId="0" animBg="1"/>
      <p:bldP spid="87047" grpId="0" animBg="1"/>
      <p:bldP spid="8704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>
            <a:extLst>
              <a:ext uri="{FF2B5EF4-FFF2-40B4-BE49-F238E27FC236}">
                <a16:creationId xmlns:a16="http://schemas.microsoft.com/office/drawing/2014/main" id="{9A539B64-02F0-44B2-9891-A4F8030989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79613" y="476250"/>
            <a:ext cx="6553200" cy="720725"/>
          </a:xfrm>
          <a:solidFill>
            <a:srgbClr val="663300">
              <a:alpha val="50000"/>
            </a:srgbClr>
          </a:solidFill>
        </p:spPr>
        <p:txBody>
          <a:bodyPr/>
          <a:lstStyle/>
          <a:p>
            <a:r>
              <a:rPr lang="en-US" altLang="pt-BR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“Mordomia é todo o meu eu </a:t>
            </a:r>
            <a:br>
              <a:rPr lang="en-US" altLang="pt-BR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pt-BR" sz="24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em resposta a tudo de Deus”</a:t>
            </a:r>
          </a:p>
        </p:txBody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CC4B7997-B73F-4EA1-8FAC-C4979122A6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8768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4274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Coração</a:t>
            </a:r>
          </a:p>
        </p:txBody>
      </p:sp>
      <p:sp>
        <p:nvSpPr>
          <p:cNvPr id="137220" name="Rectangle 4">
            <a:extLst>
              <a:ext uri="{FF2B5EF4-FFF2-40B4-BE49-F238E27FC236}">
                <a16:creationId xmlns:a16="http://schemas.microsoft.com/office/drawing/2014/main" id="{CA5F6237-7BBB-4C2C-926F-76CAF91E5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1336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Dízimos &amp; Ofertas</a:t>
            </a:r>
          </a:p>
        </p:txBody>
      </p:sp>
      <p:sp>
        <p:nvSpPr>
          <p:cNvPr id="137221" name="Rectangle 5">
            <a:extLst>
              <a:ext uri="{FF2B5EF4-FFF2-40B4-BE49-F238E27FC236}">
                <a16:creationId xmlns:a16="http://schemas.microsoft.com/office/drawing/2014/main" id="{6AA69256-748A-49BA-BC74-1A1E1687F7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1336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Senhorio de Cristo</a:t>
            </a:r>
          </a:p>
        </p:txBody>
      </p:sp>
      <p:sp>
        <p:nvSpPr>
          <p:cNvPr id="137222" name="Rectangle 6">
            <a:extLst>
              <a:ext uri="{FF2B5EF4-FFF2-40B4-BE49-F238E27FC236}">
                <a16:creationId xmlns:a16="http://schemas.microsoft.com/office/drawing/2014/main" id="{9F3CD225-D423-4ACC-8C18-E70BD89D07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0480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Membro de Igreja</a:t>
            </a:r>
          </a:p>
        </p:txBody>
      </p:sp>
      <p:sp>
        <p:nvSpPr>
          <p:cNvPr id="137223" name="Rectangle 7">
            <a:extLst>
              <a:ext uri="{FF2B5EF4-FFF2-40B4-BE49-F238E27FC236}">
                <a16:creationId xmlns:a16="http://schemas.microsoft.com/office/drawing/2014/main" id="{9A786E65-C934-42BC-95AB-50C0A8AE6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0480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Deus como Deus</a:t>
            </a:r>
          </a:p>
        </p:txBody>
      </p:sp>
      <p:sp>
        <p:nvSpPr>
          <p:cNvPr id="137224" name="Rectangle 8">
            <a:extLst>
              <a:ext uri="{FF2B5EF4-FFF2-40B4-BE49-F238E27FC236}">
                <a16:creationId xmlns:a16="http://schemas.microsoft.com/office/drawing/2014/main" id="{2FD86D99-5368-405C-A6EC-3522DCFD90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7912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Programa</a:t>
            </a:r>
          </a:p>
        </p:txBody>
      </p:sp>
      <p:sp>
        <p:nvSpPr>
          <p:cNvPr id="137225" name="Rectangle 9">
            <a:extLst>
              <a:ext uri="{FF2B5EF4-FFF2-40B4-BE49-F238E27FC236}">
                <a16:creationId xmlns:a16="http://schemas.microsoft.com/office/drawing/2014/main" id="{59F32F2B-339F-43A6-A400-A8872F503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8768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Bolsa e Carteira</a:t>
            </a:r>
          </a:p>
        </p:txBody>
      </p:sp>
      <p:sp>
        <p:nvSpPr>
          <p:cNvPr id="137226" name="Rectangle 10">
            <a:extLst>
              <a:ext uri="{FF2B5EF4-FFF2-40B4-BE49-F238E27FC236}">
                <a16:creationId xmlns:a16="http://schemas.microsoft.com/office/drawing/2014/main" id="{A4F6FFEE-C05E-42C8-877E-58BB3B928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9624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Valores</a:t>
            </a:r>
          </a:p>
        </p:txBody>
      </p:sp>
      <p:sp>
        <p:nvSpPr>
          <p:cNvPr id="137227" name="Rectangle 11">
            <a:extLst>
              <a:ext uri="{FF2B5EF4-FFF2-40B4-BE49-F238E27FC236}">
                <a16:creationId xmlns:a16="http://schemas.microsoft.com/office/drawing/2014/main" id="{225D1E32-5E60-475B-B3C9-C04D31979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9624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Comportamento</a:t>
            </a:r>
          </a:p>
        </p:txBody>
      </p:sp>
      <p:sp>
        <p:nvSpPr>
          <p:cNvPr id="137228" name="Rectangle 12">
            <a:extLst>
              <a:ext uri="{FF2B5EF4-FFF2-40B4-BE49-F238E27FC236}">
                <a16:creationId xmlns:a16="http://schemas.microsoft.com/office/drawing/2014/main" id="{244663A8-5594-4B5F-9628-3E07F0815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7912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Estilo de Vida</a:t>
            </a:r>
          </a:p>
        </p:txBody>
      </p:sp>
      <p:sp>
        <p:nvSpPr>
          <p:cNvPr id="137229" name="Rectangle 13">
            <a:extLst>
              <a:ext uri="{FF2B5EF4-FFF2-40B4-BE49-F238E27FC236}">
                <a16:creationId xmlns:a16="http://schemas.microsoft.com/office/drawing/2014/main" id="{42DF47D4-BF9B-4555-9B99-4827BAC3C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1196975"/>
            <a:ext cx="3097213" cy="936625"/>
          </a:xfrm>
          <a:prstGeom prst="rect">
            <a:avLst/>
          </a:prstGeom>
          <a:gradFill rotWithShape="0">
            <a:gsLst>
              <a:gs pos="0">
                <a:srgbClr val="FF3399"/>
              </a:gs>
              <a:gs pos="100000">
                <a:srgbClr val="FF33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VISÃO AMPLA</a:t>
            </a:r>
          </a:p>
        </p:txBody>
      </p:sp>
      <p:sp>
        <p:nvSpPr>
          <p:cNvPr id="137230" name="Rectangle 14">
            <a:extLst>
              <a:ext uri="{FF2B5EF4-FFF2-40B4-BE49-F238E27FC236}">
                <a16:creationId xmlns:a16="http://schemas.microsoft.com/office/drawing/2014/main" id="{4919993C-800F-4167-8FA4-E8B62D801A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196975"/>
            <a:ext cx="3048000" cy="936625"/>
          </a:xfrm>
          <a:prstGeom prst="rect">
            <a:avLst/>
          </a:prstGeom>
          <a:gradFill rotWithShape="0">
            <a:gsLst>
              <a:gs pos="0">
                <a:srgbClr val="FF3399"/>
              </a:gs>
              <a:gs pos="100000">
                <a:srgbClr val="FF33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VISÃO ESTREITA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7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37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37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3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13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13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137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137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137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137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137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137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219" grpId="0" animBg="1" autoUpdateAnimBg="0"/>
      <p:bldP spid="137220" grpId="0" animBg="1" autoUpdateAnimBg="0"/>
      <p:bldP spid="137221" grpId="0" animBg="1" autoUpdateAnimBg="0"/>
      <p:bldP spid="137222" grpId="0" animBg="1" autoUpdateAnimBg="0"/>
      <p:bldP spid="137223" grpId="0" animBg="1" autoUpdateAnimBg="0"/>
      <p:bldP spid="137224" grpId="0" animBg="1" autoUpdateAnimBg="0"/>
      <p:bldP spid="137225" grpId="0" animBg="1" autoUpdateAnimBg="0"/>
      <p:bldP spid="137226" grpId="0" animBg="1" autoUpdateAnimBg="0"/>
      <p:bldP spid="137227" grpId="0" animBg="1" autoUpdateAnimBg="0"/>
      <p:bldP spid="137228" grpId="0" animBg="1" autoUpdateAnimBg="0"/>
      <p:bldP spid="137229" grpId="0" animBg="1" autoUpdateAnimBg="0"/>
      <p:bldP spid="137230" grpId="0" animBg="1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>
            <a:extLst>
              <a:ext uri="{FF2B5EF4-FFF2-40B4-BE49-F238E27FC236}">
                <a16:creationId xmlns:a16="http://schemas.microsoft.com/office/drawing/2014/main" id="{0E329AA3-814A-4C88-8518-D9323AB06033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763713" y="2276475"/>
            <a:ext cx="7004050" cy="2732088"/>
          </a:xfrm>
          <a:prstGeom prst="rect">
            <a:avLst/>
          </a:prstGeom>
          <a:solidFill>
            <a:srgbClr val="663300"/>
          </a:solidFill>
          <a:ln w="76200">
            <a:solidFill>
              <a:srgbClr val="FFFF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6838" tIns="47625" rIns="96838" bIns="47625"/>
          <a:lstStyle/>
          <a:p>
            <a:pPr algn="ctr"/>
            <a:r>
              <a:rPr lang="pt-BR" altLang="pt-BR" sz="3200" b="1">
                <a:solidFill>
                  <a:schemeClr val="bg1"/>
                </a:solidFill>
              </a:rPr>
              <a:t>Mordomia é o estilo de vida da pessoa que aceita o senhorio de Cristo, andando em parceria com Deus e agindo como Seu agente para administrar Seus negócios na terra.</a:t>
            </a:r>
          </a:p>
        </p:txBody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31C78B8E-A7D1-4A8A-B63B-9F12A5C4F57E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763713" y="1052513"/>
            <a:ext cx="6985000" cy="754062"/>
          </a:xfrm>
          <a:prstGeom prst="rect">
            <a:avLst/>
          </a:prstGeom>
          <a:solidFill>
            <a:schemeClr val="bg1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pPr algn="ctr"/>
            <a:r>
              <a:rPr lang="en-US" altLang="pt-BR" b="1">
                <a:solidFill>
                  <a:srgbClr val="800000"/>
                </a:solidFill>
              </a:rPr>
              <a:t>MORDOMIA BÍBLICA</a:t>
            </a:r>
            <a:endParaRPr lang="en-US" altLang="pt-BR">
              <a:solidFill>
                <a:srgbClr val="800000"/>
              </a:solidFill>
            </a:endParaRPr>
          </a:p>
        </p:txBody>
      </p:sp>
      <p:sp>
        <p:nvSpPr>
          <p:cNvPr id="130052" name="Oval 4">
            <a:extLst>
              <a:ext uri="{FF2B5EF4-FFF2-40B4-BE49-F238E27FC236}">
                <a16:creationId xmlns:a16="http://schemas.microsoft.com/office/drawing/2014/main" id="{E7A6CCD1-C783-426C-9DCD-F9C185913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2349500"/>
            <a:ext cx="2376487" cy="574675"/>
          </a:xfrm>
          <a:prstGeom prst="ellipse">
            <a:avLst/>
          </a:prstGeom>
          <a:noFill/>
          <a:ln w="349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30053" name="Oval 5">
            <a:extLst>
              <a:ext uri="{FF2B5EF4-FFF2-40B4-BE49-F238E27FC236}">
                <a16:creationId xmlns:a16="http://schemas.microsoft.com/office/drawing/2014/main" id="{703E87D7-1E1A-438A-8702-505394BC2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3438" y="2852738"/>
            <a:ext cx="1657350" cy="576262"/>
          </a:xfrm>
          <a:prstGeom prst="ellipse">
            <a:avLst/>
          </a:prstGeom>
          <a:noFill/>
          <a:ln w="349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30054" name="Oval 6">
            <a:extLst>
              <a:ext uri="{FF2B5EF4-FFF2-40B4-BE49-F238E27FC236}">
                <a16:creationId xmlns:a16="http://schemas.microsoft.com/office/drawing/2014/main" id="{6E0DC030-3C12-4961-8527-64CF6D9A9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563" y="3357563"/>
            <a:ext cx="1727200" cy="503237"/>
          </a:xfrm>
          <a:prstGeom prst="ellipse">
            <a:avLst/>
          </a:prstGeom>
          <a:noFill/>
          <a:ln w="349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30055" name="Oval 7">
            <a:extLst>
              <a:ext uri="{FF2B5EF4-FFF2-40B4-BE49-F238E27FC236}">
                <a16:creationId xmlns:a16="http://schemas.microsoft.com/office/drawing/2014/main" id="{82AE2924-968F-49DC-ABE9-B564812A4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4075" y="4292600"/>
            <a:ext cx="2232025" cy="574675"/>
          </a:xfrm>
          <a:prstGeom prst="ellipse">
            <a:avLst/>
          </a:prstGeom>
          <a:noFill/>
          <a:ln w="349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30056" name="Rectangle 8">
            <a:extLst>
              <a:ext uri="{FF2B5EF4-FFF2-40B4-BE49-F238E27FC236}">
                <a16:creationId xmlns:a16="http://schemas.microsoft.com/office/drawing/2014/main" id="{A485C786-600A-4343-8D74-F8969EC07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8488" y="3357563"/>
            <a:ext cx="936625" cy="503237"/>
          </a:xfrm>
          <a:prstGeom prst="rect">
            <a:avLst/>
          </a:prstGeom>
          <a:noFill/>
          <a:ln w="41275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0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0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0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0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0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>
            <a:extLst>
              <a:ext uri="{FF2B5EF4-FFF2-40B4-BE49-F238E27FC236}">
                <a16:creationId xmlns:a16="http://schemas.microsoft.com/office/drawing/2014/main" id="{747968EC-5444-43C3-9DF1-0DDE4CD7AF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92275" y="908050"/>
            <a:ext cx="7272338" cy="863600"/>
          </a:xfrm>
          <a:solidFill>
            <a:schemeClr val="bg1"/>
          </a:solidFill>
          <a:ln w="412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pt-BR" altLang="pt-BR" sz="4000" b="1">
                <a:solidFill>
                  <a:srgbClr val="660033"/>
                </a:solidFill>
              </a:rPr>
              <a:t>Equipe da Associação Geral</a:t>
            </a:r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E57890F3-E722-46C1-98E5-8EF8067A2A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92275" y="2060575"/>
            <a:ext cx="7272338" cy="4176713"/>
          </a:xfrm>
          <a:solidFill>
            <a:srgbClr val="800000"/>
          </a:solidFill>
          <a:ln w="412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10000"/>
              </a:spcBef>
              <a:buFontTx/>
              <a:buNone/>
            </a:pPr>
            <a:r>
              <a:rPr lang="en-US" altLang="pt-BR" sz="2800" b="1">
                <a:solidFill>
                  <a:schemeClr val="bg1"/>
                </a:solidFill>
              </a:rPr>
              <a:t>Maria Ovando-Gibson-	</a:t>
            </a:r>
            <a:r>
              <a:rPr lang="pt-BR" altLang="pt-BR" sz="2800" b="1">
                <a:solidFill>
                  <a:schemeClr val="bg1"/>
                </a:solidFill>
              </a:rPr>
              <a:t>Diretora Assistente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pt-BR" sz="2800" b="1">
                <a:solidFill>
                  <a:schemeClr val="bg1"/>
                </a:solidFill>
              </a:rPr>
              <a:t>	E-mail</a:t>
            </a:r>
            <a:r>
              <a:rPr lang="en-US" altLang="pt-BR" sz="2800">
                <a:solidFill>
                  <a:schemeClr val="bg1"/>
                </a:solidFill>
              </a:rPr>
              <a:t>: </a:t>
            </a:r>
            <a:r>
              <a:rPr lang="en-US" altLang="pt-BR" sz="2800" u="sng">
                <a:solidFill>
                  <a:schemeClr val="folHlink"/>
                </a:solidFill>
              </a:rPr>
              <a:t>Ovando-</a:t>
            </a:r>
            <a:r>
              <a:rPr lang="en-US" altLang="pt-BR" sz="2400" u="sng">
                <a:hlinkClick r:id="rId3"/>
              </a:rPr>
              <a:t>GibsonM@gc.adventist.org</a:t>
            </a:r>
            <a:endParaRPr lang="en-US" altLang="pt-BR" sz="2400" u="sng"/>
          </a:p>
          <a:p>
            <a:pPr>
              <a:spcBef>
                <a:spcPct val="10000"/>
              </a:spcBef>
              <a:buFontTx/>
              <a:buNone/>
            </a:pPr>
            <a:endParaRPr lang="en-US" altLang="pt-BR" sz="2400" b="1" u="sng"/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pt-BR" sz="2800" b="1">
                <a:solidFill>
                  <a:schemeClr val="bg1"/>
                </a:solidFill>
              </a:rPr>
              <a:t>Jean-Luc Lezeau	-	Diretor Associado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pt-BR" sz="2800" b="1">
                <a:solidFill>
                  <a:schemeClr val="bg1"/>
                </a:solidFill>
              </a:rPr>
              <a:t>	E-mail:</a:t>
            </a:r>
            <a:r>
              <a:rPr lang="en-US" altLang="pt-BR" sz="2800" b="1">
                <a:solidFill>
                  <a:srgbClr val="660033"/>
                </a:solidFill>
              </a:rPr>
              <a:t>	</a:t>
            </a:r>
            <a:r>
              <a:rPr lang="en-US" altLang="pt-BR" sz="2800" b="1">
                <a:solidFill>
                  <a:srgbClr val="800000"/>
                </a:solidFill>
                <a:hlinkClick r:id="rId4"/>
              </a:rPr>
              <a:t>LezeauJ@gc.adventist.org</a:t>
            </a:r>
            <a:endParaRPr lang="en-US" altLang="pt-BR" sz="2800" b="1">
              <a:solidFill>
                <a:srgbClr val="800000"/>
              </a:solidFill>
            </a:endParaRPr>
          </a:p>
          <a:p>
            <a:pPr>
              <a:spcBef>
                <a:spcPct val="10000"/>
              </a:spcBef>
              <a:buFontTx/>
              <a:buNone/>
            </a:pPr>
            <a:endParaRPr lang="en-US" altLang="pt-BR" sz="2800" b="1">
              <a:solidFill>
                <a:srgbClr val="800000"/>
              </a:solidFill>
            </a:endParaRP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pt-BR" sz="2800" b="1">
                <a:solidFill>
                  <a:schemeClr val="bg1"/>
                </a:solidFill>
              </a:rPr>
              <a:t>Erika Puni		-	Diretor</a:t>
            </a:r>
          </a:p>
          <a:p>
            <a:pPr>
              <a:spcBef>
                <a:spcPct val="10000"/>
              </a:spcBef>
              <a:buFontTx/>
              <a:buNone/>
            </a:pPr>
            <a:r>
              <a:rPr lang="en-US" altLang="pt-BR" sz="2800" b="1">
                <a:solidFill>
                  <a:schemeClr val="bg1"/>
                </a:solidFill>
              </a:rPr>
              <a:t>	E-mail:</a:t>
            </a:r>
            <a:r>
              <a:rPr lang="en-US" altLang="pt-BR" sz="2800" b="1">
                <a:solidFill>
                  <a:srgbClr val="660033"/>
                </a:solidFill>
              </a:rPr>
              <a:t>	</a:t>
            </a:r>
            <a:r>
              <a:rPr lang="en-US" altLang="pt-BR" sz="2800" b="1">
                <a:solidFill>
                  <a:srgbClr val="660033"/>
                </a:solidFill>
                <a:hlinkClick r:id="rId5"/>
              </a:rPr>
              <a:t>PuniE@gc.adventist.org</a:t>
            </a:r>
            <a:endParaRPr lang="en-US" altLang="pt-BR" sz="2800" b="1">
              <a:solidFill>
                <a:srgbClr val="660033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2" name="Rectangle 4">
            <a:extLst>
              <a:ext uri="{FF2B5EF4-FFF2-40B4-BE49-F238E27FC236}">
                <a16:creationId xmlns:a16="http://schemas.microsoft.com/office/drawing/2014/main" id="{C9DBB392-6CDB-4276-9856-C4DE9D7602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1844675"/>
            <a:ext cx="6911975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pt-BR" altLang="pt-BR" sz="3200">
                <a:solidFill>
                  <a:srgbClr val="800000"/>
                </a:solidFill>
              </a:rPr>
              <a:t>Respondeu Jesus: “Ame o Senhor, o seu Deus, de todo o seu coração, de toda a sua alma e de todo o seu entendimento’. Este é o primeiro e maior mandamento.” Mateus 22:37, 38 (NVI)</a:t>
            </a:r>
          </a:p>
        </p:txBody>
      </p:sp>
      <p:sp>
        <p:nvSpPr>
          <p:cNvPr id="135173" name="Rectangle 5">
            <a:extLst>
              <a:ext uri="{FF2B5EF4-FFF2-40B4-BE49-F238E27FC236}">
                <a16:creationId xmlns:a16="http://schemas.microsoft.com/office/drawing/2014/main" id="{9AF3FBE1-1827-4123-B3CB-6E1BE15FC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3713" y="4581525"/>
            <a:ext cx="6913562" cy="96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pt-BR" altLang="pt-BR" sz="3200">
                <a:solidFill>
                  <a:srgbClr val="800000"/>
                </a:solidFill>
              </a:rPr>
              <a:t>“Não terás outros deuses além de mim.”  Êxodo 20:3 (NVI)</a:t>
            </a:r>
          </a:p>
        </p:txBody>
      </p:sp>
      <p:sp>
        <p:nvSpPr>
          <p:cNvPr id="135174" name="Oval 6">
            <a:extLst>
              <a:ext uri="{FF2B5EF4-FFF2-40B4-BE49-F238E27FC236}">
                <a16:creationId xmlns:a16="http://schemas.microsoft.com/office/drawing/2014/main" id="{43BF46E4-59F5-4DEE-BE11-540ECD3FDB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6825" y="2276475"/>
            <a:ext cx="1368425" cy="574675"/>
          </a:xfrm>
          <a:prstGeom prst="ellipse">
            <a:avLst/>
          </a:prstGeom>
          <a:noFill/>
          <a:ln w="4762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35175" name="Oval 7">
            <a:extLst>
              <a:ext uri="{FF2B5EF4-FFF2-40B4-BE49-F238E27FC236}">
                <a16:creationId xmlns:a16="http://schemas.microsoft.com/office/drawing/2014/main" id="{9738BFBA-35BF-44AB-A873-28889FBA4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1413" y="2708275"/>
            <a:ext cx="936625" cy="574675"/>
          </a:xfrm>
          <a:prstGeom prst="ellipse">
            <a:avLst/>
          </a:prstGeom>
          <a:noFill/>
          <a:ln w="4762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35176" name="Oval 8">
            <a:extLst>
              <a:ext uri="{FF2B5EF4-FFF2-40B4-BE49-F238E27FC236}">
                <a16:creationId xmlns:a16="http://schemas.microsoft.com/office/drawing/2014/main" id="{79F9D100-13FD-4A88-AA87-4AA567ED49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708275"/>
            <a:ext cx="2303463" cy="574675"/>
          </a:xfrm>
          <a:prstGeom prst="ellipse">
            <a:avLst/>
          </a:prstGeom>
          <a:noFill/>
          <a:ln w="4762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35177" name="Rectangle 9">
            <a:extLst>
              <a:ext uri="{FF2B5EF4-FFF2-40B4-BE49-F238E27FC236}">
                <a16:creationId xmlns:a16="http://schemas.microsoft.com/office/drawing/2014/main" id="{9E586F9F-9769-4282-A4E6-9A7ACC0718AE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692275" y="765175"/>
            <a:ext cx="6985000" cy="754063"/>
          </a:xfrm>
          <a:prstGeom prst="rect">
            <a:avLst/>
          </a:prstGeom>
          <a:solidFill>
            <a:schemeClr val="bg1"/>
          </a:solidFill>
          <a:ln w="28575">
            <a:solidFill>
              <a:srgbClr val="8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pPr algn="ctr"/>
            <a:r>
              <a:rPr lang="en-US" altLang="pt-BR" b="1">
                <a:solidFill>
                  <a:srgbClr val="800000"/>
                </a:solidFill>
              </a:rPr>
              <a:t>Compromisso Total e Pleno</a:t>
            </a:r>
            <a:endParaRPr lang="en-US" altLang="pt-BR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5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5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8242" name="Object 2">
            <a:extLst>
              <a:ext uri="{FF2B5EF4-FFF2-40B4-BE49-F238E27FC236}">
                <a16:creationId xmlns:a16="http://schemas.microsoft.com/office/drawing/2014/main" id="{0ECA3B7E-2552-4E27-9627-1E814DD595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1893888" y="1514475"/>
          <a:ext cx="6767512" cy="442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50" name="Planilha" r:id="rId4" imgW="5381484" imgH="3581377" progId="Excel.Sheet.8">
                  <p:embed/>
                </p:oleObj>
              </mc:Choice>
              <mc:Fallback>
                <p:oleObj name="Planilha" r:id="rId4" imgW="5381484" imgH="3581377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3888" y="1514475"/>
                        <a:ext cx="6767512" cy="4424363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127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8244" name="Oval 4">
            <a:extLst>
              <a:ext uri="{FF2B5EF4-FFF2-40B4-BE49-F238E27FC236}">
                <a16:creationId xmlns:a16="http://schemas.microsoft.com/office/drawing/2014/main" id="{72E24DE1-F988-4B0D-833A-1A375B45E4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375" y="2997200"/>
            <a:ext cx="1368425" cy="1296988"/>
          </a:xfrm>
          <a:prstGeom prst="ellipse">
            <a:avLst/>
          </a:prstGeom>
          <a:noFill/>
          <a:ln w="349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38249" name="Text Box 9">
            <a:extLst>
              <a:ext uri="{FF2B5EF4-FFF2-40B4-BE49-F238E27FC236}">
                <a16:creationId xmlns:a16="http://schemas.microsoft.com/office/drawing/2014/main" id="{7217A105-1E01-46AA-8E0B-5C602640E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9613" y="692150"/>
            <a:ext cx="655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pt-BR" sz="36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JESUS É SENHOR DE TUDO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>
            <a:extLst>
              <a:ext uri="{FF2B5EF4-FFF2-40B4-BE49-F238E27FC236}">
                <a16:creationId xmlns:a16="http://schemas.microsoft.com/office/drawing/2014/main" id="{154B8485-6F97-4D4D-9910-0250D2DF7E1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63713" y="549275"/>
            <a:ext cx="6838950" cy="720725"/>
          </a:xfrm>
        </p:spPr>
        <p:txBody>
          <a:bodyPr/>
          <a:lstStyle/>
          <a:p>
            <a:r>
              <a:rPr lang="pt-BR" altLang="pt-BR" sz="3600" b="1">
                <a:solidFill>
                  <a:srgbClr val="800000"/>
                </a:solidFill>
              </a:rPr>
              <a:t>Implicações do Modelo</a:t>
            </a:r>
            <a:r>
              <a:rPr lang="en-US" altLang="pt-BR" sz="3600" b="1">
                <a:solidFill>
                  <a:srgbClr val="800000"/>
                </a:solidFill>
              </a:rPr>
              <a:t> </a:t>
            </a:r>
          </a:p>
        </p:txBody>
      </p:sp>
      <p:sp>
        <p:nvSpPr>
          <p:cNvPr id="140291" name="Rectangle 3">
            <a:extLst>
              <a:ext uri="{FF2B5EF4-FFF2-40B4-BE49-F238E27FC236}">
                <a16:creationId xmlns:a16="http://schemas.microsoft.com/office/drawing/2014/main" id="{C0DF1DD1-B946-4238-9519-4491C7FF0C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47813" y="1268413"/>
            <a:ext cx="7200900" cy="4608512"/>
          </a:xfrm>
        </p:spPr>
        <p:txBody>
          <a:bodyPr/>
          <a:lstStyle/>
          <a:p>
            <a:pPr marL="609600" indent="-609600">
              <a:spcBef>
                <a:spcPct val="0"/>
              </a:spcBef>
              <a:buFontTx/>
              <a:buAutoNum type="arabicPeriod"/>
            </a:pPr>
            <a:r>
              <a:rPr lang="pt-BR" altLang="pt-BR" sz="2800">
                <a:solidFill>
                  <a:srgbClr val="800000"/>
                </a:solidFill>
              </a:rPr>
              <a:t>A vida é relacionada e integrada</a:t>
            </a:r>
          </a:p>
          <a:p>
            <a:pPr marL="609600" indent="-609600">
              <a:spcBef>
                <a:spcPct val="0"/>
              </a:spcBef>
              <a:buFontTx/>
              <a:buAutoNum type="arabicPeriod"/>
            </a:pPr>
            <a:r>
              <a:rPr lang="pt-BR" altLang="pt-BR" sz="2800">
                <a:solidFill>
                  <a:srgbClr val="800000"/>
                </a:solidFill>
              </a:rPr>
              <a:t>O comportamento é informado por valores</a:t>
            </a:r>
          </a:p>
          <a:p>
            <a:pPr marL="609600" indent="-609600">
              <a:spcBef>
                <a:spcPct val="0"/>
              </a:spcBef>
              <a:buFontTx/>
              <a:buAutoNum type="arabicPeriod"/>
            </a:pPr>
            <a:r>
              <a:rPr lang="pt-BR" altLang="pt-BR" sz="2800">
                <a:solidFill>
                  <a:srgbClr val="800000"/>
                </a:solidFill>
              </a:rPr>
              <a:t>A adoração causa impacto em outros subsistemas da vida e experiência humanas</a:t>
            </a:r>
          </a:p>
          <a:p>
            <a:pPr marL="609600" indent="-609600">
              <a:spcBef>
                <a:spcPct val="0"/>
              </a:spcBef>
              <a:buFontTx/>
              <a:buAutoNum type="arabicPeriod"/>
            </a:pPr>
            <a:r>
              <a:rPr lang="pt-BR" altLang="pt-BR" sz="2800">
                <a:solidFill>
                  <a:srgbClr val="800000"/>
                </a:solidFill>
              </a:rPr>
              <a:t>O Senhorio de Jesus Cristo deve reinar em todas as áreas da nossa existência e experiência humanas</a:t>
            </a:r>
          </a:p>
          <a:p>
            <a:pPr marL="609600" indent="-609600">
              <a:spcBef>
                <a:spcPct val="0"/>
              </a:spcBef>
              <a:buFontTx/>
              <a:buAutoNum type="arabicPeriod"/>
            </a:pPr>
            <a:r>
              <a:rPr lang="pt-BR" altLang="pt-BR" sz="2800">
                <a:solidFill>
                  <a:srgbClr val="800000"/>
                </a:solidFill>
              </a:rPr>
              <a:t>A mordomia não pode e não deve ser limitada somente à adoração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AutoShape 2">
            <a:extLst>
              <a:ext uri="{FF2B5EF4-FFF2-40B4-BE49-F238E27FC236}">
                <a16:creationId xmlns:a16="http://schemas.microsoft.com/office/drawing/2014/main" id="{CE62F962-63FB-43D0-952D-12017E3EC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8175" y="549275"/>
            <a:ext cx="6172200" cy="5029200"/>
          </a:xfrm>
          <a:prstGeom prst="flowChartExtract">
            <a:avLst/>
          </a:prstGeom>
          <a:gradFill rotWithShape="0">
            <a:gsLst>
              <a:gs pos="0">
                <a:srgbClr val="003366"/>
              </a:gs>
              <a:gs pos="100000">
                <a:srgbClr val="003366">
                  <a:gamma/>
                  <a:shade val="46275"/>
                  <a:invGamma/>
                </a:srgbClr>
              </a:gs>
            </a:gsLst>
            <a:lin ang="5400000" scaled="1"/>
          </a:gradFill>
          <a:ln w="635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9027" name="AutoShape 3">
            <a:extLst>
              <a:ext uri="{FF2B5EF4-FFF2-40B4-BE49-F238E27FC236}">
                <a16:creationId xmlns:a16="http://schemas.microsoft.com/office/drawing/2014/main" id="{0539A5AC-BF0E-4D9F-A026-B750788BF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9113" y="1700213"/>
            <a:ext cx="3886200" cy="3276600"/>
          </a:xfrm>
          <a:prstGeom prst="flowChartExtract">
            <a:avLst/>
          </a:prstGeom>
          <a:solidFill>
            <a:srgbClr val="FF6600"/>
          </a:solidFill>
          <a:ln w="635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9028" name="AutoShape 4">
            <a:extLst>
              <a:ext uri="{FF2B5EF4-FFF2-40B4-BE49-F238E27FC236}">
                <a16:creationId xmlns:a16="http://schemas.microsoft.com/office/drawing/2014/main" id="{EC262B40-E23F-48E6-A933-90F2905CEA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5738" y="2708275"/>
            <a:ext cx="2057400" cy="1828800"/>
          </a:xfrm>
          <a:prstGeom prst="flowChartExtract">
            <a:avLst/>
          </a:prstGeom>
          <a:solidFill>
            <a:srgbClr val="FFFF00"/>
          </a:solidFill>
          <a:ln w="63500">
            <a:solidFill>
              <a:schemeClr val="bg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9029" name="Text Box 5">
            <a:extLst>
              <a:ext uri="{FF2B5EF4-FFF2-40B4-BE49-F238E27FC236}">
                <a16:creationId xmlns:a16="http://schemas.microsoft.com/office/drawing/2014/main" id="{ABAA6659-4CE3-44BA-A4B2-DF214773E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5661025"/>
            <a:ext cx="6192838" cy="6048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3200" b="1">
                <a:solidFill>
                  <a:srgbClr val="800000"/>
                </a:solidFill>
              </a:rPr>
              <a:t>A Mordomia é Multidimensional</a:t>
            </a:r>
          </a:p>
        </p:txBody>
      </p:sp>
      <p:sp>
        <p:nvSpPr>
          <p:cNvPr id="129030" name="Line 6">
            <a:extLst>
              <a:ext uri="{FF2B5EF4-FFF2-40B4-BE49-F238E27FC236}">
                <a16:creationId xmlns:a16="http://schemas.microsoft.com/office/drawing/2014/main" id="{70F59182-D5D0-4AA8-BE67-DB571C359F30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3800" y="1268413"/>
            <a:ext cx="216058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9031" name="Line 7">
            <a:extLst>
              <a:ext uri="{FF2B5EF4-FFF2-40B4-BE49-F238E27FC236}">
                <a16:creationId xmlns:a16="http://schemas.microsoft.com/office/drawing/2014/main" id="{1369FC85-7358-492D-A52B-AD1EE3066BAA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3800" y="3357563"/>
            <a:ext cx="2209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9032" name="Line 8">
            <a:extLst>
              <a:ext uri="{FF2B5EF4-FFF2-40B4-BE49-F238E27FC236}">
                <a16:creationId xmlns:a16="http://schemas.microsoft.com/office/drawing/2014/main" id="{B449CDD0-BD06-4A96-BB42-5873854C69A2}"/>
              </a:ext>
            </a:extLst>
          </p:cNvPr>
          <p:cNvSpPr>
            <a:spLocks noChangeShapeType="1"/>
          </p:cNvSpPr>
          <p:nvPr/>
        </p:nvSpPr>
        <p:spPr bwMode="auto">
          <a:xfrm>
            <a:off x="5003800" y="2349500"/>
            <a:ext cx="16891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29033" name="Text Box 9">
            <a:extLst>
              <a:ext uri="{FF2B5EF4-FFF2-40B4-BE49-F238E27FC236}">
                <a16:creationId xmlns:a16="http://schemas.microsoft.com/office/drawing/2014/main" id="{DA616F86-8D19-4CA2-AEDD-AC8779855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388" y="981075"/>
            <a:ext cx="1368425" cy="57943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3200" b="1">
                <a:solidFill>
                  <a:schemeClr val="bg1"/>
                </a:solidFill>
              </a:rPr>
              <a:t>Mente</a:t>
            </a:r>
          </a:p>
        </p:txBody>
      </p:sp>
      <p:sp>
        <p:nvSpPr>
          <p:cNvPr id="129034" name="Text Box 10">
            <a:extLst>
              <a:ext uri="{FF2B5EF4-FFF2-40B4-BE49-F238E27FC236}">
                <a16:creationId xmlns:a16="http://schemas.microsoft.com/office/drawing/2014/main" id="{0B09036B-64AA-4FAE-ABE0-9B5F5DDEA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59563" y="2060575"/>
            <a:ext cx="1873250" cy="57943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pt-BR" altLang="pt-BR" sz="3200" b="1">
                <a:solidFill>
                  <a:schemeClr val="bg1"/>
                </a:solidFill>
              </a:rPr>
              <a:t>Emoções</a:t>
            </a:r>
            <a:endParaRPr lang="pt-BR" altLang="pt-BR" b="1">
              <a:solidFill>
                <a:schemeClr val="bg1"/>
              </a:solidFill>
            </a:endParaRPr>
          </a:p>
        </p:txBody>
      </p:sp>
      <p:sp>
        <p:nvSpPr>
          <p:cNvPr id="129035" name="Text Box 11">
            <a:extLst>
              <a:ext uri="{FF2B5EF4-FFF2-40B4-BE49-F238E27FC236}">
                <a16:creationId xmlns:a16="http://schemas.microsoft.com/office/drawing/2014/main" id="{BF1AF19E-3014-4B8B-B260-1C24AB87F2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388" y="3068638"/>
            <a:ext cx="1655762" cy="579437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pt-BR" sz="3200" b="1">
                <a:solidFill>
                  <a:schemeClr val="bg1"/>
                </a:solidFill>
              </a:rPr>
              <a:t> </a:t>
            </a:r>
            <a:r>
              <a:rPr lang="pt-BR" altLang="pt-BR" sz="3200" b="1">
                <a:solidFill>
                  <a:schemeClr val="bg1"/>
                </a:solidFill>
              </a:rPr>
              <a:t>Valores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9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9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9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9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9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9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9033" grpId="0" animBg="1" autoUpdateAnimBg="0"/>
      <p:bldP spid="129034" grpId="0" animBg="1" autoUpdateAnimBg="0"/>
      <p:bldP spid="129035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>
            <a:extLst>
              <a:ext uri="{FF2B5EF4-FFF2-40B4-BE49-F238E27FC236}">
                <a16:creationId xmlns:a16="http://schemas.microsoft.com/office/drawing/2014/main" id="{7664ACFB-97C8-4A71-BA9A-212C585655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763713" y="549275"/>
            <a:ext cx="6838950" cy="720725"/>
          </a:xfrm>
        </p:spPr>
        <p:txBody>
          <a:bodyPr/>
          <a:lstStyle/>
          <a:p>
            <a:r>
              <a:rPr lang="pt-BR" altLang="pt-BR" sz="3600" b="1">
                <a:solidFill>
                  <a:srgbClr val="800000"/>
                </a:solidFill>
              </a:rPr>
              <a:t>Implicações do Modelo</a:t>
            </a:r>
            <a:endParaRPr lang="en-US" altLang="pt-BR" sz="3600" b="1">
              <a:solidFill>
                <a:srgbClr val="800000"/>
              </a:solidFill>
            </a:endParaRPr>
          </a:p>
        </p:txBody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FE999053-8C8F-4443-ABB7-D6812F23FC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76375" y="1268413"/>
            <a:ext cx="7488238" cy="4537075"/>
          </a:xfrm>
        </p:spPr>
        <p:txBody>
          <a:bodyPr/>
          <a:lstStyle/>
          <a:p>
            <a:pPr marL="609600" indent="-609600">
              <a:spcBef>
                <a:spcPct val="5000"/>
              </a:spcBef>
              <a:buFontTx/>
              <a:buAutoNum type="arabicPeriod"/>
            </a:pPr>
            <a:r>
              <a:rPr lang="pt-BR" altLang="pt-BR" sz="2800">
                <a:solidFill>
                  <a:srgbClr val="800000"/>
                </a:solidFill>
              </a:rPr>
              <a:t>A mente (conhecimento e informações) é uma parte fundamental de nossa humanidade, mas as emoções e valores humanos também são.</a:t>
            </a:r>
          </a:p>
          <a:p>
            <a:pPr marL="609600" indent="-609600">
              <a:spcBef>
                <a:spcPct val="5000"/>
              </a:spcBef>
              <a:buFontTx/>
              <a:buAutoNum type="arabicPeriod"/>
            </a:pPr>
            <a:r>
              <a:rPr lang="pt-BR" altLang="pt-BR" sz="2800">
                <a:solidFill>
                  <a:srgbClr val="800000"/>
                </a:solidFill>
              </a:rPr>
              <a:t>A mudança duradoura deve afetar a pessoal inteira com um impacto positivo no sistema de crenças e nos valores pessoais.</a:t>
            </a:r>
          </a:p>
          <a:p>
            <a:pPr marL="609600" indent="-609600">
              <a:spcBef>
                <a:spcPct val="5000"/>
              </a:spcBef>
              <a:buFontTx/>
              <a:buAutoNum type="arabicPeriod"/>
            </a:pPr>
            <a:r>
              <a:rPr lang="pt-BR" altLang="pt-BR" sz="2800">
                <a:solidFill>
                  <a:srgbClr val="800000"/>
                </a:solidFill>
              </a:rPr>
              <a:t>Em mordomia, as informações por si sós não mudarão o comportamento humano. O coração precisa e será comprometido com a educação de mordomia para trabalhar.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9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F1D6C683-726C-400D-B778-C82AC9781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620713"/>
            <a:ext cx="6983413" cy="72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>
            <a:lvl1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1pPr>
            <a:lvl2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pt-BR" altLang="pt-BR" sz="4000" b="1">
                <a:solidFill>
                  <a:srgbClr val="800000"/>
                </a:solidFill>
              </a:rPr>
              <a:t>Vida Humana em Dois Níveis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89E9C883-BBF6-4A28-BA79-77C8ABC917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1557338"/>
            <a:ext cx="7129463" cy="4487862"/>
          </a:xfrm>
          <a:prstGeom prst="rect">
            <a:avLst/>
          </a:prstGeom>
          <a:noFill/>
          <a:ln w="444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pt-BR" altLang="pt-BR" sz="2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Nível de Superfície   	           Comportamento Expressivo</a:t>
            </a:r>
          </a:p>
          <a:p>
            <a:pPr>
              <a:buFontTx/>
              <a:buNone/>
            </a:pPr>
            <a:endParaRPr lang="pt-BR" altLang="pt-BR" sz="2200" b="1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None/>
            </a:pPr>
            <a:endParaRPr lang="pt-BR" altLang="pt-BR" sz="2400" b="1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Aft>
                <a:spcPct val="25000"/>
              </a:spcAft>
              <a:buFontTx/>
              <a:buNone/>
            </a:pPr>
            <a:endParaRPr lang="pt-BR" altLang="pt-BR" sz="1400" b="1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Aft>
                <a:spcPct val="25000"/>
              </a:spcAft>
              <a:buFontTx/>
              <a:buNone/>
            </a:pPr>
            <a:r>
              <a:rPr lang="pt-BR" altLang="pt-BR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Aspectos </a:t>
            </a:r>
            <a:r>
              <a:rPr lang="pt-BR" altLang="pt-BR" sz="2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Temporários </a:t>
            </a:r>
            <a:r>
              <a:rPr lang="pt-BR" altLang="pt-BR" sz="24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    	     </a:t>
            </a:r>
            <a:r>
              <a:rPr lang="pt-BR" altLang="pt-BR" sz="2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Atividades &amp; Produtos</a:t>
            </a:r>
          </a:p>
          <a:p>
            <a:pPr>
              <a:buFontTx/>
              <a:buNone/>
            </a:pPr>
            <a:r>
              <a:rPr lang="pt-BR" altLang="pt-BR" sz="2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Nível Profundo 	         Visão de mundo das pessoas</a:t>
            </a:r>
          </a:p>
          <a:p>
            <a:pPr>
              <a:spcBef>
                <a:spcPct val="40000"/>
              </a:spcBef>
              <a:buFontTx/>
              <a:buNone/>
            </a:pPr>
            <a:endParaRPr lang="pt-BR" altLang="pt-BR" sz="2400" b="1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40000"/>
              </a:spcBef>
              <a:buFontTx/>
              <a:buNone/>
            </a:pPr>
            <a:endParaRPr lang="pt-BR" altLang="pt-BR" sz="2400" b="1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None/>
            </a:pPr>
            <a:endParaRPr lang="pt-BR" altLang="pt-BR" sz="2400" b="1">
              <a:solidFill>
                <a:srgbClr val="80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None/>
            </a:pPr>
            <a:r>
              <a:rPr lang="pt-BR" altLang="pt-BR" sz="2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Crenças Essenciais                                Valores e Princípios</a:t>
            </a:r>
          </a:p>
        </p:txBody>
      </p:sp>
      <p:sp>
        <p:nvSpPr>
          <p:cNvPr id="89092" name="Line 4">
            <a:extLst>
              <a:ext uri="{FF2B5EF4-FFF2-40B4-BE49-F238E27FC236}">
                <a16:creationId xmlns:a16="http://schemas.microsoft.com/office/drawing/2014/main" id="{AAC67077-D834-48A8-AFC1-6617E120ED80}"/>
              </a:ext>
            </a:extLst>
          </p:cNvPr>
          <p:cNvSpPr>
            <a:spLocks noChangeShapeType="1"/>
          </p:cNvSpPr>
          <p:nvPr/>
        </p:nvSpPr>
        <p:spPr bwMode="auto">
          <a:xfrm>
            <a:off x="1692275" y="3644900"/>
            <a:ext cx="7127875" cy="0"/>
          </a:xfrm>
          <a:prstGeom prst="line">
            <a:avLst/>
          </a:prstGeom>
          <a:noFill/>
          <a:ln w="5715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9093" name="Text Box 5">
            <a:extLst>
              <a:ext uri="{FF2B5EF4-FFF2-40B4-BE49-F238E27FC236}">
                <a16:creationId xmlns:a16="http://schemas.microsoft.com/office/drawing/2014/main" id="{BB1A30B1-B7F3-440E-BCFB-C33D1B31D5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213" y="2205038"/>
            <a:ext cx="43211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AU" altLang="pt-BR" sz="44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VISTO</a:t>
            </a:r>
          </a:p>
        </p:txBody>
      </p:sp>
      <p:sp>
        <p:nvSpPr>
          <p:cNvPr id="89094" name="Text Box 6">
            <a:extLst>
              <a:ext uri="{FF2B5EF4-FFF2-40B4-BE49-F238E27FC236}">
                <a16:creationId xmlns:a16="http://schemas.microsoft.com/office/drawing/2014/main" id="{BEB1EC5F-0373-4A20-BDC6-91E31E256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4437063"/>
            <a:ext cx="590391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AU" altLang="pt-BR" sz="4400" b="1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 ÃO   VISTO</a:t>
            </a:r>
          </a:p>
        </p:txBody>
      </p:sp>
      <p:sp>
        <p:nvSpPr>
          <p:cNvPr id="89095" name="AutoShape 7">
            <a:extLst>
              <a:ext uri="{FF2B5EF4-FFF2-40B4-BE49-F238E27FC236}">
                <a16:creationId xmlns:a16="http://schemas.microsoft.com/office/drawing/2014/main" id="{C979018C-4D95-4C6B-AACD-5CE2CD2929BB}"/>
              </a:ext>
            </a:extLst>
          </p:cNvPr>
          <p:cNvSpPr>
            <a:spLocks noChangeArrowheads="1"/>
          </p:cNvSpPr>
          <p:nvPr/>
        </p:nvSpPr>
        <p:spPr bwMode="auto">
          <a:xfrm flipH="1" flipV="1">
            <a:off x="7740650" y="2276475"/>
            <a:ext cx="1079500" cy="2665413"/>
          </a:xfrm>
          <a:prstGeom prst="curvedRightArrow">
            <a:avLst>
              <a:gd name="adj1" fmla="val 35505"/>
              <a:gd name="adj2" fmla="val 84933"/>
              <a:gd name="adj3" fmla="val 33370"/>
            </a:avLst>
          </a:prstGeom>
          <a:solidFill>
            <a:srgbClr val="000099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89096" name="AutoShape 8">
            <a:extLst>
              <a:ext uri="{FF2B5EF4-FFF2-40B4-BE49-F238E27FC236}">
                <a16:creationId xmlns:a16="http://schemas.microsoft.com/office/drawing/2014/main" id="{1459A95C-BFDC-42ED-84C5-4E2736071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275" y="2420938"/>
            <a:ext cx="1296988" cy="2736850"/>
          </a:xfrm>
          <a:prstGeom prst="curvedRightArrow">
            <a:avLst>
              <a:gd name="adj1" fmla="val 30382"/>
              <a:gd name="adj2" fmla="val 72586"/>
              <a:gd name="adj3" fmla="val 33370"/>
            </a:avLst>
          </a:prstGeom>
          <a:solidFill>
            <a:srgbClr val="000080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90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9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89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9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89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3" grpId="0"/>
      <p:bldP spid="8909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>
            <a:extLst>
              <a:ext uri="{FF2B5EF4-FFF2-40B4-BE49-F238E27FC236}">
                <a16:creationId xmlns:a16="http://schemas.microsoft.com/office/drawing/2014/main" id="{82E5030A-C85A-482E-A112-791409358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1196975"/>
            <a:ext cx="6840538" cy="399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AU" altLang="pt-BR" sz="3200">
                <a:solidFill>
                  <a:srgbClr val="800000"/>
                </a:solidFill>
              </a:rPr>
              <a:t>“Ai de vocês, mestres da lei e fariseus, hipócritas! Vocês são como sepulcros caiados: bonitos por fora, mas por dentro estão cheios de ossos e de todo tipo de imundície. Assim são vocês: por fora parecem justos ao povo, mas por dentro estão cheios de hipocrisia e maldade.”      </a:t>
            </a:r>
            <a:r>
              <a:rPr lang="en-AU" altLang="pt-BR" sz="2400">
                <a:solidFill>
                  <a:srgbClr val="800000"/>
                </a:solidFill>
              </a:rPr>
              <a:t>Mateus 23:27-29 (NVI)</a:t>
            </a:r>
          </a:p>
        </p:txBody>
      </p:sp>
      <p:sp>
        <p:nvSpPr>
          <p:cNvPr id="118788" name="Rectangle 4">
            <a:extLst>
              <a:ext uri="{FF2B5EF4-FFF2-40B4-BE49-F238E27FC236}">
                <a16:creationId xmlns:a16="http://schemas.microsoft.com/office/drawing/2014/main" id="{85860505-FB62-42C1-B116-D7B9C622AAE9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763713" y="333375"/>
            <a:ext cx="6913562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 anchor="b"/>
          <a:lstStyle/>
          <a:p>
            <a:pPr algn="ctr"/>
            <a:r>
              <a:rPr lang="pt-BR" altLang="pt-BR" b="1">
                <a:solidFill>
                  <a:srgbClr val="800000"/>
                </a:solidFill>
              </a:rPr>
              <a:t>Jesus e os Dois Níveis </a:t>
            </a:r>
            <a:endParaRPr lang="pt-BR" altLang="pt-BR">
              <a:solidFill>
                <a:srgbClr val="800000"/>
              </a:solidFill>
            </a:endParaRPr>
          </a:p>
        </p:txBody>
      </p:sp>
      <p:sp>
        <p:nvSpPr>
          <p:cNvPr id="118789" name="Oval 5">
            <a:extLst>
              <a:ext uri="{FF2B5EF4-FFF2-40B4-BE49-F238E27FC236}">
                <a16:creationId xmlns:a16="http://schemas.microsoft.com/office/drawing/2014/main" id="{136DD246-0E6C-4310-8B7F-96DFB1DA15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9700" y="2205038"/>
            <a:ext cx="793750" cy="576262"/>
          </a:xfrm>
          <a:prstGeom prst="ellipse">
            <a:avLst/>
          </a:prstGeom>
          <a:noFill/>
          <a:ln w="4762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18790" name="Oval 6">
            <a:extLst>
              <a:ext uri="{FF2B5EF4-FFF2-40B4-BE49-F238E27FC236}">
                <a16:creationId xmlns:a16="http://schemas.microsoft.com/office/drawing/2014/main" id="{78205B82-43EF-478B-AE40-3F6E34F041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3716338"/>
            <a:ext cx="863600" cy="503237"/>
          </a:xfrm>
          <a:prstGeom prst="ellipse">
            <a:avLst/>
          </a:prstGeom>
          <a:noFill/>
          <a:ln w="47625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18791" name="Oval 7">
            <a:extLst>
              <a:ext uri="{FF2B5EF4-FFF2-40B4-BE49-F238E27FC236}">
                <a16:creationId xmlns:a16="http://schemas.microsoft.com/office/drawing/2014/main" id="{673236B1-40D0-45B6-8546-B3F718120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2636838"/>
            <a:ext cx="1152525" cy="647700"/>
          </a:xfrm>
          <a:prstGeom prst="ellipse">
            <a:avLst/>
          </a:prstGeom>
          <a:noFill/>
          <a:ln w="476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118792" name="Oval 8">
            <a:extLst>
              <a:ext uri="{FF2B5EF4-FFF2-40B4-BE49-F238E27FC236}">
                <a16:creationId xmlns:a16="http://schemas.microsoft.com/office/drawing/2014/main" id="{11759A2F-49F1-4270-BA2D-A4BA9B3AA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4149725"/>
            <a:ext cx="1152525" cy="647700"/>
          </a:xfrm>
          <a:prstGeom prst="ellipse">
            <a:avLst/>
          </a:prstGeom>
          <a:noFill/>
          <a:ln w="4762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8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8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8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4000" b="0" i="0" u="none" strike="noStrike" cap="none" normalizeH="0" baseline="0" smtClean="0">
            <a:ln>
              <a:noFill/>
            </a:ln>
            <a:solidFill>
              <a:srgbClr val="990033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4000" b="0" i="0" u="none" strike="noStrike" cap="none" normalizeH="0" baseline="0" smtClean="0">
            <a:ln>
              <a:noFill/>
            </a:ln>
            <a:solidFill>
              <a:srgbClr val="990033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3361</TotalTime>
  <Words>958</Words>
  <Application>Microsoft Office PowerPoint</Application>
  <PresentationFormat>Apresentação na tela (4:3)</PresentationFormat>
  <Paragraphs>196</Paragraphs>
  <Slides>22</Slides>
  <Notes>22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8" baseType="lpstr">
      <vt:lpstr>Times New Roman</vt:lpstr>
      <vt:lpstr>Arial</vt:lpstr>
      <vt:lpstr>Wingdings 2</vt:lpstr>
      <vt:lpstr>Monotype Sorts</vt:lpstr>
      <vt:lpstr>Default Design</vt:lpstr>
      <vt:lpstr>Planilha do Microsoft Office Excel</vt:lpstr>
      <vt:lpstr>Apresentação do PowerPoint</vt:lpstr>
      <vt:lpstr>“Mordomia é todo o meu eu  em resposta a tudo de Deus”</vt:lpstr>
      <vt:lpstr>Apresentação do PowerPoint</vt:lpstr>
      <vt:lpstr>Apresentação do PowerPoint</vt:lpstr>
      <vt:lpstr>Implicações do Modelo </vt:lpstr>
      <vt:lpstr>Apresentação do PowerPoint</vt:lpstr>
      <vt:lpstr>Implicações do Modelo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Valores de Mordomia</vt:lpstr>
      <vt:lpstr>Quais são os seus valores?  </vt:lpstr>
      <vt:lpstr>Apresentação do PowerPoint</vt:lpstr>
      <vt:lpstr>Apresentação do PowerPoint</vt:lpstr>
      <vt:lpstr>Equipe da Associação Geral</vt:lpstr>
      <vt:lpstr>Apresentação do PowerPoint</vt:lpstr>
    </vt:vector>
  </TitlesOfParts>
  <Company>Seventh-day Adventist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>MORDOMIA CRISTÃ</dc:subject>
  <dc:creator>Pr. MARCELO AUGUSTO DE CARVALHO; South Pacific Division</dc:creator>
  <cp:keywords>www.4tons.com.br</cp:keywords>
  <dc:description>COMÉRCIO PROIBIDO. USO PESSOAL</dc:description>
  <cp:lastModifiedBy>UCB - Marcelo Augusto de Carvalho</cp:lastModifiedBy>
  <cp:revision>500</cp:revision>
  <dcterms:created xsi:type="dcterms:W3CDTF">2002-02-22T11:53:15Z</dcterms:created>
  <dcterms:modified xsi:type="dcterms:W3CDTF">2020-12-17T13:18:54Z</dcterms:modified>
</cp:coreProperties>
</file>