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7" r:id="rId2"/>
    <p:sldId id="288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  <a:srgbClr val="10253F"/>
    <a:srgbClr val="215968"/>
    <a:srgbClr val="D3B998"/>
    <a:srgbClr val="8A3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85940F-697B-4B9D-833D-08E5D4DB4B02}" v="209" dt="2019-05-13T22:03:36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2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C8DD22E3-8173-49CA-9BB7-D279EAE1DA2D}"/>
    <pc:docChg chg="undo custSel addSld delSld modSld sldOrd modMainMaster">
      <pc:chgData name="marcos aurelio gularte de castro" userId="67f50566e2aee3b4" providerId="LiveId" clId="{C8DD22E3-8173-49CA-9BB7-D279EAE1DA2D}" dt="2019-05-13T22:03:36.098" v="648"/>
      <pc:docMkLst>
        <pc:docMk/>
      </pc:docMkLst>
      <pc:sldChg chg="addSp delSp modSp modTransition addAnim delAnim modAnim">
        <pc:chgData name="marcos aurelio gularte de castro" userId="67f50566e2aee3b4" providerId="LiveId" clId="{C8DD22E3-8173-49CA-9BB7-D279EAE1DA2D}" dt="2019-05-13T22:03:36.098" v="648"/>
        <pc:sldMkLst>
          <pc:docMk/>
          <pc:sldMk cId="912638231" sldId="257"/>
        </pc:sldMkLst>
        <pc:spChg chg="mod">
          <ac:chgData name="marcos aurelio gularte de castro" userId="67f50566e2aee3b4" providerId="LiveId" clId="{C8DD22E3-8173-49CA-9BB7-D279EAE1DA2D}" dt="2019-05-13T19:57:38.861" v="81" actId="207"/>
          <ac:spMkLst>
            <pc:docMk/>
            <pc:sldMk cId="912638231" sldId="257"/>
            <ac:spMk id="2" creationId="{D03868CF-852C-4311-AA8E-1EAF710D344A}"/>
          </ac:spMkLst>
        </pc:spChg>
        <pc:spChg chg="mod">
          <ac:chgData name="marcos aurelio gularte de castro" userId="67f50566e2aee3b4" providerId="LiveId" clId="{C8DD22E3-8173-49CA-9BB7-D279EAE1DA2D}" dt="2019-05-13T19:57:55.968" v="82" actId="207"/>
          <ac:spMkLst>
            <pc:docMk/>
            <pc:sldMk cId="912638231" sldId="257"/>
            <ac:spMk id="3" creationId="{32D50902-07A9-4D7D-9523-9DE0A8930672}"/>
          </ac:spMkLst>
        </pc:spChg>
        <pc:spChg chg="add del mod ord">
          <ac:chgData name="marcos aurelio gularte de castro" userId="67f50566e2aee3b4" providerId="LiveId" clId="{C8DD22E3-8173-49CA-9BB7-D279EAE1DA2D}" dt="2019-05-13T19:53:01.308" v="63" actId="931"/>
          <ac:spMkLst>
            <pc:docMk/>
            <pc:sldMk cId="912638231" sldId="257"/>
            <ac:spMk id="6" creationId="{B171FC9D-4052-4880-98D9-3E32F76C2EFC}"/>
          </ac:spMkLst>
        </pc:spChg>
        <pc:spChg chg="mod">
          <ac:chgData name="marcos aurelio gularte de castro" userId="67f50566e2aee3b4" providerId="LiveId" clId="{C8DD22E3-8173-49CA-9BB7-D279EAE1DA2D}" dt="2019-05-13T19:33:11.617" v="1" actId="20577"/>
          <ac:spMkLst>
            <pc:docMk/>
            <pc:sldMk cId="912638231" sldId="257"/>
            <ac:spMk id="7" creationId="{1A4E4A47-9521-457C-8032-333771295B2A}"/>
          </ac:spMkLst>
        </pc:spChg>
        <pc:spChg chg="mod">
          <ac:chgData name="marcos aurelio gularte de castro" userId="67f50566e2aee3b4" providerId="LiveId" clId="{C8DD22E3-8173-49CA-9BB7-D279EAE1DA2D}" dt="2019-05-13T19:33:49.108" v="10" actId="20577"/>
          <ac:spMkLst>
            <pc:docMk/>
            <pc:sldMk cId="912638231" sldId="257"/>
            <ac:spMk id="8" creationId="{5EB8FA96-F008-4411-AE3C-975EFC97D2CA}"/>
          </ac:spMkLst>
        </pc:spChg>
        <pc:spChg chg="add mod">
          <ac:chgData name="marcos aurelio gularte de castro" userId="67f50566e2aee3b4" providerId="LiveId" clId="{C8DD22E3-8173-49CA-9BB7-D279EAE1DA2D}" dt="2019-05-13T19:57:31.987" v="80" actId="14100"/>
          <ac:spMkLst>
            <pc:docMk/>
            <pc:sldMk cId="912638231" sldId="257"/>
            <ac:spMk id="13" creationId="{C0653898-BED4-4F6D-97F0-C7765B39A92D}"/>
          </ac:spMkLst>
        </pc:spChg>
        <pc:spChg chg="add del mod">
          <ac:chgData name="marcos aurelio gularte de castro" userId="67f50566e2aee3b4" providerId="LiveId" clId="{C8DD22E3-8173-49CA-9BB7-D279EAE1DA2D}" dt="2019-05-13T19:56:58.151" v="67" actId="931"/>
          <ac:spMkLst>
            <pc:docMk/>
            <pc:sldMk cId="912638231" sldId="257"/>
            <ac:spMk id="17" creationId="{423FFF22-9652-4DA2-A07D-D819E638054D}"/>
          </ac:spMkLst>
        </pc:spChg>
        <pc:spChg chg="ord">
          <ac:chgData name="marcos aurelio gularte de castro" userId="67f50566e2aee3b4" providerId="LiveId" clId="{C8DD22E3-8173-49CA-9BB7-D279EAE1DA2D}" dt="2019-05-13T19:33:41.733" v="4" actId="170"/>
          <ac:spMkLst>
            <pc:docMk/>
            <pc:sldMk cId="912638231" sldId="257"/>
            <ac:spMk id="19" creationId="{E2D6CABE-32C1-444A-8126-34B3D6E97205}"/>
          </ac:spMkLst>
        </pc:spChg>
        <pc:picChg chg="add del">
          <ac:chgData name="marcos aurelio gularte de castro" userId="67f50566e2aee3b4" providerId="LiveId" clId="{C8DD22E3-8173-49CA-9BB7-D279EAE1DA2D}" dt="2019-05-13T19:45:46.919" v="56" actId="478"/>
          <ac:picMkLst>
            <pc:docMk/>
            <pc:sldMk cId="912638231" sldId="257"/>
            <ac:picMk id="5" creationId="{D53BF866-FA92-4929-9F99-25C7AD3A5B27}"/>
          </ac:picMkLst>
        </pc:picChg>
        <pc:picChg chg="add del mod">
          <ac:chgData name="marcos aurelio gularte de castro" userId="67f50566e2aee3b4" providerId="LiveId" clId="{C8DD22E3-8173-49CA-9BB7-D279EAE1DA2D}" dt="2019-05-13T19:56:36.935" v="66" actId="478"/>
          <ac:picMkLst>
            <pc:docMk/>
            <pc:sldMk cId="912638231" sldId="257"/>
            <ac:picMk id="11" creationId="{B6DCB3BC-E434-44B1-B728-E3E8E13A08B0}"/>
          </ac:picMkLst>
        </pc:picChg>
        <pc:picChg chg="add mod">
          <ac:chgData name="marcos aurelio gularte de castro" userId="67f50566e2aee3b4" providerId="LiveId" clId="{C8DD22E3-8173-49CA-9BB7-D279EAE1DA2D}" dt="2019-05-13T19:46:05.668" v="58" actId="1440"/>
          <ac:picMkLst>
            <pc:docMk/>
            <pc:sldMk cId="912638231" sldId="257"/>
            <ac:picMk id="14" creationId="{48387B62-697E-4F45-8050-70CACF0FFF4D}"/>
          </ac:picMkLst>
        </pc:picChg>
        <pc:picChg chg="del">
          <ac:chgData name="marcos aurelio gularte de castro" userId="67f50566e2aee3b4" providerId="LiveId" clId="{C8DD22E3-8173-49CA-9BB7-D279EAE1DA2D}" dt="2019-05-13T19:34:21.062" v="12" actId="478"/>
          <ac:picMkLst>
            <pc:docMk/>
            <pc:sldMk cId="912638231" sldId="257"/>
            <ac:picMk id="15" creationId="{5E467157-3697-4A4E-9C08-B6734A1950E8}"/>
          </ac:picMkLst>
        </pc:picChg>
        <pc:picChg chg="add">
          <ac:chgData name="marcos aurelio gularte de castro" userId="67f50566e2aee3b4" providerId="LiveId" clId="{C8DD22E3-8173-49CA-9BB7-D279EAE1DA2D}" dt="2019-05-13T19:46:09.179" v="59"/>
          <ac:picMkLst>
            <pc:docMk/>
            <pc:sldMk cId="912638231" sldId="257"/>
            <ac:picMk id="16" creationId="{C2210E81-0E83-4C50-809B-9C02346E5D75}"/>
          </ac:picMkLst>
        </pc:picChg>
        <pc:picChg chg="del">
          <ac:chgData name="marcos aurelio gularte de castro" userId="67f50566e2aee3b4" providerId="LiveId" clId="{C8DD22E3-8173-49CA-9BB7-D279EAE1DA2D}" dt="2019-05-13T19:33:07.129" v="0" actId="478"/>
          <ac:picMkLst>
            <pc:docMk/>
            <pc:sldMk cId="912638231" sldId="257"/>
            <ac:picMk id="18" creationId="{AE0BDC42-4B7B-4131-9673-5C4A8FE4AFA7}"/>
          </ac:picMkLst>
        </pc:picChg>
        <pc:picChg chg="add mod ord">
          <ac:chgData name="marcos aurelio gularte de castro" userId="67f50566e2aee3b4" providerId="LiveId" clId="{C8DD22E3-8173-49CA-9BB7-D279EAE1DA2D}" dt="2019-05-13T19:57:05.299" v="77" actId="171"/>
          <ac:picMkLst>
            <pc:docMk/>
            <pc:sldMk cId="912638231" sldId="257"/>
            <ac:picMk id="21" creationId="{4E7E879A-0C87-43A8-8009-0ACC7E4F239D}"/>
          </ac:picMkLst>
        </pc:picChg>
      </pc:sldChg>
      <pc:sldChg chg="del">
        <pc:chgData name="marcos aurelio gularte de castro" userId="67f50566e2aee3b4" providerId="LiveId" clId="{C8DD22E3-8173-49CA-9BB7-D279EAE1DA2D}" dt="2019-05-13T19:58:27.042" v="83" actId="2696"/>
        <pc:sldMkLst>
          <pc:docMk/>
          <pc:sldMk cId="1742824575" sldId="258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838807645" sldId="258"/>
        </pc:sldMkLst>
        <pc:spChg chg="del">
          <ac:chgData name="marcos aurelio gularte de castro" userId="67f50566e2aee3b4" providerId="LiveId" clId="{C8DD22E3-8173-49CA-9BB7-D279EAE1DA2D}" dt="2019-05-13T19:58:45.697" v="145"/>
          <ac:spMkLst>
            <pc:docMk/>
            <pc:sldMk cId="2838807645" sldId="258"/>
            <ac:spMk id="2" creationId="{1045E010-0661-423E-A03C-318D77634093}"/>
          </ac:spMkLst>
        </pc:spChg>
        <pc:spChg chg="del">
          <ac:chgData name="marcos aurelio gularte de castro" userId="67f50566e2aee3b4" providerId="LiveId" clId="{C8DD22E3-8173-49CA-9BB7-D279EAE1DA2D}" dt="2019-05-13T19:58:45.697" v="145"/>
          <ac:spMkLst>
            <pc:docMk/>
            <pc:sldMk cId="2838807645" sldId="258"/>
            <ac:spMk id="3" creationId="{FA40D616-3C1E-45A5-9666-001C152EEBE7}"/>
          </ac:spMkLst>
        </pc:spChg>
        <pc:spChg chg="add mod">
          <ac:chgData name="marcos aurelio gularte de castro" userId="67f50566e2aee3b4" providerId="LiveId" clId="{C8DD22E3-8173-49CA-9BB7-D279EAE1DA2D}" dt="2019-05-13T19:59:21.320" v="147" actId="20577"/>
          <ac:spMkLst>
            <pc:docMk/>
            <pc:sldMk cId="2838807645" sldId="258"/>
            <ac:spMk id="4" creationId="{1CBC8F26-6CC0-43B1-A366-C06B8D1691FE}"/>
          </ac:spMkLst>
        </pc:spChg>
        <pc:spChg chg="add del mod">
          <ac:chgData name="marcos aurelio gularte de castro" userId="67f50566e2aee3b4" providerId="LiveId" clId="{C8DD22E3-8173-49CA-9BB7-D279EAE1DA2D}" dt="2019-05-13T21:36:15.880" v="529" actId="931"/>
          <ac:spMkLst>
            <pc:docMk/>
            <pc:sldMk cId="2838807645" sldId="258"/>
            <ac:spMk id="5" creationId="{FBA227B7-CF30-47D1-A842-AE22AD437F9F}"/>
          </ac:spMkLst>
        </pc:spChg>
        <pc:spChg chg="add del mod">
          <ac:chgData name="marcos aurelio gularte de castro" userId="67f50566e2aee3b4" providerId="LiveId" clId="{C8DD22E3-8173-49CA-9BB7-D279EAE1DA2D}" dt="2019-05-13T21:36:45.637" v="537"/>
          <ac:spMkLst>
            <pc:docMk/>
            <pc:sldMk cId="2838807645" sldId="258"/>
            <ac:spMk id="8" creationId="{2A2BDBCE-F071-49CD-BC17-BF832FEA2D02}"/>
          </ac:spMkLst>
        </pc:spChg>
        <pc:spChg chg="add del mod">
          <ac:chgData name="marcos aurelio gularte de castro" userId="67f50566e2aee3b4" providerId="LiveId" clId="{C8DD22E3-8173-49CA-9BB7-D279EAE1DA2D}" dt="2019-05-13T21:36:45.637" v="537"/>
          <ac:spMkLst>
            <pc:docMk/>
            <pc:sldMk cId="2838807645" sldId="258"/>
            <ac:spMk id="9" creationId="{886031B7-3051-4325-B5DC-A8647826CA95}"/>
          </ac:spMkLst>
        </pc:spChg>
        <pc:spChg chg="add del mod">
          <ac:chgData name="marcos aurelio gularte de castro" userId="67f50566e2aee3b4" providerId="LiveId" clId="{C8DD22E3-8173-49CA-9BB7-D279EAE1DA2D}" dt="2019-05-13T21:37:46.545" v="541" actId="931"/>
          <ac:spMkLst>
            <pc:docMk/>
            <pc:sldMk cId="2838807645" sldId="258"/>
            <ac:spMk id="11" creationId="{2801C614-F847-4BE4-B371-A6B49AD11F86}"/>
          </ac:spMkLst>
        </pc:spChg>
        <pc:spChg chg="add del mod">
          <ac:chgData name="marcos aurelio gularte de castro" userId="67f50566e2aee3b4" providerId="LiveId" clId="{C8DD22E3-8173-49CA-9BB7-D279EAE1DA2D}" dt="2019-05-13T21:38:06.516" v="545" actId="931"/>
          <ac:spMkLst>
            <pc:docMk/>
            <pc:sldMk cId="2838807645" sldId="258"/>
            <ac:spMk id="15" creationId="{A082AC54-36FB-4AF0-B138-6646A27B31F5}"/>
          </ac:spMkLst>
        </pc:spChg>
        <pc:picChg chg="add del mod modCrop">
          <ac:chgData name="marcos aurelio gularte de castro" userId="67f50566e2aee3b4" providerId="LiveId" clId="{C8DD22E3-8173-49CA-9BB7-D279EAE1DA2D}" dt="2019-05-13T21:37:21.802" v="540" actId="478"/>
          <ac:picMkLst>
            <pc:docMk/>
            <pc:sldMk cId="2838807645" sldId="258"/>
            <ac:picMk id="7" creationId="{3C36B2B1-302F-432A-8DE9-B180C93A3435}"/>
          </ac:picMkLst>
        </pc:picChg>
        <pc:picChg chg="add del mod">
          <ac:chgData name="marcos aurelio gularte de castro" userId="67f50566e2aee3b4" providerId="LiveId" clId="{C8DD22E3-8173-49CA-9BB7-D279EAE1DA2D}" dt="2019-05-13T21:37:49.821" v="544" actId="478"/>
          <ac:picMkLst>
            <pc:docMk/>
            <pc:sldMk cId="2838807645" sldId="258"/>
            <ac:picMk id="13" creationId="{EB1B117F-B7A1-42C7-9D87-97838F9A44C7}"/>
          </ac:picMkLst>
        </pc:picChg>
        <pc:picChg chg="add mod">
          <ac:chgData name="marcos aurelio gularte de castro" userId="67f50566e2aee3b4" providerId="LiveId" clId="{C8DD22E3-8173-49CA-9BB7-D279EAE1DA2D}" dt="2019-05-13T21:38:08.160" v="547" actId="962"/>
          <ac:picMkLst>
            <pc:docMk/>
            <pc:sldMk cId="2838807645" sldId="258"/>
            <ac:picMk id="17" creationId="{5A24F332-B5F1-4D13-A190-C8F2ACFCB188}"/>
          </ac:picMkLst>
        </pc:picChg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660369622" sldId="259"/>
        </pc:sldMkLst>
        <pc:spChg chg="del">
          <ac:chgData name="marcos aurelio gularte de castro" userId="67f50566e2aee3b4" providerId="LiveId" clId="{C8DD22E3-8173-49CA-9BB7-D279EAE1DA2D}" dt="2019-05-13T19:59:48.993" v="149"/>
          <ac:spMkLst>
            <pc:docMk/>
            <pc:sldMk cId="660369622" sldId="259"/>
            <ac:spMk id="2" creationId="{4A2985E4-A00D-4755-BDB3-7543504A4643}"/>
          </ac:spMkLst>
        </pc:spChg>
        <pc:spChg chg="del">
          <ac:chgData name="marcos aurelio gularte de castro" userId="67f50566e2aee3b4" providerId="LiveId" clId="{C8DD22E3-8173-49CA-9BB7-D279EAE1DA2D}" dt="2019-05-13T19:59:48.993" v="149"/>
          <ac:spMkLst>
            <pc:docMk/>
            <pc:sldMk cId="660369622" sldId="259"/>
            <ac:spMk id="3" creationId="{7DCB4E3B-13A2-48E6-95D3-E3E36F631550}"/>
          </ac:spMkLst>
        </pc:spChg>
        <pc:spChg chg="add mod">
          <ac:chgData name="marcos aurelio gularte de castro" userId="67f50566e2aee3b4" providerId="LiveId" clId="{C8DD22E3-8173-49CA-9BB7-D279EAE1DA2D}" dt="2019-05-13T20:04:11.602" v="182" actId="20577"/>
          <ac:spMkLst>
            <pc:docMk/>
            <pc:sldMk cId="660369622" sldId="259"/>
            <ac:spMk id="4" creationId="{3136273D-A317-4109-B288-0674C0F37B94}"/>
          </ac:spMkLst>
        </pc:spChg>
        <pc:spChg chg="add mod">
          <ac:chgData name="marcos aurelio gularte de castro" userId="67f50566e2aee3b4" providerId="LiveId" clId="{C8DD22E3-8173-49CA-9BB7-D279EAE1DA2D}" dt="2019-05-13T20:00:39.474" v="154" actId="20577"/>
          <ac:spMkLst>
            <pc:docMk/>
            <pc:sldMk cId="660369622" sldId="259"/>
            <ac:spMk id="5" creationId="{6F37D68F-61A8-4EBA-ACEF-C2D0F03E3196}"/>
          </ac:spMkLst>
        </pc:spChg>
      </pc:sldChg>
      <pc:sldChg chg="del">
        <pc:chgData name="marcos aurelio gularte de castro" userId="67f50566e2aee3b4" providerId="LiveId" clId="{C8DD22E3-8173-49CA-9BB7-D279EAE1DA2D}" dt="2019-05-13T19:58:27.067" v="85" actId="2696"/>
        <pc:sldMkLst>
          <pc:docMk/>
          <pc:sldMk cId="3232339285" sldId="259"/>
        </pc:sldMkLst>
      </pc:sldChg>
      <pc:sldChg chg="del">
        <pc:chgData name="marcos aurelio gularte de castro" userId="67f50566e2aee3b4" providerId="LiveId" clId="{C8DD22E3-8173-49CA-9BB7-D279EAE1DA2D}" dt="2019-05-13T19:58:27.080" v="86" actId="2696"/>
        <pc:sldMkLst>
          <pc:docMk/>
          <pc:sldMk cId="1555314738" sldId="260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561208920" sldId="260"/>
        </pc:sldMkLst>
        <pc:spChg chg="mod">
          <ac:chgData name="marcos aurelio gularte de castro" userId="67f50566e2aee3b4" providerId="LiveId" clId="{C8DD22E3-8173-49CA-9BB7-D279EAE1DA2D}" dt="2019-05-13T20:02:26.751" v="157"/>
          <ac:spMkLst>
            <pc:docMk/>
            <pc:sldMk cId="2561208920" sldId="260"/>
            <ac:spMk id="2" creationId="{1C3498DA-0AA2-42D4-A6B6-19FE8C0376DE}"/>
          </ac:spMkLst>
        </pc:spChg>
        <pc:spChg chg="del">
          <ac:chgData name="marcos aurelio gularte de castro" userId="67f50566e2aee3b4" providerId="LiveId" clId="{C8DD22E3-8173-49CA-9BB7-D279EAE1DA2D}" dt="2019-05-13T21:39:25.284" v="548" actId="931"/>
          <ac:spMkLst>
            <pc:docMk/>
            <pc:sldMk cId="2561208920" sldId="260"/>
            <ac:spMk id="3" creationId="{16F8946A-B811-497F-84C7-5EF7ADA52000}"/>
          </ac:spMkLst>
        </pc:spChg>
        <pc:picChg chg="add mod modCrop">
          <ac:chgData name="marcos aurelio gularte de castro" userId="67f50566e2aee3b4" providerId="LiveId" clId="{C8DD22E3-8173-49CA-9BB7-D279EAE1DA2D}" dt="2019-05-13T21:39:53.242" v="555" actId="18131"/>
          <ac:picMkLst>
            <pc:docMk/>
            <pc:sldMk cId="2561208920" sldId="260"/>
            <ac:picMk id="5" creationId="{33B02081-BDCD-4D1E-AA3E-548C7C43CDD5}"/>
          </ac:picMkLst>
        </pc:picChg>
      </pc:sldChg>
      <pc:sldChg chg="del">
        <pc:chgData name="marcos aurelio gularte de castro" userId="67f50566e2aee3b4" providerId="LiveId" clId="{C8DD22E3-8173-49CA-9BB7-D279EAE1DA2D}" dt="2019-05-13T19:58:27.090" v="87" actId="2696"/>
        <pc:sldMkLst>
          <pc:docMk/>
          <pc:sldMk cId="215010922" sldId="261"/>
        </pc:sldMkLst>
      </pc:sldChg>
      <pc:sldChg chg="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199950355" sldId="261"/>
        </pc:sldMkLst>
        <pc:spChg chg="mod">
          <ac:chgData name="marcos aurelio gularte de castro" userId="67f50566e2aee3b4" providerId="LiveId" clId="{C8DD22E3-8173-49CA-9BB7-D279EAE1DA2D}" dt="2019-05-13T20:03:43.115" v="177" actId="403"/>
          <ac:spMkLst>
            <pc:docMk/>
            <pc:sldMk cId="2199950355" sldId="261"/>
            <ac:spMk id="2" creationId="{0BC98039-B148-429D-87F5-5D6C4E4D1089}"/>
          </ac:spMkLst>
        </pc:spChg>
        <pc:spChg chg="mod">
          <ac:chgData name="marcos aurelio gularte de castro" userId="67f50566e2aee3b4" providerId="LiveId" clId="{C8DD22E3-8173-49CA-9BB7-D279EAE1DA2D}" dt="2019-05-13T20:03:32.029" v="170" actId="20577"/>
          <ac:spMkLst>
            <pc:docMk/>
            <pc:sldMk cId="2199950355" sldId="261"/>
            <ac:spMk id="3" creationId="{5D16A862-31FC-4BE7-939B-25494295A550}"/>
          </ac:spMkLst>
        </pc:spChg>
      </pc:sldChg>
      <pc:sldChg chg="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1513023510" sldId="262"/>
        </pc:sldMkLst>
        <pc:spChg chg="mod">
          <ac:chgData name="marcos aurelio gularte de castro" userId="67f50566e2aee3b4" providerId="LiveId" clId="{C8DD22E3-8173-49CA-9BB7-D279EAE1DA2D}" dt="2019-05-13T20:05:52.727" v="199" actId="20577"/>
          <ac:spMkLst>
            <pc:docMk/>
            <pc:sldMk cId="1513023510" sldId="262"/>
            <ac:spMk id="2" creationId="{356911EC-6287-4C46-A59B-837F41B61DA0}"/>
          </ac:spMkLst>
        </pc:spChg>
        <pc:spChg chg="mod">
          <ac:chgData name="marcos aurelio gularte de castro" userId="67f50566e2aee3b4" providerId="LiveId" clId="{C8DD22E3-8173-49CA-9BB7-D279EAE1DA2D}" dt="2019-05-13T20:05:21.416" v="192" actId="20577"/>
          <ac:spMkLst>
            <pc:docMk/>
            <pc:sldMk cId="1513023510" sldId="262"/>
            <ac:spMk id="3" creationId="{F9684F5C-A0DC-4F81-A778-5CB50E3869F6}"/>
          </ac:spMkLst>
        </pc:spChg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443169753" sldId="263"/>
        </pc:sldMkLst>
        <pc:spChg chg="del">
          <ac:chgData name="marcos aurelio gularte de castro" userId="67f50566e2aee3b4" providerId="LiveId" clId="{C8DD22E3-8173-49CA-9BB7-D279EAE1DA2D}" dt="2019-05-13T20:06:25.476" v="201"/>
          <ac:spMkLst>
            <pc:docMk/>
            <pc:sldMk cId="2443169753" sldId="263"/>
            <ac:spMk id="2" creationId="{69578627-18C0-4959-9C5C-3B36E0AEF9B2}"/>
          </ac:spMkLst>
        </pc:spChg>
        <pc:spChg chg="del">
          <ac:chgData name="marcos aurelio gularte de castro" userId="67f50566e2aee3b4" providerId="LiveId" clId="{C8DD22E3-8173-49CA-9BB7-D279EAE1DA2D}" dt="2019-05-13T20:06:25.476" v="201"/>
          <ac:spMkLst>
            <pc:docMk/>
            <pc:sldMk cId="2443169753" sldId="263"/>
            <ac:spMk id="3" creationId="{16820249-1135-4FEB-9B70-E43F2514B55D}"/>
          </ac:spMkLst>
        </pc:spChg>
        <pc:spChg chg="add mod">
          <ac:chgData name="marcos aurelio gularte de castro" userId="67f50566e2aee3b4" providerId="LiveId" clId="{C8DD22E3-8173-49CA-9BB7-D279EAE1DA2D}" dt="2019-05-13T20:06:30.468" v="204" actId="20577"/>
          <ac:spMkLst>
            <pc:docMk/>
            <pc:sldMk cId="2443169753" sldId="263"/>
            <ac:spMk id="4" creationId="{89FE9B31-C7B6-47A5-884D-D8F8FCA92C35}"/>
          </ac:spMkLst>
        </pc:spChg>
        <pc:spChg chg="add del mod">
          <ac:chgData name="marcos aurelio gularte de castro" userId="67f50566e2aee3b4" providerId="LiveId" clId="{C8DD22E3-8173-49CA-9BB7-D279EAE1DA2D}" dt="2019-05-13T21:40:31.617" v="556" actId="931"/>
          <ac:spMkLst>
            <pc:docMk/>
            <pc:sldMk cId="2443169753" sldId="263"/>
            <ac:spMk id="5" creationId="{0A01611E-D2CB-4BBA-98B7-09ED6D35145A}"/>
          </ac:spMkLst>
        </pc:spChg>
        <pc:spChg chg="add del mod">
          <ac:chgData name="marcos aurelio gularte de castro" userId="67f50566e2aee3b4" providerId="LiveId" clId="{C8DD22E3-8173-49CA-9BB7-D279EAE1DA2D}" dt="2019-05-13T21:40:49.623" v="560" actId="931"/>
          <ac:spMkLst>
            <pc:docMk/>
            <pc:sldMk cId="2443169753" sldId="263"/>
            <ac:spMk id="9" creationId="{6E04F52F-CB71-4258-9DDD-6ABC66081DCD}"/>
          </ac:spMkLst>
        </pc:spChg>
        <pc:picChg chg="add del mod">
          <ac:chgData name="marcos aurelio gularte de castro" userId="67f50566e2aee3b4" providerId="LiveId" clId="{C8DD22E3-8173-49CA-9BB7-D279EAE1DA2D}" dt="2019-05-13T21:40:35.177" v="559" actId="478"/>
          <ac:picMkLst>
            <pc:docMk/>
            <pc:sldMk cId="2443169753" sldId="263"/>
            <ac:picMk id="7" creationId="{99AA6BCB-E2ED-40F3-9D7E-A0EBC2EF927B}"/>
          </ac:picMkLst>
        </pc:picChg>
        <pc:picChg chg="add mod">
          <ac:chgData name="marcos aurelio gularte de castro" userId="67f50566e2aee3b4" providerId="LiveId" clId="{C8DD22E3-8173-49CA-9BB7-D279EAE1DA2D}" dt="2019-05-13T21:40:50.761" v="562" actId="962"/>
          <ac:picMkLst>
            <pc:docMk/>
            <pc:sldMk cId="2443169753" sldId="263"/>
            <ac:picMk id="11" creationId="{3AE57E10-94A0-46DE-AA13-580B565628BA}"/>
          </ac:picMkLst>
        </pc:picChg>
      </pc:sldChg>
      <pc:sldChg chg="del">
        <pc:chgData name="marcos aurelio gularte de castro" userId="67f50566e2aee3b4" providerId="LiveId" clId="{C8DD22E3-8173-49CA-9BB7-D279EAE1DA2D}" dt="2019-05-13T19:58:27.056" v="84" actId="2696"/>
        <pc:sldMkLst>
          <pc:docMk/>
          <pc:sldMk cId="2501299012" sldId="263"/>
        </pc:sldMkLst>
      </pc:sldChg>
      <pc:sldChg chg="del">
        <pc:chgData name="marcos aurelio gularte de castro" userId="67f50566e2aee3b4" providerId="LiveId" clId="{C8DD22E3-8173-49CA-9BB7-D279EAE1DA2D}" dt="2019-05-13T19:58:27.101" v="88" actId="2696"/>
        <pc:sldMkLst>
          <pc:docMk/>
          <pc:sldMk cId="2941828724" sldId="264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3938281978" sldId="264"/>
        </pc:sldMkLst>
        <pc:spChg chg="mod">
          <ac:chgData name="marcos aurelio gularte de castro" userId="67f50566e2aee3b4" providerId="LiveId" clId="{C8DD22E3-8173-49CA-9BB7-D279EAE1DA2D}" dt="2019-05-13T20:07:00.593" v="207" actId="20577"/>
          <ac:spMkLst>
            <pc:docMk/>
            <pc:sldMk cId="3938281978" sldId="264"/>
            <ac:spMk id="2" creationId="{E0E8CAE0-1D70-4168-A201-6DBCD30D0390}"/>
          </ac:spMkLst>
        </pc:spChg>
        <pc:spChg chg="del">
          <ac:chgData name="marcos aurelio gularte de castro" userId="67f50566e2aee3b4" providerId="LiveId" clId="{C8DD22E3-8173-49CA-9BB7-D279EAE1DA2D}" dt="2019-05-13T21:41:44.872" v="563" actId="931"/>
          <ac:spMkLst>
            <pc:docMk/>
            <pc:sldMk cId="3938281978" sldId="264"/>
            <ac:spMk id="3" creationId="{4C77D3F8-4803-46A3-9402-58C0736CCD29}"/>
          </ac:spMkLst>
        </pc:spChg>
        <pc:spChg chg="add del mod">
          <ac:chgData name="marcos aurelio gularte de castro" userId="67f50566e2aee3b4" providerId="LiveId" clId="{C8DD22E3-8173-49CA-9BB7-D279EAE1DA2D}" dt="2019-05-13T21:42:12.758" v="567" actId="931"/>
          <ac:spMkLst>
            <pc:docMk/>
            <pc:sldMk cId="3938281978" sldId="264"/>
            <ac:spMk id="7" creationId="{DF30F81D-D128-4956-8D37-2E2F29F2F515}"/>
          </ac:spMkLst>
        </pc:spChg>
        <pc:picChg chg="add del mod">
          <ac:chgData name="marcos aurelio gularte de castro" userId="67f50566e2aee3b4" providerId="LiveId" clId="{C8DD22E3-8173-49CA-9BB7-D279EAE1DA2D}" dt="2019-05-13T21:41:48.181" v="566" actId="478"/>
          <ac:picMkLst>
            <pc:docMk/>
            <pc:sldMk cId="3938281978" sldId="264"/>
            <ac:picMk id="5" creationId="{E63D6EC8-7894-49BA-8578-B1554C6AF85E}"/>
          </ac:picMkLst>
        </pc:picChg>
        <pc:picChg chg="add mod">
          <ac:chgData name="marcos aurelio gularte de castro" userId="67f50566e2aee3b4" providerId="LiveId" clId="{C8DD22E3-8173-49CA-9BB7-D279EAE1DA2D}" dt="2019-05-13T21:42:14.048" v="569" actId="962"/>
          <ac:picMkLst>
            <pc:docMk/>
            <pc:sldMk cId="3938281978" sldId="264"/>
            <ac:picMk id="9" creationId="{4061AE66-4645-4D92-ADDA-9D6DB2F0D389}"/>
          </ac:picMkLst>
        </pc:picChg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3132708285" sldId="265"/>
        </pc:sldMkLst>
        <pc:spChg chg="del">
          <ac:chgData name="marcos aurelio gularte de castro" userId="67f50566e2aee3b4" providerId="LiveId" clId="{C8DD22E3-8173-49CA-9BB7-D279EAE1DA2D}" dt="2019-05-13T20:07:17.822" v="209"/>
          <ac:spMkLst>
            <pc:docMk/>
            <pc:sldMk cId="3132708285" sldId="265"/>
            <ac:spMk id="2" creationId="{81DC725D-30B4-40AE-A191-49BC685E8010}"/>
          </ac:spMkLst>
        </pc:spChg>
        <pc:spChg chg="del">
          <ac:chgData name="marcos aurelio gularte de castro" userId="67f50566e2aee3b4" providerId="LiveId" clId="{C8DD22E3-8173-49CA-9BB7-D279EAE1DA2D}" dt="2019-05-13T20:07:17.822" v="209"/>
          <ac:spMkLst>
            <pc:docMk/>
            <pc:sldMk cId="3132708285" sldId="265"/>
            <ac:spMk id="3" creationId="{BBE17CB6-5010-49DD-B188-AA34D51E3E98}"/>
          </ac:spMkLst>
        </pc:spChg>
        <pc:spChg chg="add mod">
          <ac:chgData name="marcos aurelio gularte de castro" userId="67f50566e2aee3b4" providerId="LiveId" clId="{C8DD22E3-8173-49CA-9BB7-D279EAE1DA2D}" dt="2019-05-13T20:11:25.145" v="222" actId="404"/>
          <ac:spMkLst>
            <pc:docMk/>
            <pc:sldMk cId="3132708285" sldId="265"/>
            <ac:spMk id="4" creationId="{32980E7B-C9E4-45A8-BDFE-86D6AD639298}"/>
          </ac:spMkLst>
        </pc:spChg>
        <pc:spChg chg="add del mod">
          <ac:chgData name="marcos aurelio gularte de castro" userId="67f50566e2aee3b4" providerId="LiveId" clId="{C8DD22E3-8173-49CA-9BB7-D279EAE1DA2D}" dt="2019-05-13T20:07:31.303" v="214"/>
          <ac:spMkLst>
            <pc:docMk/>
            <pc:sldMk cId="3132708285" sldId="265"/>
            <ac:spMk id="5" creationId="{0CB01F5A-A469-43C4-AB54-B9D729B92BE7}"/>
          </ac:spMkLst>
        </pc:spChg>
      </pc:sldChg>
      <pc:sldChg chg="del">
        <pc:chgData name="marcos aurelio gularte de castro" userId="67f50566e2aee3b4" providerId="LiveId" clId="{C8DD22E3-8173-49CA-9BB7-D279EAE1DA2D}" dt="2019-05-13T19:58:27.111" v="89" actId="2696"/>
        <pc:sldMkLst>
          <pc:docMk/>
          <pc:sldMk cId="3579634901" sldId="265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548953118" sldId="266"/>
        </pc:sldMkLst>
        <pc:spChg chg="del">
          <ac:chgData name="marcos aurelio gularte de castro" userId="67f50566e2aee3b4" providerId="LiveId" clId="{C8DD22E3-8173-49CA-9BB7-D279EAE1DA2D}" dt="2019-05-13T20:11:54.704" v="224"/>
          <ac:spMkLst>
            <pc:docMk/>
            <pc:sldMk cId="548953118" sldId="266"/>
            <ac:spMk id="2" creationId="{4B5ECF9A-691A-45B1-A361-10AC620737B1}"/>
          </ac:spMkLst>
        </pc:spChg>
        <pc:spChg chg="add mod">
          <ac:chgData name="marcos aurelio gularte de castro" userId="67f50566e2aee3b4" providerId="LiveId" clId="{C8DD22E3-8173-49CA-9BB7-D279EAE1DA2D}" dt="2019-05-13T20:16:26.008" v="258" actId="20577"/>
          <ac:spMkLst>
            <pc:docMk/>
            <pc:sldMk cId="548953118" sldId="266"/>
            <ac:spMk id="3" creationId="{EBA4F79E-AA4F-4B4F-B7B1-1A4A82E5D7EA}"/>
          </ac:spMkLst>
        </pc:spChg>
        <pc:spChg chg="add del mod">
          <ac:chgData name="marcos aurelio gularte de castro" userId="67f50566e2aee3b4" providerId="LiveId" clId="{C8DD22E3-8173-49CA-9BB7-D279EAE1DA2D}" dt="2019-05-13T21:45:04.841" v="570" actId="931"/>
          <ac:spMkLst>
            <pc:docMk/>
            <pc:sldMk cId="548953118" sldId="266"/>
            <ac:spMk id="4" creationId="{EB57A0E9-E640-4A07-ADC2-D7F2FD317141}"/>
          </ac:spMkLst>
        </pc:spChg>
        <pc:picChg chg="add mod">
          <ac:chgData name="marcos aurelio gularte de castro" userId="67f50566e2aee3b4" providerId="LiveId" clId="{C8DD22E3-8173-49CA-9BB7-D279EAE1DA2D}" dt="2019-05-13T21:45:10.434" v="574" actId="1076"/>
          <ac:picMkLst>
            <pc:docMk/>
            <pc:sldMk cId="548953118" sldId="266"/>
            <ac:picMk id="6" creationId="{774DF373-6066-4DC9-B758-AA0294D4D9C1}"/>
          </ac:picMkLst>
        </pc:picChg>
      </pc:sldChg>
      <pc:sldChg chg="del">
        <pc:chgData name="marcos aurelio gularte de castro" userId="67f50566e2aee3b4" providerId="LiveId" clId="{C8DD22E3-8173-49CA-9BB7-D279EAE1DA2D}" dt="2019-05-13T19:58:27.126" v="90" actId="2696"/>
        <pc:sldMkLst>
          <pc:docMk/>
          <pc:sldMk cId="2970145318" sldId="266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1311680213" sldId="267"/>
        </pc:sldMkLst>
        <pc:spChg chg="mod">
          <ac:chgData name="marcos aurelio gularte de castro" userId="67f50566e2aee3b4" providerId="LiveId" clId="{C8DD22E3-8173-49CA-9BB7-D279EAE1DA2D}" dt="2019-05-13T20:26:52.623" v="260" actId="27636"/>
          <ac:spMkLst>
            <pc:docMk/>
            <pc:sldMk cId="1311680213" sldId="267"/>
            <ac:spMk id="2" creationId="{7CD31C71-8871-45A2-A056-DA24933FC09D}"/>
          </ac:spMkLst>
        </pc:spChg>
        <pc:spChg chg="del">
          <ac:chgData name="marcos aurelio gularte de castro" userId="67f50566e2aee3b4" providerId="LiveId" clId="{C8DD22E3-8173-49CA-9BB7-D279EAE1DA2D}" dt="2019-05-13T21:45:43.851" v="575" actId="931"/>
          <ac:spMkLst>
            <pc:docMk/>
            <pc:sldMk cId="1311680213" sldId="267"/>
            <ac:spMk id="3" creationId="{6470D5A0-1740-4739-8AAA-9C3C1E469320}"/>
          </ac:spMkLst>
        </pc:spChg>
        <pc:picChg chg="add mod">
          <ac:chgData name="marcos aurelio gularte de castro" userId="67f50566e2aee3b4" providerId="LiveId" clId="{C8DD22E3-8173-49CA-9BB7-D279EAE1DA2D}" dt="2019-05-13T21:45:45.828" v="577" actId="962"/>
          <ac:picMkLst>
            <pc:docMk/>
            <pc:sldMk cId="1311680213" sldId="267"/>
            <ac:picMk id="5" creationId="{A408431E-6E53-496D-882E-3C49F8AA8BE3}"/>
          </ac:picMkLst>
        </pc:picChg>
      </pc:sldChg>
      <pc:sldChg chg="del">
        <pc:chgData name="marcos aurelio gularte de castro" userId="67f50566e2aee3b4" providerId="LiveId" clId="{C8DD22E3-8173-49CA-9BB7-D279EAE1DA2D}" dt="2019-05-13T19:58:27.141" v="91" actId="2696"/>
        <pc:sldMkLst>
          <pc:docMk/>
          <pc:sldMk cId="1469501614" sldId="267"/>
        </pc:sldMkLst>
      </pc:sldChg>
      <pc:sldChg chg="del">
        <pc:chgData name="marcos aurelio gularte de castro" userId="67f50566e2aee3b4" providerId="LiveId" clId="{C8DD22E3-8173-49CA-9BB7-D279EAE1DA2D}" dt="2019-05-13T19:58:27.156" v="92" actId="2696"/>
        <pc:sldMkLst>
          <pc:docMk/>
          <pc:sldMk cId="493954108" sldId="268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842438724" sldId="268"/>
        </pc:sldMkLst>
        <pc:spChg chg="mod">
          <ac:chgData name="marcos aurelio gularte de castro" userId="67f50566e2aee3b4" providerId="LiveId" clId="{C8DD22E3-8173-49CA-9BB7-D279EAE1DA2D}" dt="2019-05-13T20:37:11.531" v="264" actId="20577"/>
          <ac:spMkLst>
            <pc:docMk/>
            <pc:sldMk cId="2842438724" sldId="268"/>
            <ac:spMk id="2" creationId="{CDC8AC80-A345-4D8B-9BAD-56371BD37E41}"/>
          </ac:spMkLst>
        </pc:spChg>
        <pc:spChg chg="del">
          <ac:chgData name="marcos aurelio gularte de castro" userId="67f50566e2aee3b4" providerId="LiveId" clId="{C8DD22E3-8173-49CA-9BB7-D279EAE1DA2D}" dt="2019-05-13T21:47:56.794" v="578" actId="931"/>
          <ac:spMkLst>
            <pc:docMk/>
            <pc:sldMk cId="2842438724" sldId="268"/>
            <ac:spMk id="3" creationId="{B75B74BD-3EDA-47FA-86A0-0B35532AD640}"/>
          </ac:spMkLst>
        </pc:spChg>
        <pc:picChg chg="add mod">
          <ac:chgData name="marcos aurelio gularte de castro" userId="67f50566e2aee3b4" providerId="LiveId" clId="{C8DD22E3-8173-49CA-9BB7-D279EAE1DA2D}" dt="2019-05-13T21:47:58.084" v="580" actId="962"/>
          <ac:picMkLst>
            <pc:docMk/>
            <pc:sldMk cId="2842438724" sldId="268"/>
            <ac:picMk id="5" creationId="{69859A8A-5200-439A-A99D-01AF055E2143}"/>
          </ac:picMkLst>
        </pc:picChg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908929873" sldId="269"/>
        </pc:sldMkLst>
        <pc:spChg chg="mod">
          <ac:chgData name="marcos aurelio gularte de castro" userId="67f50566e2aee3b4" providerId="LiveId" clId="{C8DD22E3-8173-49CA-9BB7-D279EAE1DA2D}" dt="2019-05-13T20:37:31.388" v="267" actId="20577"/>
          <ac:spMkLst>
            <pc:docMk/>
            <pc:sldMk cId="908929873" sldId="269"/>
            <ac:spMk id="2" creationId="{3CE6A605-E29F-471C-9438-84C3520FD909}"/>
          </ac:spMkLst>
        </pc:spChg>
        <pc:spChg chg="del">
          <ac:chgData name="marcos aurelio gularte de castro" userId="67f50566e2aee3b4" providerId="LiveId" clId="{C8DD22E3-8173-49CA-9BB7-D279EAE1DA2D}" dt="2019-05-13T21:48:29.554" v="581" actId="931"/>
          <ac:spMkLst>
            <pc:docMk/>
            <pc:sldMk cId="908929873" sldId="269"/>
            <ac:spMk id="3" creationId="{62507AF6-58B8-4434-AC8A-B3E4F702A378}"/>
          </ac:spMkLst>
        </pc:spChg>
        <pc:picChg chg="add mod">
          <ac:chgData name="marcos aurelio gularte de castro" userId="67f50566e2aee3b4" providerId="LiveId" clId="{C8DD22E3-8173-49CA-9BB7-D279EAE1DA2D}" dt="2019-05-13T21:48:31.531" v="583" actId="962"/>
          <ac:picMkLst>
            <pc:docMk/>
            <pc:sldMk cId="908929873" sldId="269"/>
            <ac:picMk id="5" creationId="{D9EB19C3-345F-4E89-95A1-43EED1A8C52A}"/>
          </ac:picMkLst>
        </pc:picChg>
      </pc:sldChg>
      <pc:sldChg chg="del">
        <pc:chgData name="marcos aurelio gularte de castro" userId="67f50566e2aee3b4" providerId="LiveId" clId="{C8DD22E3-8173-49CA-9BB7-D279EAE1DA2D}" dt="2019-05-13T19:58:27.171" v="93" actId="2696"/>
        <pc:sldMkLst>
          <pc:docMk/>
          <pc:sldMk cId="3149883381" sldId="269"/>
        </pc:sldMkLst>
      </pc:sldChg>
      <pc:sldChg chg="modSp add del modTransition">
        <pc:chgData name="marcos aurelio gularte de castro" userId="67f50566e2aee3b4" providerId="LiveId" clId="{C8DD22E3-8173-49CA-9BB7-D279EAE1DA2D}" dt="2019-05-13T21:48:38.398" v="584" actId="2696"/>
        <pc:sldMkLst>
          <pc:docMk/>
          <pc:sldMk cId="972359797" sldId="270"/>
        </pc:sldMkLst>
        <pc:spChg chg="mod">
          <ac:chgData name="marcos aurelio gularte de castro" userId="67f50566e2aee3b4" providerId="LiveId" clId="{C8DD22E3-8173-49CA-9BB7-D279EAE1DA2D}" dt="2019-05-13T20:39:31.302" v="285" actId="20577"/>
          <ac:spMkLst>
            <pc:docMk/>
            <pc:sldMk cId="972359797" sldId="270"/>
            <ac:spMk id="2" creationId="{04458E2C-7BD2-46A9-847C-4F8DC0B4C165}"/>
          </ac:spMkLst>
        </pc:spChg>
      </pc:sldChg>
      <pc:sldChg chg="del">
        <pc:chgData name="marcos aurelio gularte de castro" userId="67f50566e2aee3b4" providerId="LiveId" clId="{C8DD22E3-8173-49CA-9BB7-D279EAE1DA2D}" dt="2019-05-13T19:58:27.185" v="94" actId="2696"/>
        <pc:sldMkLst>
          <pc:docMk/>
          <pc:sldMk cId="1488644958" sldId="270"/>
        </pc:sldMkLst>
      </pc:sldChg>
      <pc:sldChg chg="modSp add del">
        <pc:chgData name="marcos aurelio gularte de castro" userId="67f50566e2aee3b4" providerId="LiveId" clId="{C8DD22E3-8173-49CA-9BB7-D279EAE1DA2D}" dt="2019-05-13T20:40:43.348" v="295" actId="2696"/>
        <pc:sldMkLst>
          <pc:docMk/>
          <pc:sldMk cId="2566711989" sldId="271"/>
        </pc:sldMkLst>
        <pc:spChg chg="mod">
          <ac:chgData name="marcos aurelio gularte de castro" userId="67f50566e2aee3b4" providerId="LiveId" clId="{C8DD22E3-8173-49CA-9BB7-D279EAE1DA2D}" dt="2019-05-13T20:39:59.633" v="288" actId="20577"/>
          <ac:spMkLst>
            <pc:docMk/>
            <pc:sldMk cId="2566711989" sldId="271"/>
            <ac:spMk id="2" creationId="{FEC122FA-2A1E-4565-8936-0BD171A76339}"/>
          </ac:spMkLst>
        </pc:spChg>
      </pc:sldChg>
      <pc:sldChg chg="del">
        <pc:chgData name="marcos aurelio gularte de castro" userId="67f50566e2aee3b4" providerId="LiveId" clId="{C8DD22E3-8173-49CA-9BB7-D279EAE1DA2D}" dt="2019-05-13T19:58:27.193" v="95" actId="2696"/>
        <pc:sldMkLst>
          <pc:docMk/>
          <pc:sldMk cId="3994861021" sldId="271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217815556" sldId="272"/>
        </pc:sldMkLst>
        <pc:spChg chg="mod">
          <ac:chgData name="marcos aurelio gularte de castro" userId="67f50566e2aee3b4" providerId="LiveId" clId="{C8DD22E3-8173-49CA-9BB7-D279EAE1DA2D}" dt="2019-05-13T20:40:22.432" v="293" actId="20577"/>
          <ac:spMkLst>
            <pc:docMk/>
            <pc:sldMk cId="2217815556" sldId="272"/>
            <ac:spMk id="2" creationId="{C22917B6-C413-4BAF-833A-3C6199306A56}"/>
          </ac:spMkLst>
        </pc:spChg>
        <pc:spChg chg="del">
          <ac:chgData name="marcos aurelio gularte de castro" userId="67f50566e2aee3b4" providerId="LiveId" clId="{C8DD22E3-8173-49CA-9BB7-D279EAE1DA2D}" dt="2019-05-13T21:49:26.889" v="585" actId="931"/>
          <ac:spMkLst>
            <pc:docMk/>
            <pc:sldMk cId="2217815556" sldId="272"/>
            <ac:spMk id="3" creationId="{7C9A6D65-C48E-4635-AE8B-7E4BEC3A6BCC}"/>
          </ac:spMkLst>
        </pc:spChg>
        <pc:picChg chg="add mod modCrop">
          <ac:chgData name="marcos aurelio gularte de castro" userId="67f50566e2aee3b4" providerId="LiveId" clId="{C8DD22E3-8173-49CA-9BB7-D279EAE1DA2D}" dt="2019-05-13T21:49:32.786" v="588" actId="18131"/>
          <ac:picMkLst>
            <pc:docMk/>
            <pc:sldMk cId="2217815556" sldId="272"/>
            <ac:picMk id="5" creationId="{0528E0C9-A6F9-4BBC-9A4B-B6000C533E50}"/>
          </ac:picMkLst>
        </pc:picChg>
      </pc:sldChg>
      <pc:sldChg chg="del">
        <pc:chgData name="marcos aurelio gularte de castro" userId="67f50566e2aee3b4" providerId="LiveId" clId="{C8DD22E3-8173-49CA-9BB7-D279EAE1DA2D}" dt="2019-05-13T19:58:27.206" v="96" actId="2696"/>
        <pc:sldMkLst>
          <pc:docMk/>
          <pc:sldMk cId="2236544998" sldId="272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1443019549" sldId="273"/>
        </pc:sldMkLst>
        <pc:spChg chg="mod">
          <ac:chgData name="marcos aurelio gularte de castro" userId="67f50566e2aee3b4" providerId="LiveId" clId="{C8DD22E3-8173-49CA-9BB7-D279EAE1DA2D}" dt="2019-05-13T20:41:12.292" v="307" actId="403"/>
          <ac:spMkLst>
            <pc:docMk/>
            <pc:sldMk cId="1443019549" sldId="273"/>
            <ac:spMk id="2" creationId="{5315841F-B438-4AD9-AD7F-DFABDF28DBE1}"/>
          </ac:spMkLst>
        </pc:spChg>
        <pc:spChg chg="del">
          <ac:chgData name="marcos aurelio gularte de castro" userId="67f50566e2aee3b4" providerId="LiveId" clId="{C8DD22E3-8173-49CA-9BB7-D279EAE1DA2D}" dt="2019-05-13T21:49:48.235" v="589" actId="931"/>
          <ac:spMkLst>
            <pc:docMk/>
            <pc:sldMk cId="1443019549" sldId="273"/>
            <ac:spMk id="3" creationId="{AB7E0489-930B-4704-AAFB-6D10FC744734}"/>
          </ac:spMkLst>
        </pc:spChg>
        <pc:picChg chg="add mod">
          <ac:chgData name="marcos aurelio gularte de castro" userId="67f50566e2aee3b4" providerId="LiveId" clId="{C8DD22E3-8173-49CA-9BB7-D279EAE1DA2D}" dt="2019-05-13T21:49:49.757" v="591" actId="962"/>
          <ac:picMkLst>
            <pc:docMk/>
            <pc:sldMk cId="1443019549" sldId="273"/>
            <ac:picMk id="5" creationId="{C89D1B0D-6BAE-4D0C-8B46-B5A5179B0BFB}"/>
          </ac:picMkLst>
        </pc:picChg>
      </pc:sldChg>
      <pc:sldChg chg="del">
        <pc:chgData name="marcos aurelio gularte de castro" userId="67f50566e2aee3b4" providerId="LiveId" clId="{C8DD22E3-8173-49CA-9BB7-D279EAE1DA2D}" dt="2019-05-13T19:58:27.219" v="97" actId="2696"/>
        <pc:sldMkLst>
          <pc:docMk/>
          <pc:sldMk cId="2090166657" sldId="273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818307456" sldId="274"/>
        </pc:sldMkLst>
        <pc:spChg chg="mod">
          <ac:chgData name="marcos aurelio gularte de castro" userId="67f50566e2aee3b4" providerId="LiveId" clId="{C8DD22E3-8173-49CA-9BB7-D279EAE1DA2D}" dt="2019-05-13T20:41:38.321" v="324" actId="403"/>
          <ac:spMkLst>
            <pc:docMk/>
            <pc:sldMk cId="2818307456" sldId="274"/>
            <ac:spMk id="2" creationId="{1B458D3B-261D-4DBF-9897-2553A59109A9}"/>
          </ac:spMkLst>
        </pc:spChg>
        <pc:spChg chg="del">
          <ac:chgData name="marcos aurelio gularte de castro" userId="67f50566e2aee3b4" providerId="LiveId" clId="{C8DD22E3-8173-49CA-9BB7-D279EAE1DA2D}" dt="2019-05-13T21:50:01.451" v="592" actId="931"/>
          <ac:spMkLst>
            <pc:docMk/>
            <pc:sldMk cId="2818307456" sldId="274"/>
            <ac:spMk id="3" creationId="{4AD5513C-A448-4543-8054-32E43B7D038C}"/>
          </ac:spMkLst>
        </pc:spChg>
        <pc:picChg chg="add mod">
          <ac:chgData name="marcos aurelio gularte de castro" userId="67f50566e2aee3b4" providerId="LiveId" clId="{C8DD22E3-8173-49CA-9BB7-D279EAE1DA2D}" dt="2019-05-13T21:50:03.211" v="594" actId="962"/>
          <ac:picMkLst>
            <pc:docMk/>
            <pc:sldMk cId="2818307456" sldId="274"/>
            <ac:picMk id="5" creationId="{22D8D7FA-9C9A-4CDF-B477-7EB378681DD3}"/>
          </ac:picMkLst>
        </pc:picChg>
      </pc:sldChg>
      <pc:sldChg chg="del">
        <pc:chgData name="marcos aurelio gularte de castro" userId="67f50566e2aee3b4" providerId="LiveId" clId="{C8DD22E3-8173-49CA-9BB7-D279EAE1DA2D}" dt="2019-05-13T19:58:27.235" v="98" actId="2696"/>
        <pc:sldMkLst>
          <pc:docMk/>
          <pc:sldMk cId="3145821982" sldId="274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1209760533" sldId="275"/>
        </pc:sldMkLst>
        <pc:spChg chg="mod">
          <ac:chgData name="marcos aurelio gularte de castro" userId="67f50566e2aee3b4" providerId="LiveId" clId="{C8DD22E3-8173-49CA-9BB7-D279EAE1DA2D}" dt="2019-05-13T20:42:14.773" v="329" actId="20577"/>
          <ac:spMkLst>
            <pc:docMk/>
            <pc:sldMk cId="1209760533" sldId="275"/>
            <ac:spMk id="2" creationId="{1423F91B-94C5-41EF-B5DE-8A15A6119005}"/>
          </ac:spMkLst>
        </pc:spChg>
        <pc:spChg chg="del">
          <ac:chgData name="marcos aurelio gularte de castro" userId="67f50566e2aee3b4" providerId="LiveId" clId="{C8DD22E3-8173-49CA-9BB7-D279EAE1DA2D}" dt="2019-05-13T21:50:26.593" v="595" actId="931"/>
          <ac:spMkLst>
            <pc:docMk/>
            <pc:sldMk cId="1209760533" sldId="275"/>
            <ac:spMk id="3" creationId="{BDDD573D-0E3E-449D-8EAF-7B392E4B3453}"/>
          </ac:spMkLst>
        </pc:spChg>
        <pc:picChg chg="add mod">
          <ac:chgData name="marcos aurelio gularte de castro" userId="67f50566e2aee3b4" providerId="LiveId" clId="{C8DD22E3-8173-49CA-9BB7-D279EAE1DA2D}" dt="2019-05-13T21:50:26.593" v="595" actId="931"/>
          <ac:picMkLst>
            <pc:docMk/>
            <pc:sldMk cId="1209760533" sldId="275"/>
            <ac:picMk id="5" creationId="{8EB72141-BB07-49C1-829E-5EA6A8FBFFA4}"/>
          </ac:picMkLst>
        </pc:picChg>
      </pc:sldChg>
      <pc:sldChg chg="del">
        <pc:chgData name="marcos aurelio gularte de castro" userId="67f50566e2aee3b4" providerId="LiveId" clId="{C8DD22E3-8173-49CA-9BB7-D279EAE1DA2D}" dt="2019-05-13T19:58:27.281" v="99" actId="2696"/>
        <pc:sldMkLst>
          <pc:docMk/>
          <pc:sldMk cId="1603462810" sldId="275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3399316134" sldId="276"/>
        </pc:sldMkLst>
        <pc:spChg chg="del">
          <ac:chgData name="marcos aurelio gularte de castro" userId="67f50566e2aee3b4" providerId="LiveId" clId="{C8DD22E3-8173-49CA-9BB7-D279EAE1DA2D}" dt="2019-05-13T20:42:42.396" v="331"/>
          <ac:spMkLst>
            <pc:docMk/>
            <pc:sldMk cId="3399316134" sldId="276"/>
            <ac:spMk id="2" creationId="{1E84FEED-99B2-4358-B69C-A0C5AEC30B34}"/>
          </ac:spMkLst>
        </pc:spChg>
        <pc:spChg chg="del">
          <ac:chgData name="marcos aurelio gularte de castro" userId="67f50566e2aee3b4" providerId="LiveId" clId="{C8DD22E3-8173-49CA-9BB7-D279EAE1DA2D}" dt="2019-05-13T20:42:42.396" v="331"/>
          <ac:spMkLst>
            <pc:docMk/>
            <pc:sldMk cId="3399316134" sldId="276"/>
            <ac:spMk id="3" creationId="{CD8434B4-6167-4E67-8A11-5EB542A817B9}"/>
          </ac:spMkLst>
        </pc:spChg>
        <pc:spChg chg="add mod">
          <ac:chgData name="marcos aurelio gularte de castro" userId="67f50566e2aee3b4" providerId="LiveId" clId="{C8DD22E3-8173-49CA-9BB7-D279EAE1DA2D}" dt="2019-05-13T20:42:44.712" v="333" actId="20577"/>
          <ac:spMkLst>
            <pc:docMk/>
            <pc:sldMk cId="3399316134" sldId="276"/>
            <ac:spMk id="4" creationId="{8A1AB72C-480B-4308-9158-BD2C7BCE98E0}"/>
          </ac:spMkLst>
        </pc:spChg>
        <pc:spChg chg="add del mod">
          <ac:chgData name="marcos aurelio gularte de castro" userId="67f50566e2aee3b4" providerId="LiveId" clId="{C8DD22E3-8173-49CA-9BB7-D279EAE1DA2D}" dt="2019-05-13T20:42:47.368" v="334"/>
          <ac:spMkLst>
            <pc:docMk/>
            <pc:sldMk cId="3399316134" sldId="276"/>
            <ac:spMk id="5" creationId="{559BA995-81BE-47F9-8BE9-A4049E49F2F2}"/>
          </ac:spMkLst>
        </pc:spChg>
      </pc:sldChg>
      <pc:sldChg chg="del">
        <pc:chgData name="marcos aurelio gularte de castro" userId="67f50566e2aee3b4" providerId="LiveId" clId="{C8DD22E3-8173-49CA-9BB7-D279EAE1DA2D}" dt="2019-05-13T19:58:27.291" v="100" actId="2696"/>
        <pc:sldMkLst>
          <pc:docMk/>
          <pc:sldMk cId="4269146495" sldId="276"/>
        </pc:sldMkLst>
      </pc:sldChg>
      <pc:sldChg chg="del">
        <pc:chgData name="marcos aurelio gularte de castro" userId="67f50566e2aee3b4" providerId="LiveId" clId="{C8DD22E3-8173-49CA-9BB7-D279EAE1DA2D}" dt="2019-05-13T19:58:27.324" v="101" actId="2696"/>
        <pc:sldMkLst>
          <pc:docMk/>
          <pc:sldMk cId="2158156604" sldId="277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468912921" sldId="277"/>
        </pc:sldMkLst>
        <pc:spChg chg="del">
          <ac:chgData name="marcos aurelio gularte de castro" userId="67f50566e2aee3b4" providerId="LiveId" clId="{C8DD22E3-8173-49CA-9BB7-D279EAE1DA2D}" dt="2019-05-13T20:42:55.479" v="336"/>
          <ac:spMkLst>
            <pc:docMk/>
            <pc:sldMk cId="2468912921" sldId="277"/>
            <ac:spMk id="2" creationId="{E5AC5E67-2D6E-480A-83B0-BE9A82771D0F}"/>
          </ac:spMkLst>
        </pc:spChg>
        <pc:spChg chg="add mod">
          <ac:chgData name="marcos aurelio gularte de castro" userId="67f50566e2aee3b4" providerId="LiveId" clId="{C8DD22E3-8173-49CA-9BB7-D279EAE1DA2D}" dt="2019-05-13T21:50:34.580" v="596" actId="14100"/>
          <ac:spMkLst>
            <pc:docMk/>
            <pc:sldMk cId="2468912921" sldId="277"/>
            <ac:spMk id="3" creationId="{3D6F5F31-924E-4603-AB2F-9E85969DD1DE}"/>
          </ac:spMkLst>
        </pc:spChg>
        <pc:spChg chg="add del mod">
          <ac:chgData name="marcos aurelio gularte de castro" userId="67f50566e2aee3b4" providerId="LiveId" clId="{C8DD22E3-8173-49CA-9BB7-D279EAE1DA2D}" dt="2019-05-13T20:49:43.440" v="339"/>
          <ac:spMkLst>
            <pc:docMk/>
            <pc:sldMk cId="2468912921" sldId="277"/>
            <ac:spMk id="4" creationId="{11ADF2F7-E469-4705-9A74-5F754E80F0CF}"/>
          </ac:spMkLst>
        </pc:spChg>
        <pc:spChg chg="add mod">
          <ac:chgData name="marcos aurelio gularte de castro" userId="67f50566e2aee3b4" providerId="LiveId" clId="{C8DD22E3-8173-49CA-9BB7-D279EAE1DA2D}" dt="2019-05-13T21:00:46.209" v="359" actId="27636"/>
          <ac:spMkLst>
            <pc:docMk/>
            <pc:sldMk cId="2468912921" sldId="277"/>
            <ac:spMk id="5" creationId="{345DA628-7CE8-4B9D-8B16-66B41FBBC8A8}"/>
          </ac:spMkLst>
        </pc:spChg>
        <pc:spChg chg="add del mod">
          <ac:chgData name="marcos aurelio gularte de castro" userId="67f50566e2aee3b4" providerId="LiveId" clId="{C8DD22E3-8173-49CA-9BB7-D279EAE1DA2D}" dt="2019-05-13T21:00:18.523" v="353"/>
          <ac:spMkLst>
            <pc:docMk/>
            <pc:sldMk cId="2468912921" sldId="277"/>
            <ac:spMk id="6" creationId="{1F2D5525-A0E9-4438-9E54-FD89DB6D93BC}"/>
          </ac:spMkLst>
        </pc:spChg>
        <pc:spChg chg="add del mod">
          <ac:chgData name="marcos aurelio gularte de castro" userId="67f50566e2aee3b4" providerId="LiveId" clId="{C8DD22E3-8173-49CA-9BB7-D279EAE1DA2D}" dt="2019-05-13T21:00:46.084" v="357"/>
          <ac:spMkLst>
            <pc:docMk/>
            <pc:sldMk cId="2468912921" sldId="277"/>
            <ac:spMk id="7" creationId="{B0A26926-7333-461D-8F2A-0ADDEDA9BC39}"/>
          </ac:spMkLst>
        </pc:spChg>
        <pc:spChg chg="add del mod">
          <ac:chgData name="marcos aurelio gularte de castro" userId="67f50566e2aee3b4" providerId="LiveId" clId="{C8DD22E3-8173-49CA-9BB7-D279EAE1DA2D}" dt="2019-05-13T21:00:46.084" v="357"/>
          <ac:spMkLst>
            <pc:docMk/>
            <pc:sldMk cId="2468912921" sldId="277"/>
            <ac:spMk id="8" creationId="{50B14CB7-0FB9-4C56-880B-D5A1FEC4D913}"/>
          </ac:spMkLst>
        </pc:spChg>
        <pc:spChg chg="add del mod">
          <ac:chgData name="marcos aurelio gularte de castro" userId="67f50566e2aee3b4" providerId="LiveId" clId="{C8DD22E3-8173-49CA-9BB7-D279EAE1DA2D}" dt="2019-05-13T21:00:46.084" v="357"/>
          <ac:spMkLst>
            <pc:docMk/>
            <pc:sldMk cId="2468912921" sldId="277"/>
            <ac:spMk id="9" creationId="{2E8BE2CE-762D-42C3-BBA7-7774367631FF}"/>
          </ac:spMkLst>
        </pc:spChg>
        <pc:spChg chg="add del mod">
          <ac:chgData name="marcos aurelio gularte de castro" userId="67f50566e2aee3b4" providerId="LiveId" clId="{C8DD22E3-8173-49CA-9BB7-D279EAE1DA2D}" dt="2019-05-13T21:00:46.084" v="357"/>
          <ac:spMkLst>
            <pc:docMk/>
            <pc:sldMk cId="2468912921" sldId="277"/>
            <ac:spMk id="10" creationId="{2112E065-C947-43AC-8630-AD5F67F99B4B}"/>
          </ac:spMkLst>
        </pc:spChg>
        <pc:spChg chg="add del mod">
          <ac:chgData name="marcos aurelio gularte de castro" userId="67f50566e2aee3b4" providerId="LiveId" clId="{C8DD22E3-8173-49CA-9BB7-D279EAE1DA2D}" dt="2019-05-13T21:50:55.384" v="597" actId="931"/>
          <ac:spMkLst>
            <pc:docMk/>
            <pc:sldMk cId="2468912921" sldId="277"/>
            <ac:spMk id="11" creationId="{72081AE5-1985-41B1-9505-AB343A0DE532}"/>
          </ac:spMkLst>
        </pc:spChg>
        <pc:picChg chg="add mod">
          <ac:chgData name="marcos aurelio gularte de castro" userId="67f50566e2aee3b4" providerId="LiveId" clId="{C8DD22E3-8173-49CA-9BB7-D279EAE1DA2D}" dt="2019-05-13T21:51:00.380" v="599" actId="962"/>
          <ac:picMkLst>
            <pc:docMk/>
            <pc:sldMk cId="2468912921" sldId="277"/>
            <ac:picMk id="13" creationId="{69792262-FB72-4BFA-B614-C982EEC4118D}"/>
          </ac:picMkLst>
        </pc:picChg>
      </pc:sldChg>
      <pc:sldChg chg="del">
        <pc:chgData name="marcos aurelio gularte de castro" userId="67f50566e2aee3b4" providerId="LiveId" clId="{C8DD22E3-8173-49CA-9BB7-D279EAE1DA2D}" dt="2019-05-13T19:58:27.337" v="102" actId="2696"/>
        <pc:sldMkLst>
          <pc:docMk/>
          <pc:sldMk cId="1064609652" sldId="278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946821333" sldId="278"/>
        </pc:sldMkLst>
        <pc:spChg chg="del">
          <ac:chgData name="marcos aurelio gularte de castro" userId="67f50566e2aee3b4" providerId="LiveId" clId="{C8DD22E3-8173-49CA-9BB7-D279EAE1DA2D}" dt="2019-05-13T21:05:44.375" v="362"/>
          <ac:spMkLst>
            <pc:docMk/>
            <pc:sldMk cId="2946821333" sldId="278"/>
            <ac:spMk id="2" creationId="{E2B11A76-C54D-4843-9496-5736599805A6}"/>
          </ac:spMkLst>
        </pc:spChg>
        <pc:spChg chg="del mod">
          <ac:chgData name="marcos aurelio gularte de castro" userId="67f50566e2aee3b4" providerId="LiveId" clId="{C8DD22E3-8173-49CA-9BB7-D279EAE1DA2D}" dt="2019-05-13T21:05:57.948" v="367" actId="478"/>
          <ac:spMkLst>
            <pc:docMk/>
            <pc:sldMk cId="2946821333" sldId="278"/>
            <ac:spMk id="3" creationId="{41CD708F-53AA-4956-9702-95E97D8BF0B4}"/>
          </ac:spMkLst>
        </pc:spChg>
        <pc:spChg chg="del">
          <ac:chgData name="marcos aurelio gularte de castro" userId="67f50566e2aee3b4" providerId="LiveId" clId="{C8DD22E3-8173-49CA-9BB7-D279EAE1DA2D}" dt="2019-05-13T21:05:44.375" v="362"/>
          <ac:spMkLst>
            <pc:docMk/>
            <pc:sldMk cId="2946821333" sldId="278"/>
            <ac:spMk id="4" creationId="{5653E41B-55BE-41D8-8059-5737FFD889D2}"/>
          </ac:spMkLst>
        </pc:spChg>
        <pc:spChg chg="add mod">
          <ac:chgData name="marcos aurelio gularte de castro" userId="67f50566e2aee3b4" providerId="LiveId" clId="{C8DD22E3-8173-49CA-9BB7-D279EAE1DA2D}" dt="2019-05-13T21:08:05.891" v="407" actId="27636"/>
          <ac:spMkLst>
            <pc:docMk/>
            <pc:sldMk cId="2946821333" sldId="278"/>
            <ac:spMk id="5" creationId="{E41ED6E1-1DA7-4732-8284-65B7B1C417CA}"/>
          </ac:spMkLst>
        </pc:spChg>
        <pc:spChg chg="add del mod">
          <ac:chgData name="marcos aurelio gularte de castro" userId="67f50566e2aee3b4" providerId="LiveId" clId="{C8DD22E3-8173-49CA-9BB7-D279EAE1DA2D}" dt="2019-05-13T21:51:37.822" v="600" actId="931"/>
          <ac:spMkLst>
            <pc:docMk/>
            <pc:sldMk cId="2946821333" sldId="278"/>
            <ac:spMk id="6" creationId="{C37FD838-FE49-495A-827F-111BBF02357A}"/>
          </ac:spMkLst>
        </pc:spChg>
        <pc:picChg chg="add mod">
          <ac:chgData name="marcos aurelio gularte de castro" userId="67f50566e2aee3b4" providerId="LiveId" clId="{C8DD22E3-8173-49CA-9BB7-D279EAE1DA2D}" dt="2019-05-13T21:51:37.822" v="600" actId="931"/>
          <ac:picMkLst>
            <pc:docMk/>
            <pc:sldMk cId="2946821333" sldId="278"/>
            <ac:picMk id="8" creationId="{F23BA043-4973-43CE-A4E0-C39D55F19036}"/>
          </ac:picMkLst>
        </pc:picChg>
      </pc:sldChg>
      <pc:sldChg chg="del">
        <pc:chgData name="marcos aurelio gularte de castro" userId="67f50566e2aee3b4" providerId="LiveId" clId="{C8DD22E3-8173-49CA-9BB7-D279EAE1DA2D}" dt="2019-05-13T19:58:27.349" v="103" actId="2696"/>
        <pc:sldMkLst>
          <pc:docMk/>
          <pc:sldMk cId="2215897291" sldId="279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3960660445" sldId="279"/>
        </pc:sldMkLst>
        <pc:spChg chg="del">
          <ac:chgData name="marcos aurelio gularte de castro" userId="67f50566e2aee3b4" providerId="LiveId" clId="{C8DD22E3-8173-49CA-9BB7-D279EAE1DA2D}" dt="2019-05-13T21:09:21.752" v="409"/>
          <ac:spMkLst>
            <pc:docMk/>
            <pc:sldMk cId="3960660445" sldId="279"/>
            <ac:spMk id="2" creationId="{36B1D66D-A470-4454-BBC0-483AD774596C}"/>
          </ac:spMkLst>
        </pc:spChg>
        <pc:spChg chg="del">
          <ac:chgData name="marcos aurelio gularte de castro" userId="67f50566e2aee3b4" providerId="LiveId" clId="{C8DD22E3-8173-49CA-9BB7-D279EAE1DA2D}" dt="2019-05-13T21:09:21.752" v="409"/>
          <ac:spMkLst>
            <pc:docMk/>
            <pc:sldMk cId="3960660445" sldId="279"/>
            <ac:spMk id="3" creationId="{62288BE4-ACED-427D-8ACE-A7402109985F}"/>
          </ac:spMkLst>
        </pc:spChg>
        <pc:spChg chg="add mod">
          <ac:chgData name="marcos aurelio gularte de castro" userId="67f50566e2aee3b4" providerId="LiveId" clId="{C8DD22E3-8173-49CA-9BB7-D279EAE1DA2D}" dt="2019-05-13T21:09:39.583" v="412"/>
          <ac:spMkLst>
            <pc:docMk/>
            <pc:sldMk cId="3960660445" sldId="279"/>
            <ac:spMk id="4" creationId="{FF637D25-A3C9-4848-8EC8-E65405CC6FB0}"/>
          </ac:spMkLst>
        </pc:spChg>
        <pc:spChg chg="add mod">
          <ac:chgData name="marcos aurelio gularte de castro" userId="67f50566e2aee3b4" providerId="LiveId" clId="{C8DD22E3-8173-49CA-9BB7-D279EAE1DA2D}" dt="2019-05-13T21:09:47.343" v="415" actId="20577"/>
          <ac:spMkLst>
            <pc:docMk/>
            <pc:sldMk cId="3960660445" sldId="279"/>
            <ac:spMk id="5" creationId="{CA17CE8D-87E0-4AC7-8A5C-5E6052D3E367}"/>
          </ac:spMkLst>
        </pc:spChg>
      </pc:sldChg>
      <pc:sldChg chg="del">
        <pc:chgData name="marcos aurelio gularte de castro" userId="67f50566e2aee3b4" providerId="LiveId" clId="{C8DD22E3-8173-49CA-9BB7-D279EAE1DA2D}" dt="2019-05-13T19:58:27.359" v="104" actId="2696"/>
        <pc:sldMkLst>
          <pc:docMk/>
          <pc:sldMk cId="1409342828" sldId="280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1856132726" sldId="280"/>
        </pc:sldMkLst>
        <pc:spChg chg="del">
          <ac:chgData name="marcos aurelio gularte de castro" userId="67f50566e2aee3b4" providerId="LiveId" clId="{C8DD22E3-8173-49CA-9BB7-D279EAE1DA2D}" dt="2019-05-13T21:10:25.942" v="417"/>
          <ac:spMkLst>
            <pc:docMk/>
            <pc:sldMk cId="1856132726" sldId="280"/>
            <ac:spMk id="2" creationId="{14098A84-0BEB-4884-93E3-89077D52C168}"/>
          </ac:spMkLst>
        </pc:spChg>
        <pc:spChg chg="del">
          <ac:chgData name="marcos aurelio gularte de castro" userId="67f50566e2aee3b4" providerId="LiveId" clId="{C8DD22E3-8173-49CA-9BB7-D279EAE1DA2D}" dt="2019-05-13T21:10:25.942" v="417"/>
          <ac:spMkLst>
            <pc:docMk/>
            <pc:sldMk cId="1856132726" sldId="280"/>
            <ac:spMk id="3" creationId="{494E16AA-798A-4258-B6E1-F004FA5757FF}"/>
          </ac:spMkLst>
        </pc:spChg>
        <pc:spChg chg="add mod">
          <ac:chgData name="marcos aurelio gularte de castro" userId="67f50566e2aee3b4" providerId="LiveId" clId="{C8DD22E3-8173-49CA-9BB7-D279EAE1DA2D}" dt="2019-05-13T21:10:29.423" v="418"/>
          <ac:spMkLst>
            <pc:docMk/>
            <pc:sldMk cId="1856132726" sldId="280"/>
            <ac:spMk id="4" creationId="{78AE4DE3-95C9-4B9B-A93D-5C377B058481}"/>
          </ac:spMkLst>
        </pc:spChg>
        <pc:spChg chg="add del mod">
          <ac:chgData name="marcos aurelio gularte de castro" userId="67f50566e2aee3b4" providerId="LiveId" clId="{C8DD22E3-8173-49CA-9BB7-D279EAE1DA2D}" dt="2019-05-13T21:52:23.372" v="601" actId="931"/>
          <ac:spMkLst>
            <pc:docMk/>
            <pc:sldMk cId="1856132726" sldId="280"/>
            <ac:spMk id="5" creationId="{21451D47-AE25-4476-B3B0-E5B6153EEFEC}"/>
          </ac:spMkLst>
        </pc:spChg>
        <pc:picChg chg="add mod">
          <ac:chgData name="marcos aurelio gularte de castro" userId="67f50566e2aee3b4" providerId="LiveId" clId="{C8DD22E3-8173-49CA-9BB7-D279EAE1DA2D}" dt="2019-05-13T21:52:23.372" v="601" actId="931"/>
          <ac:picMkLst>
            <pc:docMk/>
            <pc:sldMk cId="1856132726" sldId="280"/>
            <ac:picMk id="7" creationId="{7224FA31-690E-45EE-8399-2E4B6182957F}"/>
          </ac:picMkLst>
        </pc:picChg>
      </pc:sldChg>
      <pc:sldChg chg="del">
        <pc:chgData name="marcos aurelio gularte de castro" userId="67f50566e2aee3b4" providerId="LiveId" clId="{C8DD22E3-8173-49CA-9BB7-D279EAE1DA2D}" dt="2019-05-13T19:58:27.401" v="105" actId="2696"/>
        <pc:sldMkLst>
          <pc:docMk/>
          <pc:sldMk cId="707835065" sldId="281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3947753800" sldId="281"/>
        </pc:sldMkLst>
        <pc:spChg chg="mod">
          <ac:chgData name="marcos aurelio gularte de castro" userId="67f50566e2aee3b4" providerId="LiveId" clId="{C8DD22E3-8173-49CA-9BB7-D279EAE1DA2D}" dt="2019-05-13T21:23:49.950" v="448" actId="27636"/>
          <ac:spMkLst>
            <pc:docMk/>
            <pc:sldMk cId="3947753800" sldId="281"/>
            <ac:spMk id="2" creationId="{16F9E105-5A3C-409D-AAB7-26394F027DD5}"/>
          </ac:spMkLst>
        </pc:spChg>
        <pc:spChg chg="del">
          <ac:chgData name="marcos aurelio gularte de castro" userId="67f50566e2aee3b4" providerId="LiveId" clId="{C8DD22E3-8173-49CA-9BB7-D279EAE1DA2D}" dt="2019-05-13T21:11:38.062" v="422"/>
          <ac:spMkLst>
            <pc:docMk/>
            <pc:sldMk cId="3947753800" sldId="281"/>
            <ac:spMk id="3" creationId="{D59F6E5F-7A15-4414-812A-15E8DFA86F33}"/>
          </ac:spMkLst>
        </pc:spChg>
        <pc:spChg chg="add del mod">
          <ac:chgData name="marcos aurelio gularte de castro" userId="67f50566e2aee3b4" providerId="LiveId" clId="{C8DD22E3-8173-49CA-9BB7-D279EAE1DA2D}" dt="2019-05-13T21:23:49.849" v="447"/>
          <ac:spMkLst>
            <pc:docMk/>
            <pc:sldMk cId="3947753800" sldId="281"/>
            <ac:spMk id="4" creationId="{8733EF98-AFCE-4064-92E5-6FAB0DBA0E32}"/>
          </ac:spMkLst>
        </pc:spChg>
        <pc:spChg chg="add del mod">
          <ac:chgData name="marcos aurelio gularte de castro" userId="67f50566e2aee3b4" providerId="LiveId" clId="{C8DD22E3-8173-49CA-9BB7-D279EAE1DA2D}" dt="2019-05-13T21:23:49.849" v="447"/>
          <ac:spMkLst>
            <pc:docMk/>
            <pc:sldMk cId="3947753800" sldId="281"/>
            <ac:spMk id="5" creationId="{28BA749E-2659-415F-B5DE-8EB22F00E1B2}"/>
          </ac:spMkLst>
        </pc:spChg>
        <pc:spChg chg="add del mod">
          <ac:chgData name="marcos aurelio gularte de castro" userId="67f50566e2aee3b4" providerId="LiveId" clId="{C8DD22E3-8173-49CA-9BB7-D279EAE1DA2D}" dt="2019-05-13T21:53:20.675" v="602" actId="931"/>
          <ac:spMkLst>
            <pc:docMk/>
            <pc:sldMk cId="3947753800" sldId="281"/>
            <ac:spMk id="6" creationId="{14E967A2-09B3-4C4D-9A78-74256743C64B}"/>
          </ac:spMkLst>
        </pc:spChg>
        <pc:spChg chg="add del mod">
          <ac:chgData name="marcos aurelio gularte de castro" userId="67f50566e2aee3b4" providerId="LiveId" clId="{C8DD22E3-8173-49CA-9BB7-D279EAE1DA2D}" dt="2019-05-13T21:54:31.624" v="607" actId="931"/>
          <ac:spMkLst>
            <pc:docMk/>
            <pc:sldMk cId="3947753800" sldId="281"/>
            <ac:spMk id="10" creationId="{3D47AAA6-9927-4EB9-95D1-1E1A6B323CE4}"/>
          </ac:spMkLst>
        </pc:spChg>
        <pc:spChg chg="add del mod">
          <ac:chgData name="marcos aurelio gularte de castro" userId="67f50566e2aee3b4" providerId="LiveId" clId="{C8DD22E3-8173-49CA-9BB7-D279EAE1DA2D}" dt="2019-05-13T21:54:44.559" v="611" actId="931"/>
          <ac:spMkLst>
            <pc:docMk/>
            <pc:sldMk cId="3947753800" sldId="281"/>
            <ac:spMk id="14" creationId="{FAC2A754-5EA1-4097-B65A-EAA5AD5EBAA7}"/>
          </ac:spMkLst>
        </pc:spChg>
        <pc:picChg chg="add del mod modCrop">
          <ac:chgData name="marcos aurelio gularte de castro" userId="67f50566e2aee3b4" providerId="LiveId" clId="{C8DD22E3-8173-49CA-9BB7-D279EAE1DA2D}" dt="2019-05-13T21:53:43.551" v="606" actId="478"/>
          <ac:picMkLst>
            <pc:docMk/>
            <pc:sldMk cId="3947753800" sldId="281"/>
            <ac:picMk id="8" creationId="{B7DECFB3-88AC-4FB2-A88A-8B9EBB85E20B}"/>
          </ac:picMkLst>
        </pc:picChg>
        <pc:picChg chg="add del mod">
          <ac:chgData name="marcos aurelio gularte de castro" userId="67f50566e2aee3b4" providerId="LiveId" clId="{C8DD22E3-8173-49CA-9BB7-D279EAE1DA2D}" dt="2019-05-13T21:54:35.297" v="610" actId="478"/>
          <ac:picMkLst>
            <pc:docMk/>
            <pc:sldMk cId="3947753800" sldId="281"/>
            <ac:picMk id="12" creationId="{734AA927-8132-4429-8AEA-4CE3E31EF4C6}"/>
          </ac:picMkLst>
        </pc:picChg>
        <pc:picChg chg="add mod">
          <ac:chgData name="marcos aurelio gularte de castro" userId="67f50566e2aee3b4" providerId="LiveId" clId="{C8DD22E3-8173-49CA-9BB7-D279EAE1DA2D}" dt="2019-05-13T21:54:46.551" v="612" actId="27614"/>
          <ac:picMkLst>
            <pc:docMk/>
            <pc:sldMk cId="3947753800" sldId="281"/>
            <ac:picMk id="16" creationId="{12E3D96F-C36C-496E-9896-40C2D477BD3D}"/>
          </ac:picMkLst>
        </pc:picChg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695854084" sldId="282"/>
        </pc:sldMkLst>
        <pc:spChg chg="del">
          <ac:chgData name="marcos aurelio gularte de castro" userId="67f50566e2aee3b4" providerId="LiveId" clId="{C8DD22E3-8173-49CA-9BB7-D279EAE1DA2D}" dt="2019-05-13T21:24:24.752" v="452"/>
          <ac:spMkLst>
            <pc:docMk/>
            <pc:sldMk cId="695854084" sldId="282"/>
            <ac:spMk id="2" creationId="{6618AB5A-EAC7-4F44-93AA-FA506CE7D380}"/>
          </ac:spMkLst>
        </pc:spChg>
        <pc:spChg chg="del">
          <ac:chgData name="marcos aurelio gularte de castro" userId="67f50566e2aee3b4" providerId="LiveId" clId="{C8DD22E3-8173-49CA-9BB7-D279EAE1DA2D}" dt="2019-05-13T21:24:24.752" v="452"/>
          <ac:spMkLst>
            <pc:docMk/>
            <pc:sldMk cId="695854084" sldId="282"/>
            <ac:spMk id="3" creationId="{80EC21C4-1FCD-427E-AE44-DE35E91178C3}"/>
          </ac:spMkLst>
        </pc:spChg>
        <pc:spChg chg="add mod">
          <ac:chgData name="marcos aurelio gularte de castro" userId="67f50566e2aee3b4" providerId="LiveId" clId="{C8DD22E3-8173-49CA-9BB7-D279EAE1DA2D}" dt="2019-05-13T21:24:30.959" v="457" actId="27636"/>
          <ac:spMkLst>
            <pc:docMk/>
            <pc:sldMk cId="695854084" sldId="282"/>
            <ac:spMk id="4" creationId="{C48CFA6C-12B6-4AC8-A4F8-9A7435496144}"/>
          </ac:spMkLst>
        </pc:spChg>
        <pc:spChg chg="add del mod">
          <ac:chgData name="marcos aurelio gularte de castro" userId="67f50566e2aee3b4" providerId="LiveId" clId="{C8DD22E3-8173-49CA-9BB7-D279EAE1DA2D}" dt="2019-05-13T21:24:30.928" v="456"/>
          <ac:spMkLst>
            <pc:docMk/>
            <pc:sldMk cId="695854084" sldId="282"/>
            <ac:spMk id="5" creationId="{9D75E882-8FE7-46DE-8C70-A353569B6739}"/>
          </ac:spMkLst>
        </pc:spChg>
      </pc:sldChg>
      <pc:sldChg chg="del">
        <pc:chgData name="marcos aurelio gularte de castro" userId="67f50566e2aee3b4" providerId="LiveId" clId="{C8DD22E3-8173-49CA-9BB7-D279EAE1DA2D}" dt="2019-05-13T19:58:27.417" v="106" actId="2696"/>
        <pc:sldMkLst>
          <pc:docMk/>
          <pc:sldMk cId="3142438534" sldId="282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171133726" sldId="283"/>
        </pc:sldMkLst>
        <pc:spChg chg="mod">
          <ac:chgData name="marcos aurelio gularte de castro" userId="67f50566e2aee3b4" providerId="LiveId" clId="{C8DD22E3-8173-49CA-9BB7-D279EAE1DA2D}" dt="2019-05-13T21:29:27.725" v="512" actId="20577"/>
          <ac:spMkLst>
            <pc:docMk/>
            <pc:sldMk cId="2171133726" sldId="283"/>
            <ac:spMk id="2" creationId="{32D2ED73-1428-4DB2-9361-520E7ACE5B32}"/>
          </ac:spMkLst>
        </pc:spChg>
        <pc:spChg chg="del">
          <ac:chgData name="marcos aurelio gularte de castro" userId="67f50566e2aee3b4" providerId="LiveId" clId="{C8DD22E3-8173-49CA-9BB7-D279EAE1DA2D}" dt="2019-05-13T21:55:21.098" v="613" actId="931"/>
          <ac:spMkLst>
            <pc:docMk/>
            <pc:sldMk cId="2171133726" sldId="283"/>
            <ac:spMk id="3" creationId="{1171F2D9-EDCD-438D-B1D9-C54FD3529E56}"/>
          </ac:spMkLst>
        </pc:spChg>
        <pc:picChg chg="add mod">
          <ac:chgData name="marcos aurelio gularte de castro" userId="67f50566e2aee3b4" providerId="LiveId" clId="{C8DD22E3-8173-49CA-9BB7-D279EAE1DA2D}" dt="2019-05-13T21:55:22.699" v="615" actId="962"/>
          <ac:picMkLst>
            <pc:docMk/>
            <pc:sldMk cId="2171133726" sldId="283"/>
            <ac:picMk id="5" creationId="{4A2B11A9-53EA-4F75-82EA-2531C1A71D03}"/>
          </ac:picMkLst>
        </pc:picChg>
      </pc:sldChg>
      <pc:sldChg chg="del">
        <pc:chgData name="marcos aurelio gularte de castro" userId="67f50566e2aee3b4" providerId="LiveId" clId="{C8DD22E3-8173-49CA-9BB7-D279EAE1DA2D}" dt="2019-05-13T19:58:27.426" v="107" actId="2696"/>
        <pc:sldMkLst>
          <pc:docMk/>
          <pc:sldMk cId="3100996569" sldId="283"/>
        </pc:sldMkLst>
      </pc:sldChg>
      <pc:sldChg chg="del">
        <pc:chgData name="marcos aurelio gularte de castro" userId="67f50566e2aee3b4" providerId="LiveId" clId="{C8DD22E3-8173-49CA-9BB7-D279EAE1DA2D}" dt="2019-05-13T19:58:27.440" v="108" actId="2696"/>
        <pc:sldMkLst>
          <pc:docMk/>
          <pc:sldMk cId="1354595982" sldId="284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574180707" sldId="284"/>
        </pc:sldMkLst>
        <pc:spChg chg="del">
          <ac:chgData name="marcos aurelio gularte de castro" userId="67f50566e2aee3b4" providerId="LiveId" clId="{C8DD22E3-8173-49CA-9BB7-D279EAE1DA2D}" dt="2019-05-13T21:29:52.461" v="513"/>
          <ac:spMkLst>
            <pc:docMk/>
            <pc:sldMk cId="2574180707" sldId="284"/>
            <ac:spMk id="2" creationId="{B8B4AB87-47EB-41F3-B836-743B6907E48D}"/>
          </ac:spMkLst>
        </pc:spChg>
        <pc:spChg chg="del">
          <ac:chgData name="marcos aurelio gularte de castro" userId="67f50566e2aee3b4" providerId="LiveId" clId="{C8DD22E3-8173-49CA-9BB7-D279EAE1DA2D}" dt="2019-05-13T21:29:52.461" v="513"/>
          <ac:spMkLst>
            <pc:docMk/>
            <pc:sldMk cId="2574180707" sldId="284"/>
            <ac:spMk id="3" creationId="{BB55308F-1B37-4655-8023-FFDA6842986B}"/>
          </ac:spMkLst>
        </pc:spChg>
        <pc:spChg chg="add mod">
          <ac:chgData name="marcos aurelio gularte de castro" userId="67f50566e2aee3b4" providerId="LiveId" clId="{C8DD22E3-8173-49CA-9BB7-D279EAE1DA2D}" dt="2019-05-13T21:30:01.763" v="516" actId="20577"/>
          <ac:spMkLst>
            <pc:docMk/>
            <pc:sldMk cId="2574180707" sldId="284"/>
            <ac:spMk id="4" creationId="{E430E041-00E7-4988-9F76-F3E5AD25CFB5}"/>
          </ac:spMkLst>
        </pc:spChg>
        <pc:spChg chg="add del mod">
          <ac:chgData name="marcos aurelio gularte de castro" userId="67f50566e2aee3b4" providerId="LiveId" clId="{C8DD22E3-8173-49CA-9BB7-D279EAE1DA2D}" dt="2019-05-13T21:56:15.191" v="616" actId="931"/>
          <ac:spMkLst>
            <pc:docMk/>
            <pc:sldMk cId="2574180707" sldId="284"/>
            <ac:spMk id="5" creationId="{B05B51FE-3062-4A24-84AB-A6D15F6AAC41}"/>
          </ac:spMkLst>
        </pc:spChg>
        <pc:picChg chg="add mod">
          <ac:chgData name="marcos aurelio gularte de castro" userId="67f50566e2aee3b4" providerId="LiveId" clId="{C8DD22E3-8173-49CA-9BB7-D279EAE1DA2D}" dt="2019-05-13T21:56:16.862" v="618" actId="962"/>
          <ac:picMkLst>
            <pc:docMk/>
            <pc:sldMk cId="2574180707" sldId="284"/>
            <ac:picMk id="7" creationId="{0A642071-D293-430F-B689-AD46BC714597}"/>
          </ac:picMkLst>
        </pc:picChg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330060518" sldId="285"/>
        </pc:sldMkLst>
        <pc:spChg chg="mod">
          <ac:chgData name="marcos aurelio gularte de castro" userId="67f50566e2aee3b4" providerId="LiveId" clId="{C8DD22E3-8173-49CA-9BB7-D279EAE1DA2D}" dt="2019-05-13T21:58:56.352" v="630" actId="20577"/>
          <ac:spMkLst>
            <pc:docMk/>
            <pc:sldMk cId="330060518" sldId="285"/>
            <ac:spMk id="2" creationId="{E9FE04D5-2120-4E65-BFC7-F47D51E527BF}"/>
          </ac:spMkLst>
        </pc:spChg>
        <pc:spChg chg="del">
          <ac:chgData name="marcos aurelio gularte de castro" userId="67f50566e2aee3b4" providerId="LiveId" clId="{C8DD22E3-8173-49CA-9BB7-D279EAE1DA2D}" dt="2019-05-13T21:58:26.429" v="619" actId="931"/>
          <ac:spMkLst>
            <pc:docMk/>
            <pc:sldMk cId="330060518" sldId="285"/>
            <ac:spMk id="3" creationId="{89026992-3002-4A06-8B6C-7081FD69DB8D}"/>
          </ac:spMkLst>
        </pc:spChg>
        <pc:spChg chg="add del mod">
          <ac:chgData name="marcos aurelio gularte de castro" userId="67f50566e2aee3b4" providerId="LiveId" clId="{C8DD22E3-8173-49CA-9BB7-D279EAE1DA2D}" dt="2019-05-13T22:02:26.754" v="644" actId="931"/>
          <ac:spMkLst>
            <pc:docMk/>
            <pc:sldMk cId="330060518" sldId="285"/>
            <ac:spMk id="7" creationId="{D2B1EAF5-7743-4662-AA19-5C90349ADDC1}"/>
          </ac:spMkLst>
        </pc:spChg>
        <pc:picChg chg="add del mod">
          <ac:chgData name="marcos aurelio gularte de castro" userId="67f50566e2aee3b4" providerId="LiveId" clId="{C8DD22E3-8173-49CA-9BB7-D279EAE1DA2D}" dt="2019-05-13T22:02:19.485" v="643" actId="478"/>
          <ac:picMkLst>
            <pc:docMk/>
            <pc:sldMk cId="330060518" sldId="285"/>
            <ac:picMk id="5" creationId="{D15380DB-FB75-499D-91D4-7F388BE05F81}"/>
          </ac:picMkLst>
        </pc:picChg>
        <pc:picChg chg="add mod">
          <ac:chgData name="marcos aurelio gularte de castro" userId="67f50566e2aee3b4" providerId="LiveId" clId="{C8DD22E3-8173-49CA-9BB7-D279EAE1DA2D}" dt="2019-05-13T22:02:28.113" v="645" actId="27614"/>
          <ac:picMkLst>
            <pc:docMk/>
            <pc:sldMk cId="330060518" sldId="285"/>
            <ac:picMk id="9" creationId="{EDC80D6B-4DAA-47A6-8AB9-47091DBA43D6}"/>
          </ac:picMkLst>
        </pc:picChg>
      </pc:sldChg>
      <pc:sldChg chg="del">
        <pc:chgData name="marcos aurelio gularte de castro" userId="67f50566e2aee3b4" providerId="LiveId" clId="{C8DD22E3-8173-49CA-9BB7-D279EAE1DA2D}" dt="2019-05-13T19:58:27.452" v="109" actId="2696"/>
        <pc:sldMkLst>
          <pc:docMk/>
          <pc:sldMk cId="2592668466" sldId="285"/>
        </pc:sldMkLst>
      </pc:sldChg>
      <pc:sldChg chg="del">
        <pc:chgData name="marcos aurelio gularte de castro" userId="67f50566e2aee3b4" providerId="LiveId" clId="{C8DD22E3-8173-49CA-9BB7-D279EAE1DA2D}" dt="2019-05-13T19:58:27.462" v="110" actId="2696"/>
        <pc:sldMkLst>
          <pc:docMk/>
          <pc:sldMk cId="2016007300" sldId="286"/>
        </pc:sldMkLst>
      </pc:sldChg>
      <pc:sldChg chg="addSp delSp modSp 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531444544" sldId="286"/>
        </pc:sldMkLst>
        <pc:spChg chg="mod">
          <ac:chgData name="marcos aurelio gularte de castro" userId="67f50566e2aee3b4" providerId="LiveId" clId="{C8DD22E3-8173-49CA-9BB7-D279EAE1DA2D}" dt="2019-05-13T21:59:04.792" v="637" actId="20577"/>
          <ac:spMkLst>
            <pc:docMk/>
            <pc:sldMk cId="2531444544" sldId="286"/>
            <ac:spMk id="2" creationId="{70561A95-3BBF-4F95-8743-1EE7640496C7}"/>
          </ac:spMkLst>
        </pc:spChg>
        <pc:spChg chg="del">
          <ac:chgData name="marcos aurelio gularte de castro" userId="67f50566e2aee3b4" providerId="LiveId" clId="{C8DD22E3-8173-49CA-9BB7-D279EAE1DA2D}" dt="2019-05-13T22:00:04.417" v="638" actId="931"/>
          <ac:spMkLst>
            <pc:docMk/>
            <pc:sldMk cId="2531444544" sldId="286"/>
            <ac:spMk id="3" creationId="{C74AC6EC-805F-436C-93F7-78FBFFE64227}"/>
          </ac:spMkLst>
        </pc:spChg>
        <pc:spChg chg="add del mod">
          <ac:chgData name="marcos aurelio gularte de castro" userId="67f50566e2aee3b4" providerId="LiveId" clId="{C8DD22E3-8173-49CA-9BB7-D279EAE1DA2D}" dt="2019-05-13T22:02:14.222" v="642" actId="931"/>
          <ac:spMkLst>
            <pc:docMk/>
            <pc:sldMk cId="2531444544" sldId="286"/>
            <ac:spMk id="7" creationId="{5650B957-8DB4-4E4A-B449-7483F07722C2}"/>
          </ac:spMkLst>
        </pc:spChg>
        <pc:picChg chg="add del mod">
          <ac:chgData name="marcos aurelio gularte de castro" userId="67f50566e2aee3b4" providerId="LiveId" clId="{C8DD22E3-8173-49CA-9BB7-D279EAE1DA2D}" dt="2019-05-13T22:00:19.993" v="641" actId="478"/>
          <ac:picMkLst>
            <pc:docMk/>
            <pc:sldMk cId="2531444544" sldId="286"/>
            <ac:picMk id="5" creationId="{EAB22B75-7D2C-4E7B-A09E-C53DDEB7B69C}"/>
          </ac:picMkLst>
        </pc:picChg>
        <pc:picChg chg="add mod modCrop">
          <ac:chgData name="marcos aurelio gularte de castro" userId="67f50566e2aee3b4" providerId="LiveId" clId="{C8DD22E3-8173-49CA-9BB7-D279EAE1DA2D}" dt="2019-05-13T22:02:46.276" v="647" actId="18131"/>
          <ac:picMkLst>
            <pc:docMk/>
            <pc:sldMk cId="2531444544" sldId="286"/>
            <ac:picMk id="9" creationId="{9C4B5A04-F36B-437B-811E-E12A939EC22D}"/>
          </ac:picMkLst>
        </pc:picChg>
      </pc:sldChg>
      <pc:sldChg chg="del">
        <pc:chgData name="marcos aurelio gularte de castro" userId="67f50566e2aee3b4" providerId="LiveId" clId="{C8DD22E3-8173-49CA-9BB7-D279EAE1DA2D}" dt="2019-05-13T19:58:27.477" v="111" actId="2696"/>
        <pc:sldMkLst>
          <pc:docMk/>
          <pc:sldMk cId="2052725970" sldId="287"/>
        </pc:sldMkLst>
      </pc:sldChg>
      <pc:sldChg chg="add modTransition">
        <pc:chgData name="marcos aurelio gularte de castro" userId="67f50566e2aee3b4" providerId="LiveId" clId="{C8DD22E3-8173-49CA-9BB7-D279EAE1DA2D}" dt="2019-05-13T22:03:36.098" v="648"/>
        <pc:sldMkLst>
          <pc:docMk/>
          <pc:sldMk cId="2598422326" sldId="287"/>
        </pc:sldMkLst>
      </pc:sldChg>
      <pc:sldChg chg="del">
        <pc:chgData name="marcos aurelio gularte de castro" userId="67f50566e2aee3b4" providerId="LiveId" clId="{C8DD22E3-8173-49CA-9BB7-D279EAE1DA2D}" dt="2019-05-13T19:58:27.488" v="112" actId="2696"/>
        <pc:sldMkLst>
          <pc:docMk/>
          <pc:sldMk cId="206813403" sldId="288"/>
        </pc:sldMkLst>
      </pc:sldChg>
      <pc:sldChg chg="addSp delSp modSp add ord modTransition">
        <pc:chgData name="marcos aurelio gularte de castro" userId="67f50566e2aee3b4" providerId="LiveId" clId="{C8DD22E3-8173-49CA-9BB7-D279EAE1DA2D}" dt="2019-05-13T22:03:36.098" v="648"/>
        <pc:sldMkLst>
          <pc:docMk/>
          <pc:sldMk cId="292817432" sldId="288"/>
        </pc:sldMkLst>
        <pc:spChg chg="mod">
          <ac:chgData name="marcos aurelio gularte de castro" userId="67f50566e2aee3b4" providerId="LiveId" clId="{C8DD22E3-8173-49CA-9BB7-D279EAE1DA2D}" dt="2019-05-13T21:35:26.680" v="527"/>
          <ac:spMkLst>
            <pc:docMk/>
            <pc:sldMk cId="292817432" sldId="288"/>
            <ac:spMk id="2" creationId="{FD3722F6-F477-47AA-A824-F8ED81664F77}"/>
          </ac:spMkLst>
        </pc:spChg>
        <pc:spChg chg="del">
          <ac:chgData name="marcos aurelio gularte de castro" userId="67f50566e2aee3b4" providerId="LiveId" clId="{C8DD22E3-8173-49CA-9BB7-D279EAE1DA2D}" dt="2019-05-13T21:35:47.383" v="528" actId="931"/>
          <ac:spMkLst>
            <pc:docMk/>
            <pc:sldMk cId="292817432" sldId="288"/>
            <ac:spMk id="3" creationId="{AA2434DF-D5DC-4841-A217-0344EFAD6EBE}"/>
          </ac:spMkLst>
        </pc:spChg>
        <pc:picChg chg="add mod">
          <ac:chgData name="marcos aurelio gularte de castro" userId="67f50566e2aee3b4" providerId="LiveId" clId="{C8DD22E3-8173-49CA-9BB7-D279EAE1DA2D}" dt="2019-05-13T21:35:47.383" v="528" actId="931"/>
          <ac:picMkLst>
            <pc:docMk/>
            <pc:sldMk cId="292817432" sldId="288"/>
            <ac:picMk id="5" creationId="{99CD2045-A6C5-4787-9EF1-D7CD9BC01FF6}"/>
          </ac:picMkLst>
        </pc:picChg>
      </pc:sldChg>
      <pc:sldChg chg="del">
        <pc:chgData name="marcos aurelio gularte de castro" userId="67f50566e2aee3b4" providerId="LiveId" clId="{C8DD22E3-8173-49CA-9BB7-D279EAE1DA2D}" dt="2019-05-13T19:58:27.501" v="113" actId="2696"/>
        <pc:sldMkLst>
          <pc:docMk/>
          <pc:sldMk cId="2026691427" sldId="289"/>
        </pc:sldMkLst>
      </pc:sldChg>
      <pc:sldChg chg="del">
        <pc:chgData name="marcos aurelio gularte de castro" userId="67f50566e2aee3b4" providerId="LiveId" clId="{C8DD22E3-8173-49CA-9BB7-D279EAE1DA2D}" dt="2019-05-13T19:58:27.509" v="114" actId="2696"/>
        <pc:sldMkLst>
          <pc:docMk/>
          <pc:sldMk cId="705753533" sldId="290"/>
        </pc:sldMkLst>
      </pc:sldChg>
      <pc:sldChg chg="del">
        <pc:chgData name="marcos aurelio gularte de castro" userId="67f50566e2aee3b4" providerId="LiveId" clId="{C8DD22E3-8173-49CA-9BB7-D279EAE1DA2D}" dt="2019-05-13T19:58:27.520" v="115" actId="2696"/>
        <pc:sldMkLst>
          <pc:docMk/>
          <pc:sldMk cId="2022436573" sldId="291"/>
        </pc:sldMkLst>
      </pc:sldChg>
      <pc:sldChg chg="del">
        <pc:chgData name="marcos aurelio gularte de castro" userId="67f50566e2aee3b4" providerId="LiveId" clId="{C8DD22E3-8173-49CA-9BB7-D279EAE1DA2D}" dt="2019-05-13T19:58:27.528" v="116" actId="2696"/>
        <pc:sldMkLst>
          <pc:docMk/>
          <pc:sldMk cId="1491518672" sldId="292"/>
        </pc:sldMkLst>
      </pc:sldChg>
      <pc:sldChg chg="del">
        <pc:chgData name="marcos aurelio gularte de castro" userId="67f50566e2aee3b4" providerId="LiveId" clId="{C8DD22E3-8173-49CA-9BB7-D279EAE1DA2D}" dt="2019-05-13T19:58:27.539" v="117" actId="2696"/>
        <pc:sldMkLst>
          <pc:docMk/>
          <pc:sldMk cId="1925237912" sldId="293"/>
        </pc:sldMkLst>
      </pc:sldChg>
      <pc:sldChg chg="del">
        <pc:chgData name="marcos aurelio gularte de castro" userId="67f50566e2aee3b4" providerId="LiveId" clId="{C8DD22E3-8173-49CA-9BB7-D279EAE1DA2D}" dt="2019-05-13T19:58:27.550" v="118" actId="2696"/>
        <pc:sldMkLst>
          <pc:docMk/>
          <pc:sldMk cId="2521516714" sldId="294"/>
        </pc:sldMkLst>
      </pc:sldChg>
      <pc:sldChg chg="del">
        <pc:chgData name="marcos aurelio gularte de castro" userId="67f50566e2aee3b4" providerId="LiveId" clId="{C8DD22E3-8173-49CA-9BB7-D279EAE1DA2D}" dt="2019-05-13T19:58:27.570" v="120" actId="2696"/>
        <pc:sldMkLst>
          <pc:docMk/>
          <pc:sldMk cId="1333108931" sldId="295"/>
        </pc:sldMkLst>
      </pc:sldChg>
      <pc:sldChg chg="del">
        <pc:chgData name="marcos aurelio gularte de castro" userId="67f50566e2aee3b4" providerId="LiveId" clId="{C8DD22E3-8173-49CA-9BB7-D279EAE1DA2D}" dt="2019-05-13T19:58:27.578" v="121" actId="2696"/>
        <pc:sldMkLst>
          <pc:docMk/>
          <pc:sldMk cId="647163521" sldId="296"/>
        </pc:sldMkLst>
      </pc:sldChg>
      <pc:sldChg chg="del">
        <pc:chgData name="marcos aurelio gularte de castro" userId="67f50566e2aee3b4" providerId="LiveId" clId="{C8DD22E3-8173-49CA-9BB7-D279EAE1DA2D}" dt="2019-05-13T19:58:27.587" v="122" actId="2696"/>
        <pc:sldMkLst>
          <pc:docMk/>
          <pc:sldMk cId="1471564805" sldId="297"/>
        </pc:sldMkLst>
      </pc:sldChg>
      <pc:sldChg chg="del">
        <pc:chgData name="marcos aurelio gularte de castro" userId="67f50566e2aee3b4" providerId="LiveId" clId="{C8DD22E3-8173-49CA-9BB7-D279EAE1DA2D}" dt="2019-05-13T19:58:27.594" v="123" actId="2696"/>
        <pc:sldMkLst>
          <pc:docMk/>
          <pc:sldMk cId="3855761733" sldId="298"/>
        </pc:sldMkLst>
      </pc:sldChg>
      <pc:sldChg chg="del">
        <pc:chgData name="marcos aurelio gularte de castro" userId="67f50566e2aee3b4" providerId="LiveId" clId="{C8DD22E3-8173-49CA-9BB7-D279EAE1DA2D}" dt="2019-05-13T19:58:27.618" v="124" actId="2696"/>
        <pc:sldMkLst>
          <pc:docMk/>
          <pc:sldMk cId="434871247" sldId="299"/>
        </pc:sldMkLst>
      </pc:sldChg>
      <pc:sldChg chg="del">
        <pc:chgData name="marcos aurelio gularte de castro" userId="67f50566e2aee3b4" providerId="LiveId" clId="{C8DD22E3-8173-49CA-9BB7-D279EAE1DA2D}" dt="2019-05-13T19:58:27.625" v="125" actId="2696"/>
        <pc:sldMkLst>
          <pc:docMk/>
          <pc:sldMk cId="1500031858" sldId="300"/>
        </pc:sldMkLst>
      </pc:sldChg>
      <pc:sldChg chg="del">
        <pc:chgData name="marcos aurelio gularte de castro" userId="67f50566e2aee3b4" providerId="LiveId" clId="{C8DD22E3-8173-49CA-9BB7-D279EAE1DA2D}" dt="2019-05-13T19:58:27.635" v="126" actId="2696"/>
        <pc:sldMkLst>
          <pc:docMk/>
          <pc:sldMk cId="4045974999" sldId="301"/>
        </pc:sldMkLst>
      </pc:sldChg>
      <pc:sldChg chg="del">
        <pc:chgData name="marcos aurelio gularte de castro" userId="67f50566e2aee3b4" providerId="LiveId" clId="{C8DD22E3-8173-49CA-9BB7-D279EAE1DA2D}" dt="2019-05-13T19:58:27.642" v="127" actId="2696"/>
        <pc:sldMkLst>
          <pc:docMk/>
          <pc:sldMk cId="2033880586" sldId="302"/>
        </pc:sldMkLst>
      </pc:sldChg>
      <pc:sldChg chg="del">
        <pc:chgData name="marcos aurelio gularte de castro" userId="67f50566e2aee3b4" providerId="LiveId" clId="{C8DD22E3-8173-49CA-9BB7-D279EAE1DA2D}" dt="2019-05-13T19:58:27.669" v="130" actId="2696"/>
        <pc:sldMkLst>
          <pc:docMk/>
          <pc:sldMk cId="164747002" sldId="303"/>
        </pc:sldMkLst>
      </pc:sldChg>
      <pc:sldChg chg="del">
        <pc:chgData name="marcos aurelio gularte de castro" userId="67f50566e2aee3b4" providerId="LiveId" clId="{C8DD22E3-8173-49CA-9BB7-D279EAE1DA2D}" dt="2019-05-13T19:58:27.674" v="131" actId="2696"/>
        <pc:sldMkLst>
          <pc:docMk/>
          <pc:sldMk cId="2530862497" sldId="304"/>
        </pc:sldMkLst>
      </pc:sldChg>
      <pc:sldChg chg="del">
        <pc:chgData name="marcos aurelio gularte de castro" userId="67f50566e2aee3b4" providerId="LiveId" clId="{C8DD22E3-8173-49CA-9BB7-D279EAE1DA2D}" dt="2019-05-13T19:58:27.684" v="132" actId="2696"/>
        <pc:sldMkLst>
          <pc:docMk/>
          <pc:sldMk cId="960062703" sldId="305"/>
        </pc:sldMkLst>
      </pc:sldChg>
      <pc:sldChg chg="del">
        <pc:chgData name="marcos aurelio gularte de castro" userId="67f50566e2aee3b4" providerId="LiveId" clId="{C8DD22E3-8173-49CA-9BB7-D279EAE1DA2D}" dt="2019-05-13T19:58:27.690" v="133" actId="2696"/>
        <pc:sldMkLst>
          <pc:docMk/>
          <pc:sldMk cId="3221389769" sldId="306"/>
        </pc:sldMkLst>
      </pc:sldChg>
      <pc:sldChg chg="del">
        <pc:chgData name="marcos aurelio gularte de castro" userId="67f50566e2aee3b4" providerId="LiveId" clId="{C8DD22E3-8173-49CA-9BB7-D279EAE1DA2D}" dt="2019-05-13T19:58:27.701" v="134" actId="2696"/>
        <pc:sldMkLst>
          <pc:docMk/>
          <pc:sldMk cId="572442669" sldId="307"/>
        </pc:sldMkLst>
      </pc:sldChg>
      <pc:sldChg chg="del">
        <pc:chgData name="marcos aurelio gularte de castro" userId="67f50566e2aee3b4" providerId="LiveId" clId="{C8DD22E3-8173-49CA-9BB7-D279EAE1DA2D}" dt="2019-05-13T19:58:27.707" v="135" actId="2696"/>
        <pc:sldMkLst>
          <pc:docMk/>
          <pc:sldMk cId="3870134414" sldId="308"/>
        </pc:sldMkLst>
      </pc:sldChg>
      <pc:sldChg chg="del">
        <pc:chgData name="marcos aurelio gularte de castro" userId="67f50566e2aee3b4" providerId="LiveId" clId="{C8DD22E3-8173-49CA-9BB7-D279EAE1DA2D}" dt="2019-05-13T19:58:27.717" v="136" actId="2696"/>
        <pc:sldMkLst>
          <pc:docMk/>
          <pc:sldMk cId="130845582" sldId="309"/>
        </pc:sldMkLst>
      </pc:sldChg>
      <pc:sldChg chg="del">
        <pc:chgData name="marcos aurelio gularte de castro" userId="67f50566e2aee3b4" providerId="LiveId" clId="{C8DD22E3-8173-49CA-9BB7-D279EAE1DA2D}" dt="2019-05-13T19:58:27.723" v="137" actId="2696"/>
        <pc:sldMkLst>
          <pc:docMk/>
          <pc:sldMk cId="744934066" sldId="310"/>
        </pc:sldMkLst>
      </pc:sldChg>
      <pc:sldChg chg="del">
        <pc:chgData name="marcos aurelio gularte de castro" userId="67f50566e2aee3b4" providerId="LiveId" clId="{C8DD22E3-8173-49CA-9BB7-D279EAE1DA2D}" dt="2019-05-13T19:58:27.739" v="139" actId="2696"/>
        <pc:sldMkLst>
          <pc:docMk/>
          <pc:sldMk cId="1290191993" sldId="311"/>
        </pc:sldMkLst>
      </pc:sldChg>
      <pc:sldChg chg="del">
        <pc:chgData name="marcos aurelio gularte de castro" userId="67f50566e2aee3b4" providerId="LiveId" clId="{C8DD22E3-8173-49CA-9BB7-D279EAE1DA2D}" dt="2019-05-13T19:58:27.745" v="140" actId="2696"/>
        <pc:sldMkLst>
          <pc:docMk/>
          <pc:sldMk cId="3958372778" sldId="312"/>
        </pc:sldMkLst>
      </pc:sldChg>
      <pc:sldChg chg="del">
        <pc:chgData name="marcos aurelio gularte de castro" userId="67f50566e2aee3b4" providerId="LiveId" clId="{C8DD22E3-8173-49CA-9BB7-D279EAE1DA2D}" dt="2019-05-13T19:58:27.753" v="141" actId="2696"/>
        <pc:sldMkLst>
          <pc:docMk/>
          <pc:sldMk cId="631984081" sldId="313"/>
        </pc:sldMkLst>
      </pc:sldChg>
      <pc:sldChg chg="del">
        <pc:chgData name="marcos aurelio gularte de castro" userId="67f50566e2aee3b4" providerId="LiveId" clId="{C8DD22E3-8173-49CA-9BB7-D279EAE1DA2D}" dt="2019-05-13T19:58:27.559" v="119" actId="2696"/>
        <pc:sldMkLst>
          <pc:docMk/>
          <pc:sldMk cId="3755007569" sldId="315"/>
        </pc:sldMkLst>
      </pc:sldChg>
      <pc:sldChg chg="del">
        <pc:chgData name="marcos aurelio gularte de castro" userId="67f50566e2aee3b4" providerId="LiveId" clId="{C8DD22E3-8173-49CA-9BB7-D279EAE1DA2D}" dt="2019-05-13T19:58:27.659" v="129" actId="2696"/>
        <pc:sldMkLst>
          <pc:docMk/>
          <pc:sldMk cId="4052678713" sldId="316"/>
        </pc:sldMkLst>
      </pc:sldChg>
      <pc:sldChg chg="del">
        <pc:chgData name="marcos aurelio gularte de castro" userId="67f50566e2aee3b4" providerId="LiveId" clId="{C8DD22E3-8173-49CA-9BB7-D279EAE1DA2D}" dt="2019-05-13T19:58:27.652" v="128" actId="2696"/>
        <pc:sldMkLst>
          <pc:docMk/>
          <pc:sldMk cId="72843257" sldId="317"/>
        </pc:sldMkLst>
      </pc:sldChg>
      <pc:sldChg chg="del">
        <pc:chgData name="marcos aurelio gularte de castro" userId="67f50566e2aee3b4" providerId="LiveId" clId="{C8DD22E3-8173-49CA-9BB7-D279EAE1DA2D}" dt="2019-05-13T19:58:27.733" v="138" actId="2696"/>
        <pc:sldMkLst>
          <pc:docMk/>
          <pc:sldMk cId="3809885110" sldId="318"/>
        </pc:sldMkLst>
      </pc:sldChg>
      <pc:sldChg chg="del">
        <pc:chgData name="marcos aurelio gularte de castro" userId="67f50566e2aee3b4" providerId="LiveId" clId="{C8DD22E3-8173-49CA-9BB7-D279EAE1DA2D}" dt="2019-05-13T19:58:27.760" v="142" actId="2696"/>
        <pc:sldMkLst>
          <pc:docMk/>
          <pc:sldMk cId="2482671736" sldId="319"/>
        </pc:sldMkLst>
      </pc:sldChg>
      <pc:sldChg chg="del">
        <pc:chgData name="marcos aurelio gularte de castro" userId="67f50566e2aee3b4" providerId="LiveId" clId="{C8DD22E3-8173-49CA-9BB7-D279EAE1DA2D}" dt="2019-05-13T19:58:27.773" v="143" actId="2696"/>
        <pc:sldMkLst>
          <pc:docMk/>
          <pc:sldMk cId="3734722630" sldId="320"/>
        </pc:sldMkLst>
      </pc:sldChg>
      <pc:sldMasterChg chg="modSldLayout">
        <pc:chgData name="marcos aurelio gularte de castro" userId="67f50566e2aee3b4" providerId="LiveId" clId="{C8DD22E3-8173-49CA-9BB7-D279EAE1DA2D}" dt="2019-05-13T21:23:37.276" v="446" actId="207"/>
        <pc:sldMasterMkLst>
          <pc:docMk/>
          <pc:sldMasterMk cId="1247910699" sldId="2147483648"/>
        </pc:sldMasterMkLst>
        <pc:sldLayoutChg chg="delSp modSp delAnim">
          <pc:chgData name="marcos aurelio gularte de castro" userId="67f50566e2aee3b4" providerId="LiveId" clId="{C8DD22E3-8173-49CA-9BB7-D279EAE1DA2D}" dt="2019-05-13T21:00:32.912" v="356" actId="14100"/>
          <pc:sldLayoutMkLst>
            <pc:docMk/>
            <pc:sldMasterMk cId="1247910699" sldId="2147483648"/>
            <pc:sldLayoutMk cId="3561552326" sldId="2147483652"/>
          </pc:sldLayoutMkLst>
          <pc:spChg chg="mod">
            <ac:chgData name="marcos aurelio gularte de castro" userId="67f50566e2aee3b4" providerId="LiveId" clId="{C8DD22E3-8173-49CA-9BB7-D279EAE1DA2D}" dt="2019-05-13T21:00:32.912" v="356" actId="14100"/>
            <ac:spMkLst>
              <pc:docMk/>
              <pc:sldMasterMk cId="1247910699" sldId="2147483648"/>
              <pc:sldLayoutMk cId="3561552326" sldId="2147483652"/>
              <ac:spMk id="2" creationId="{3E9B8B13-566A-4671-BD09-7B4F0972F8E0}"/>
            </ac:spMkLst>
          </pc:spChg>
          <pc:spChg chg="del">
            <ac:chgData name="marcos aurelio gularte de castro" userId="67f50566e2aee3b4" providerId="LiveId" clId="{C8DD22E3-8173-49CA-9BB7-D279EAE1DA2D}" dt="2019-05-13T21:00:28.576" v="355" actId="478"/>
            <ac:spMkLst>
              <pc:docMk/>
              <pc:sldMasterMk cId="1247910699" sldId="2147483648"/>
              <pc:sldLayoutMk cId="3561552326" sldId="2147483652"/>
              <ac:spMk id="13" creationId="{56AF5319-5B30-4585-B3BD-0B99A8FFFCEC}"/>
            </ac:spMkLst>
          </pc:spChg>
        </pc:sldLayoutChg>
        <pc:sldLayoutChg chg="modSp">
          <pc:chgData name="marcos aurelio gularte de castro" userId="67f50566e2aee3b4" providerId="LiveId" clId="{C8DD22E3-8173-49CA-9BB7-D279EAE1DA2D}" dt="2019-05-13T20:05:41.398" v="197" actId="404"/>
          <pc:sldLayoutMkLst>
            <pc:docMk/>
            <pc:sldMasterMk cId="1247910699" sldId="2147483648"/>
            <pc:sldLayoutMk cId="3579352518" sldId="2147483662"/>
          </pc:sldLayoutMkLst>
          <pc:spChg chg="mod">
            <ac:chgData name="marcos aurelio gularte de castro" userId="67f50566e2aee3b4" providerId="LiveId" clId="{C8DD22E3-8173-49CA-9BB7-D279EAE1DA2D}" dt="2019-05-13T20:05:41.398" v="197" actId="404"/>
            <ac:spMkLst>
              <pc:docMk/>
              <pc:sldMasterMk cId="1247910699" sldId="2147483648"/>
              <pc:sldLayoutMk cId="3579352518" sldId="2147483662"/>
              <ac:spMk id="4" creationId="{B120F8F8-6417-403E-9FD5-63E274054720}"/>
            </ac:spMkLst>
          </pc:spChg>
        </pc:sldLayoutChg>
        <pc:sldLayoutChg chg="delSp modSp delAnim">
          <pc:chgData name="marcos aurelio gularte de castro" userId="67f50566e2aee3b4" providerId="LiveId" clId="{C8DD22E3-8173-49CA-9BB7-D279EAE1DA2D}" dt="2019-05-13T21:23:37.276" v="446" actId="207"/>
          <pc:sldLayoutMkLst>
            <pc:docMk/>
            <pc:sldMasterMk cId="1247910699" sldId="2147483648"/>
            <pc:sldLayoutMk cId="646693158" sldId="2147483665"/>
          </pc:sldLayoutMkLst>
          <pc:spChg chg="del">
            <ac:chgData name="marcos aurelio gularte de castro" userId="67f50566e2aee3b4" providerId="LiveId" clId="{C8DD22E3-8173-49CA-9BB7-D279EAE1DA2D}" dt="2019-05-13T21:12:48.703" v="443" actId="478"/>
            <ac:spMkLst>
              <pc:docMk/>
              <pc:sldMasterMk cId="1247910699" sldId="2147483648"/>
              <pc:sldLayoutMk cId="646693158" sldId="2147483665"/>
              <ac:spMk id="2" creationId="{3E9B8B13-566A-4671-BD09-7B4F0972F8E0}"/>
            </ac:spMkLst>
          </pc:spChg>
          <pc:spChg chg="mod">
            <ac:chgData name="marcos aurelio gularte de castro" userId="67f50566e2aee3b4" providerId="LiveId" clId="{C8DD22E3-8173-49CA-9BB7-D279EAE1DA2D}" dt="2019-05-13T21:12:53.373" v="444" actId="14100"/>
            <ac:spMkLst>
              <pc:docMk/>
              <pc:sldMasterMk cId="1247910699" sldId="2147483648"/>
              <pc:sldLayoutMk cId="646693158" sldId="2147483665"/>
              <ac:spMk id="4" creationId="{50C5EC51-D429-4E51-B7C4-9CB0C2C3AEB2}"/>
            </ac:spMkLst>
          </pc:spChg>
          <pc:spChg chg="mod">
            <ac:chgData name="marcos aurelio gularte de castro" userId="67f50566e2aee3b4" providerId="LiveId" clId="{C8DD22E3-8173-49CA-9BB7-D279EAE1DA2D}" dt="2019-05-13T21:23:37.276" v="446" actId="207"/>
            <ac:spMkLst>
              <pc:docMk/>
              <pc:sldMasterMk cId="1247910699" sldId="2147483648"/>
              <pc:sldLayoutMk cId="646693158" sldId="2147483665"/>
              <ac:spMk id="7" creationId="{7DB82220-A804-42D1-A076-0F8A77B2C33E}"/>
            </ac:spMkLst>
          </pc:spChg>
          <pc:spChg chg="mod">
            <ac:chgData name="marcos aurelio gularte de castro" userId="67f50566e2aee3b4" providerId="LiveId" clId="{C8DD22E3-8173-49CA-9BB7-D279EAE1DA2D}" dt="2019-05-13T21:23:37.276" v="446" actId="207"/>
            <ac:spMkLst>
              <pc:docMk/>
              <pc:sldMasterMk cId="1247910699" sldId="2147483648"/>
              <pc:sldLayoutMk cId="646693158" sldId="2147483665"/>
              <ac:spMk id="8" creationId="{05DE02EB-2012-4E7B-8C2F-E6BA88600189}"/>
            </ac:spMkLst>
          </pc:spChg>
          <pc:spChg chg="mod">
            <ac:chgData name="marcos aurelio gularte de castro" userId="67f50566e2aee3b4" providerId="LiveId" clId="{C8DD22E3-8173-49CA-9BB7-D279EAE1DA2D}" dt="2019-05-13T21:23:37.276" v="446" actId="207"/>
            <ac:spMkLst>
              <pc:docMk/>
              <pc:sldMasterMk cId="1247910699" sldId="2147483648"/>
              <pc:sldLayoutMk cId="646693158" sldId="2147483665"/>
              <ac:spMk id="10" creationId="{49BA8650-8B5C-4A33-94CB-42F8AE9B535E}"/>
            </ac:spMkLst>
          </pc:spChg>
          <pc:spChg chg="mod">
            <ac:chgData name="marcos aurelio gularte de castro" userId="67f50566e2aee3b4" providerId="LiveId" clId="{C8DD22E3-8173-49CA-9BB7-D279EAE1DA2D}" dt="2019-05-13T21:23:31.534" v="445" actId="208"/>
            <ac:spMkLst>
              <pc:docMk/>
              <pc:sldMasterMk cId="1247910699" sldId="2147483648"/>
              <pc:sldLayoutMk cId="646693158" sldId="2147483665"/>
              <ac:spMk id="11" creationId="{F9BD850C-A74F-4C24-832D-53ECA5048CE4}"/>
            </ac:spMkLst>
          </pc:spChg>
        </pc:sldLayoutChg>
      </pc:sldMasterChg>
      <pc:sldMasterChg chg="addSp modSp">
        <pc:chgData name="marcos aurelio gularte de castro" userId="67f50566e2aee3b4" providerId="LiveId" clId="{C8DD22E3-8173-49CA-9BB7-D279EAE1DA2D}" dt="2019-05-13T21:12:42.594" v="442"/>
        <pc:sldMasterMkLst>
          <pc:docMk/>
          <pc:sldMasterMk cId="77292218" sldId="2147483665"/>
        </pc:sldMasterMkLst>
        <pc:spChg chg="add mod">
          <ac:chgData name="marcos aurelio gularte de castro" userId="67f50566e2aee3b4" providerId="LiveId" clId="{C8DD22E3-8173-49CA-9BB7-D279EAE1DA2D}" dt="2019-05-13T21:12:42.594" v="442"/>
          <ac:spMkLst>
            <pc:docMk/>
            <pc:sldMasterMk cId="77292218" sldId="2147483665"/>
            <ac:spMk id="2" creationId="{7296E831-3D4E-49B4-B9FD-F978C41B6014}"/>
          </ac:spMkLst>
        </pc:spChg>
        <pc:spChg chg="add mod">
          <ac:chgData name="marcos aurelio gularte de castro" userId="67f50566e2aee3b4" providerId="LiveId" clId="{C8DD22E3-8173-49CA-9BB7-D279EAE1DA2D}" dt="2019-05-13T21:12:42.594" v="442"/>
          <ac:spMkLst>
            <pc:docMk/>
            <pc:sldMasterMk cId="77292218" sldId="2147483665"/>
            <ac:spMk id="3" creationId="{5EF0297F-E4D2-4F8C-8A16-86B8620EB523}"/>
          </ac:spMkLst>
        </pc:spChg>
        <pc:spChg chg="add mod">
          <ac:chgData name="marcos aurelio gularte de castro" userId="67f50566e2aee3b4" providerId="LiveId" clId="{C8DD22E3-8173-49CA-9BB7-D279EAE1DA2D}" dt="2019-05-13T21:12:42.594" v="442"/>
          <ac:spMkLst>
            <pc:docMk/>
            <pc:sldMasterMk cId="77292218" sldId="2147483665"/>
            <ac:spMk id="4" creationId="{A91F8800-D966-465F-A687-3551C518B088}"/>
          </ac:spMkLst>
        </pc:spChg>
        <pc:spChg chg="add mod">
          <ac:chgData name="marcos aurelio gularte de castro" userId="67f50566e2aee3b4" providerId="LiveId" clId="{C8DD22E3-8173-49CA-9BB7-D279EAE1DA2D}" dt="2019-05-13T21:12:42.594" v="442"/>
          <ac:spMkLst>
            <pc:docMk/>
            <pc:sldMasterMk cId="77292218" sldId="2147483665"/>
            <ac:spMk id="5" creationId="{F0167EFD-1161-46D0-8901-8BF698941B91}"/>
          </ac:spMkLst>
        </pc:spChg>
        <pc:spChg chg="add mod">
          <ac:chgData name="marcos aurelio gularte de castro" userId="67f50566e2aee3b4" providerId="LiveId" clId="{C8DD22E3-8173-49CA-9BB7-D279EAE1DA2D}" dt="2019-05-13T21:12:42.594" v="442"/>
          <ac:spMkLst>
            <pc:docMk/>
            <pc:sldMasterMk cId="77292218" sldId="2147483665"/>
            <ac:spMk id="6" creationId="{AF2BD853-A882-44AB-BA6B-6014F3CCE87D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F1A830-A847-4313-B621-DB7F1692C7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4504A4-D14E-418F-8E75-E534F371D2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75A0D-D99A-4783-94A4-E5E7F1D6BD97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7203137-3A61-4492-93DB-5B81A828F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7E49CD-014E-4B02-A680-18201E525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588A0-E810-4390-9C5C-997EE6034C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178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0A724E9-EED9-4DEC-B7D6-A3D15F5E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9683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D664BF93-B7AA-4AFA-8FA9-C1B9A9D6D3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BAABE1-65E0-4FDB-8337-C6C02A8C7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3164" y="1041400"/>
            <a:ext cx="2013527" cy="2387600"/>
          </a:xfrm>
          <a:solidFill>
            <a:schemeClr val="tx2">
              <a:lumMod val="50000"/>
              <a:alpha val="80000"/>
            </a:schemeClr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algn="ctr">
              <a:defRPr sz="199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pt-B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3827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G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12944" y="1259840"/>
            <a:ext cx="6852934" cy="4090082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9045" y="269703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0683445" y="603268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4299045" y="1296537"/>
            <a:ext cx="7233313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rgbClr val="385D8A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045" y="5971512"/>
            <a:ext cx="6250674" cy="4565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21303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bl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7201" y="455092"/>
            <a:ext cx="9860362" cy="4236558"/>
          </a:xfrm>
          <a:ln w="3175">
            <a:solidFill>
              <a:schemeClr val="tx1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8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142" y="330876"/>
            <a:ext cx="960560" cy="74125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11052079" y="5413175"/>
            <a:ext cx="960560" cy="741254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6C21C0A0-9CC2-4C11-B056-9C32C348EC70}"/>
              </a:ext>
            </a:extLst>
          </p:cNvPr>
          <p:cNvSpPr/>
          <p:nvPr userDrawn="1"/>
        </p:nvSpPr>
        <p:spPr>
          <a:xfrm>
            <a:off x="606057" y="1296537"/>
            <a:ext cx="10526231" cy="4450568"/>
          </a:xfrm>
          <a:custGeom>
            <a:avLst/>
            <a:gdLst>
              <a:gd name="connsiteX0" fmla="*/ 0 w 7233313"/>
              <a:gd name="connsiteY0" fmla="*/ 0 h 4162567"/>
              <a:gd name="connsiteX1" fmla="*/ 0 w 7233313"/>
              <a:gd name="connsiteY1" fmla="*/ 4162567 h 4162567"/>
              <a:gd name="connsiteX2" fmla="*/ 7233313 w 7233313"/>
              <a:gd name="connsiteY2" fmla="*/ 4162567 h 41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13" h="4162567">
                <a:moveTo>
                  <a:pt x="0" y="0"/>
                </a:moveTo>
                <a:lnTo>
                  <a:pt x="0" y="4162567"/>
                </a:lnTo>
                <a:lnTo>
                  <a:pt x="7233313" y="4162567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Texto 32">
            <a:extLst>
              <a:ext uri="{FF2B5EF4-FFF2-40B4-BE49-F238E27FC236}">
                <a16:creationId xmlns:a16="http://schemas.microsoft.com/office/drawing/2014/main" id="{6F2822F4-087A-4997-BE75-F3F11448B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70860" y="4886851"/>
            <a:ext cx="2696703" cy="456583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5793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3" grpId="0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7292" y="34027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840" y="831374"/>
            <a:ext cx="4924422" cy="5120640"/>
          </a:xfrm>
          <a:ln w="19050">
            <a:solidFill>
              <a:srgbClr val="385D8A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497840" y="640080"/>
            <a:ext cx="11358880" cy="5311934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8254143" y="6064495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5503542" y="4276487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53022" y="5783154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6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20F8F8-6417-403E-9FD5-63E274054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280" y="1158949"/>
            <a:ext cx="7506899" cy="44859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i="1">
                <a:latin typeface="Georgia" panose="02040502050405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E1C7664-B373-4578-83BF-69F722DE8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0554" y="291168"/>
            <a:ext cx="960560" cy="741254"/>
          </a:xfrm>
          <a:prstGeom prst="rect">
            <a:avLst/>
          </a:prstGeom>
        </p:spPr>
      </p:pic>
      <p:sp>
        <p:nvSpPr>
          <p:cNvPr id="23" name="Espaço Reservado para Imagem 22">
            <a:extLst>
              <a:ext uri="{FF2B5EF4-FFF2-40B4-BE49-F238E27FC236}">
                <a16:creationId xmlns:a16="http://schemas.microsoft.com/office/drawing/2014/main" id="{135A69BD-3174-49FA-A20F-222E991B2F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601" y="1622070"/>
            <a:ext cx="3077417" cy="3802021"/>
          </a:xfrm>
          <a:ln w="12700">
            <a:solidFill>
              <a:schemeClr val="tx2"/>
            </a:solidFill>
            <a:prstDash val="sysDash"/>
          </a:ln>
        </p:spPr>
        <p:txBody>
          <a:bodyPr/>
          <a:lstStyle/>
          <a:p>
            <a:endParaRPr lang="pt-BR" dirty="0"/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AF4A59DD-9D0E-494C-A778-4771BD738073}"/>
              </a:ext>
            </a:extLst>
          </p:cNvPr>
          <p:cNvSpPr/>
          <p:nvPr userDrawn="1"/>
        </p:nvSpPr>
        <p:spPr>
          <a:xfrm>
            <a:off x="5252484" y="640079"/>
            <a:ext cx="6604236" cy="5813883"/>
          </a:xfrm>
          <a:custGeom>
            <a:avLst/>
            <a:gdLst>
              <a:gd name="connsiteX0" fmla="*/ 0 w 11358880"/>
              <a:gd name="connsiteY0" fmla="*/ 0 h 5638800"/>
              <a:gd name="connsiteX1" fmla="*/ 5191760 w 11358880"/>
              <a:gd name="connsiteY1" fmla="*/ 0 h 5638800"/>
              <a:gd name="connsiteX2" fmla="*/ 5191760 w 11358880"/>
              <a:gd name="connsiteY2" fmla="*/ 5638800 h 5638800"/>
              <a:gd name="connsiteX3" fmla="*/ 7782560 w 11358880"/>
              <a:gd name="connsiteY3" fmla="*/ 5638800 h 5638800"/>
              <a:gd name="connsiteX4" fmla="*/ 11054080 w 11358880"/>
              <a:gd name="connsiteY4" fmla="*/ 5638800 h 5638800"/>
              <a:gd name="connsiteX5" fmla="*/ 11358880 w 11358880"/>
              <a:gd name="connsiteY5" fmla="*/ 5638800 h 5638800"/>
              <a:gd name="connsiteX6" fmla="*/ 11358880 w 11358880"/>
              <a:gd name="connsiteY6" fmla="*/ 640080 h 5638800"/>
              <a:gd name="connsiteX7" fmla="*/ 11297920 w 11358880"/>
              <a:gd name="connsiteY7" fmla="*/ 64008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8880" h="5638800">
                <a:moveTo>
                  <a:pt x="0" y="0"/>
                </a:moveTo>
                <a:lnTo>
                  <a:pt x="5191760" y="0"/>
                </a:lnTo>
                <a:lnTo>
                  <a:pt x="5191760" y="5638800"/>
                </a:lnTo>
                <a:lnTo>
                  <a:pt x="7782560" y="5638800"/>
                </a:lnTo>
                <a:lnTo>
                  <a:pt x="11054080" y="5638800"/>
                </a:lnTo>
                <a:lnTo>
                  <a:pt x="11358880" y="5638800"/>
                </a:lnTo>
                <a:lnTo>
                  <a:pt x="11358880" y="640080"/>
                </a:lnTo>
                <a:lnTo>
                  <a:pt x="11297920" y="640080"/>
                </a:lnTo>
              </a:path>
            </a:pathLst>
          </a:custGeom>
          <a:noFill/>
          <a:ln w="19050">
            <a:headEnd type="arrow" w="lg" len="lg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599D154-6A41-44F6-AD40-8C301C2DA1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520554" y="5906389"/>
            <a:ext cx="960560" cy="741254"/>
          </a:xfrm>
          <a:prstGeom prst="rect">
            <a:avLst/>
          </a:prstGeom>
        </p:spPr>
      </p:pic>
      <p:sp>
        <p:nvSpPr>
          <p:cNvPr id="3" name="Triângulo isósceles 2">
            <a:extLst>
              <a:ext uri="{FF2B5EF4-FFF2-40B4-BE49-F238E27FC236}">
                <a16:creationId xmlns:a16="http://schemas.microsoft.com/office/drawing/2014/main" id="{72ABED22-E7B9-431B-A3B1-5D21A27354AA}"/>
              </a:ext>
            </a:extLst>
          </p:cNvPr>
          <p:cNvSpPr/>
          <p:nvPr userDrawn="1"/>
        </p:nvSpPr>
        <p:spPr>
          <a:xfrm flipH="1">
            <a:off x="8066880" y="2564645"/>
            <a:ext cx="374526" cy="285353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207ECC55-E4F1-4D43-B67D-C95E592D5165}"/>
              </a:ext>
            </a:extLst>
          </p:cNvPr>
          <p:cNvSpPr/>
          <p:nvPr userDrawn="1"/>
        </p:nvSpPr>
        <p:spPr>
          <a:xfrm rot="16200000" flipH="1">
            <a:off x="10942390" y="6274650"/>
            <a:ext cx="470694" cy="358624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8E198-0832-41A1-A463-49CDAF71E0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54601" y="5719347"/>
            <a:ext cx="3077417" cy="312063"/>
          </a:xfrm>
          <a:solidFill>
            <a:srgbClr val="10253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590A9E6-0850-43A4-A591-932D102117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5500" y="5907088"/>
            <a:ext cx="3148013" cy="469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25392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" grpId="0" animBg="1"/>
      <p:bldP spid="3" grpId="0" animBg="1"/>
      <p:bldP spid="12" grpId="0" animBg="1"/>
      <p:bldP spid="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4"/>
            <a:ext cx="4338320" cy="4873626"/>
          </a:xfrm>
          <a:ln w="28575">
            <a:solidFill>
              <a:schemeClr val="accent5"/>
            </a:solidFill>
          </a:ln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7648" y="671512"/>
            <a:ext cx="6172200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2529840" y="416560"/>
            <a:ext cx="9296400" cy="5902960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6400" h="5902960">
                <a:moveTo>
                  <a:pt x="0" y="548640"/>
                </a:moveTo>
                <a:lnTo>
                  <a:pt x="0" y="0"/>
                </a:ln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  <a:lnTo>
                  <a:pt x="2489200" y="1991360"/>
                </a:lnTo>
              </a:path>
            </a:pathLst>
          </a:custGeom>
          <a:noFill/>
          <a:ln w="28575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4833368" y="4439786"/>
            <a:ext cx="374526" cy="28535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245000" y="6170446"/>
            <a:ext cx="470694" cy="35862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0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A4C88-D752-411C-976F-88FD7CF49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78" y="2827505"/>
            <a:ext cx="3806456" cy="1669311"/>
          </a:xfrm>
          <a:solidFill>
            <a:srgbClr val="7030A0"/>
          </a:solidFill>
          <a:ln w="28575">
            <a:noFill/>
          </a:ln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AE78BB-0CD5-4B41-BF60-076F3DC70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4921" y="671512"/>
            <a:ext cx="7149155" cy="53930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1E4BDDB3-C098-47E7-A1D1-AF52995BB7DD}"/>
              </a:ext>
            </a:extLst>
          </p:cNvPr>
          <p:cNvSpPr/>
          <p:nvPr userDrawn="1"/>
        </p:nvSpPr>
        <p:spPr>
          <a:xfrm>
            <a:off x="712152" y="416560"/>
            <a:ext cx="11114088" cy="6157912"/>
          </a:xfrm>
          <a:custGeom>
            <a:avLst/>
            <a:gdLst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5" fmla="*/ 2489200 w 9296400"/>
              <a:gd name="connsiteY5" fmla="*/ 1991360 h 5902960"/>
              <a:gd name="connsiteX0" fmla="*/ 0 w 9296400"/>
              <a:gd name="connsiteY0" fmla="*/ 548640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  <a:gd name="connsiteX0" fmla="*/ 8894 w 9296400"/>
              <a:gd name="connsiteY0" fmla="*/ 2291532 h 5902960"/>
              <a:gd name="connsiteX1" fmla="*/ 0 w 9296400"/>
              <a:gd name="connsiteY1" fmla="*/ 0 h 5902960"/>
              <a:gd name="connsiteX2" fmla="*/ 9296400 w 9296400"/>
              <a:gd name="connsiteY2" fmla="*/ 0 h 5902960"/>
              <a:gd name="connsiteX3" fmla="*/ 9296400 w 9296400"/>
              <a:gd name="connsiteY3" fmla="*/ 5902960 h 5902960"/>
              <a:gd name="connsiteX4" fmla="*/ 2489200 w 9296400"/>
              <a:gd name="connsiteY4" fmla="*/ 5902960 h 590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5902960">
                <a:moveTo>
                  <a:pt x="8894" y="2291532"/>
                </a:moveTo>
                <a:cubicBezTo>
                  <a:pt x="5929" y="1527688"/>
                  <a:pt x="2965" y="763844"/>
                  <a:pt x="0" y="0"/>
                </a:cubicBezTo>
                <a:lnTo>
                  <a:pt x="9296400" y="0"/>
                </a:lnTo>
                <a:lnTo>
                  <a:pt x="9296400" y="5902960"/>
                </a:lnTo>
                <a:lnTo>
                  <a:pt x="2489200" y="5902960"/>
                </a:lnTo>
              </a:path>
            </a:pathLst>
          </a:custGeom>
          <a:noFill/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E85C1362-439E-4556-B6F0-A79A8CB951BF}"/>
              </a:ext>
            </a:extLst>
          </p:cNvPr>
          <p:cNvSpPr/>
          <p:nvPr userDrawn="1"/>
        </p:nvSpPr>
        <p:spPr>
          <a:xfrm flipH="1">
            <a:off x="11647796" y="3082686"/>
            <a:ext cx="374526" cy="28535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124C0FFC-9D37-4675-B6CB-212670F29909}"/>
              </a:ext>
            </a:extLst>
          </p:cNvPr>
          <p:cNvSpPr/>
          <p:nvPr userDrawn="1"/>
        </p:nvSpPr>
        <p:spPr>
          <a:xfrm rot="16200000" flipH="1">
            <a:off x="10415121" y="6375554"/>
            <a:ext cx="470694" cy="35862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35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0830B2-1D81-4C79-87BF-4C009B7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139D49-1AC0-4BB6-A93C-C63B59C47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2A6969-C6B0-4360-85C0-E38DA05A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1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2DDC-C7A8-467C-8405-C887FC291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0" y="406400"/>
            <a:ext cx="5511800" cy="125380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444502-283E-4263-B8B3-8A0B2F14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0" y="1960879"/>
            <a:ext cx="5511800" cy="4562476"/>
          </a:xfrm>
          <a:ln w="19050">
            <a:solidFill>
              <a:schemeClr val="accent6"/>
            </a:solidFill>
          </a:ln>
        </p:spPr>
        <p:txBody>
          <a:bodyPr/>
          <a:lstStyle>
            <a:lvl1pPr>
              <a:defRPr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1815940E-177A-48F6-9019-8F24FDFF72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5438" y="406400"/>
            <a:ext cx="5181600" cy="6167438"/>
          </a:xfrm>
          <a:ln w="1905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8851B950-9755-4ED4-9E5C-C20E9D790162}"/>
              </a:ext>
            </a:extLst>
          </p:cNvPr>
          <p:cNvSpPr/>
          <p:nvPr userDrawn="1"/>
        </p:nvSpPr>
        <p:spPr>
          <a:xfrm flipH="1">
            <a:off x="11166537" y="4998283"/>
            <a:ext cx="374526" cy="285353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C3D5D6E5-F7B9-47BF-AE7F-081B09E1BB7B}"/>
              </a:ext>
            </a:extLst>
          </p:cNvPr>
          <p:cNvSpPr/>
          <p:nvPr userDrawn="1"/>
        </p:nvSpPr>
        <p:spPr>
          <a:xfrm rot="16200000" flipH="1">
            <a:off x="6208113" y="227088"/>
            <a:ext cx="470694" cy="35862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640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29527-671E-47D5-B70C-226FFFB2F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560" y="1620202"/>
            <a:ext cx="8797290" cy="3394075"/>
          </a:xfrm>
          <a:noFill/>
        </p:spPr>
        <p:txBody>
          <a:bodyPr anchor="ctr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CF81412-2485-49B0-AA19-97AD330CE087}"/>
              </a:ext>
            </a:extLst>
          </p:cNvPr>
          <p:cNvSpPr/>
          <p:nvPr userDrawn="1"/>
        </p:nvSpPr>
        <p:spPr>
          <a:xfrm>
            <a:off x="1747520" y="1209040"/>
            <a:ext cx="9326880" cy="4216400"/>
          </a:xfrm>
          <a:custGeom>
            <a:avLst/>
            <a:gdLst>
              <a:gd name="connsiteX0" fmla="*/ 0 w 9326880"/>
              <a:gd name="connsiteY0" fmla="*/ 0 h 4216400"/>
              <a:gd name="connsiteX1" fmla="*/ 9326880 w 9326880"/>
              <a:gd name="connsiteY1" fmla="*/ 0 h 4216400"/>
              <a:gd name="connsiteX2" fmla="*/ 9326880 w 9326880"/>
              <a:gd name="connsiteY2" fmla="*/ 4216400 h 4216400"/>
              <a:gd name="connsiteX3" fmla="*/ 2834640 w 9326880"/>
              <a:gd name="connsiteY3" fmla="*/ 421640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26880" h="4216400">
                <a:moveTo>
                  <a:pt x="0" y="0"/>
                </a:moveTo>
                <a:lnTo>
                  <a:pt x="9326880" y="0"/>
                </a:lnTo>
                <a:lnTo>
                  <a:pt x="9326880" y="4216400"/>
                </a:lnTo>
                <a:lnTo>
                  <a:pt x="2834640" y="4216400"/>
                </a:lnTo>
              </a:path>
            </a:pathLst>
          </a:custGeom>
          <a:noFill/>
          <a:ln w="28575">
            <a:solidFill>
              <a:schemeClr val="bg1"/>
            </a:solidFill>
            <a:tailEnd type="arrow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744C2A44-2BA4-4392-A8B9-8462785BC682}"/>
              </a:ext>
            </a:extLst>
          </p:cNvPr>
          <p:cNvSpPr/>
          <p:nvPr userDrawn="1"/>
        </p:nvSpPr>
        <p:spPr>
          <a:xfrm flipH="1">
            <a:off x="10964089" y="2659306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4324A69B-B17E-49FC-BD78-BA79B24D3978}"/>
              </a:ext>
            </a:extLst>
          </p:cNvPr>
          <p:cNvSpPr/>
          <p:nvPr userDrawn="1"/>
        </p:nvSpPr>
        <p:spPr>
          <a:xfrm flipH="1">
            <a:off x="10913808" y="2906663"/>
            <a:ext cx="321184" cy="2447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A3BA1198-965A-4C4E-92DC-6D7099A05196}"/>
              </a:ext>
            </a:extLst>
          </p:cNvPr>
          <p:cNvSpPr/>
          <p:nvPr userDrawn="1"/>
        </p:nvSpPr>
        <p:spPr>
          <a:xfrm flipH="1">
            <a:off x="10974248" y="3276388"/>
            <a:ext cx="200303" cy="1526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033C9252-6335-46BA-96A8-051A64BCF89A}"/>
              </a:ext>
            </a:extLst>
          </p:cNvPr>
          <p:cNvSpPr/>
          <p:nvPr userDrawn="1"/>
        </p:nvSpPr>
        <p:spPr>
          <a:xfrm flipH="1" flipV="1">
            <a:off x="1103651" y="1432560"/>
            <a:ext cx="1908852" cy="4639919"/>
          </a:xfrm>
          <a:custGeom>
            <a:avLst/>
            <a:gdLst>
              <a:gd name="connsiteX0" fmla="*/ 0 w 11028218"/>
              <a:gd name="connsiteY0" fmla="*/ 5541818 h 5721927"/>
              <a:gd name="connsiteX1" fmla="*/ 0 w 11028218"/>
              <a:gd name="connsiteY1" fmla="*/ 0 h 5721927"/>
              <a:gd name="connsiteX2" fmla="*/ 11028218 w 11028218"/>
              <a:gd name="connsiteY2" fmla="*/ 0 h 5721927"/>
              <a:gd name="connsiteX3" fmla="*/ 11028218 w 11028218"/>
              <a:gd name="connsiteY3" fmla="*/ 5721927 h 5721927"/>
              <a:gd name="connsiteX4" fmla="*/ 9144000 w 11028218"/>
              <a:gd name="connsiteY4" fmla="*/ 5721927 h 5721927"/>
              <a:gd name="connsiteX0" fmla="*/ 0 w 11028218"/>
              <a:gd name="connsiteY0" fmla="*/ 0 h 5721927"/>
              <a:gd name="connsiteX1" fmla="*/ 11028218 w 11028218"/>
              <a:gd name="connsiteY1" fmla="*/ 0 h 5721927"/>
              <a:gd name="connsiteX2" fmla="*/ 11028218 w 11028218"/>
              <a:gd name="connsiteY2" fmla="*/ 5721927 h 5721927"/>
              <a:gd name="connsiteX3" fmla="*/ 9144000 w 11028218"/>
              <a:gd name="connsiteY3" fmla="*/ 5721927 h 572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28218" h="5721927">
                <a:moveTo>
                  <a:pt x="0" y="0"/>
                </a:moveTo>
                <a:lnTo>
                  <a:pt x="11028218" y="0"/>
                </a:lnTo>
                <a:lnTo>
                  <a:pt x="11028218" y="5721927"/>
                </a:lnTo>
                <a:lnTo>
                  <a:pt x="9144000" y="5721927"/>
                </a:lnTo>
              </a:path>
            </a:pathLst>
          </a:custGeom>
          <a:noFill/>
          <a:ln w="28575">
            <a:solidFill>
              <a:srgbClr val="FFC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9AB81E5-F9E7-4ED6-A273-F4D11CF06737}"/>
              </a:ext>
            </a:extLst>
          </p:cNvPr>
          <p:cNvSpPr/>
          <p:nvPr userDrawn="1"/>
        </p:nvSpPr>
        <p:spPr>
          <a:xfrm flipH="1">
            <a:off x="2632996" y="5529883"/>
            <a:ext cx="1402883" cy="947722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5CE127D1-B7E0-4EDB-BF23-CAB95F3CE7ED}"/>
              </a:ext>
            </a:extLst>
          </p:cNvPr>
          <p:cNvSpPr/>
          <p:nvPr userDrawn="1"/>
        </p:nvSpPr>
        <p:spPr>
          <a:xfrm flipH="1">
            <a:off x="2632996" y="5747367"/>
            <a:ext cx="759014" cy="51275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38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B8B13-566A-4671-BD09-7B4F0972F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117" y="0"/>
            <a:ext cx="5679744" cy="1597652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1936821"/>
            <a:ext cx="5679744" cy="4351338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5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C5EC51-D429-4E51-B7C4-9CB0C2C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1116" y="233680"/>
            <a:ext cx="5679744" cy="6054479"/>
          </a:xfrm>
        </p:spPr>
        <p:txBody>
          <a:bodyPr/>
          <a:lstStyle>
            <a:lvl1pPr marL="228600" indent="-228600">
              <a:buClr>
                <a:schemeClr val="accent6"/>
              </a:buClr>
              <a:buFont typeface="Wingdings" panose="05000000000000000000" pitchFamily="2" charset="2"/>
              <a:buChar char="§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ACDA8C1C-E3B3-4F11-A217-4461F5309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17660" cy="685800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9BD850C-A74F-4C24-832D-53ECA5048CE4}"/>
              </a:ext>
            </a:extLst>
          </p:cNvPr>
          <p:cNvSpPr/>
          <p:nvPr userDrawn="1"/>
        </p:nvSpPr>
        <p:spPr>
          <a:xfrm>
            <a:off x="5219360" y="136045"/>
            <a:ext cx="6155140" cy="6488275"/>
          </a:xfrm>
          <a:custGeom>
            <a:avLst/>
            <a:gdLst>
              <a:gd name="connsiteX0" fmla="*/ 0 w 6155140"/>
              <a:gd name="connsiteY0" fmla="*/ 0 h 6428096"/>
              <a:gd name="connsiteX1" fmla="*/ 0 w 6155140"/>
              <a:gd name="connsiteY1" fmla="*/ 6428096 h 6428096"/>
              <a:gd name="connsiteX2" fmla="*/ 6155140 w 6155140"/>
              <a:gd name="connsiteY2" fmla="*/ 6428096 h 642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55140" h="6428096">
                <a:moveTo>
                  <a:pt x="0" y="0"/>
                </a:moveTo>
                <a:lnTo>
                  <a:pt x="0" y="6428096"/>
                </a:lnTo>
                <a:lnTo>
                  <a:pt x="6155140" y="6428096"/>
                </a:lnTo>
              </a:path>
            </a:pathLst>
          </a:custGeom>
          <a:noFill/>
          <a:ln w="28575"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7DB82220-A804-42D1-A076-0F8A77B2C33E}"/>
              </a:ext>
            </a:extLst>
          </p:cNvPr>
          <p:cNvSpPr/>
          <p:nvPr userDrawn="1"/>
        </p:nvSpPr>
        <p:spPr>
          <a:xfrm flipH="1">
            <a:off x="5119208" y="2061608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isósceles 7">
            <a:extLst>
              <a:ext uri="{FF2B5EF4-FFF2-40B4-BE49-F238E27FC236}">
                <a16:creationId xmlns:a16="http://schemas.microsoft.com/office/drawing/2014/main" id="{05DE02EB-2012-4E7B-8C2F-E6BA88600189}"/>
              </a:ext>
            </a:extLst>
          </p:cNvPr>
          <p:cNvSpPr/>
          <p:nvPr userDrawn="1"/>
        </p:nvSpPr>
        <p:spPr>
          <a:xfrm flipH="1">
            <a:off x="5068927" y="2308965"/>
            <a:ext cx="321184" cy="2447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49BA8650-8B5C-4A33-94CB-42F8AE9B535E}"/>
              </a:ext>
            </a:extLst>
          </p:cNvPr>
          <p:cNvSpPr/>
          <p:nvPr userDrawn="1"/>
        </p:nvSpPr>
        <p:spPr>
          <a:xfrm flipH="1">
            <a:off x="5129367" y="2678690"/>
            <a:ext cx="200303" cy="15261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6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animBg="1"/>
      <p:bldP spid="7" grpId="0" animBg="1"/>
      <p:bldP spid="8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957FB-38C6-46A4-8EB9-B3F01AD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A44FB1-A44A-43C1-BC35-2D646790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130F88-E7B7-45A2-9150-2EE953A02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0D4549-FB9A-48C9-B4C1-669CB11B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8EFB0CD-71F9-4004-B43F-62F7BDC27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5D33FA8-29A0-4442-9589-EBD8283D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DD32-7637-47B7-88A4-4AFCCCC3E908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0C91D-DE60-4784-AFB0-BF52976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EAA9204-7A39-4073-B0BE-BBF3E002B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08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1661B-04F0-4093-B5B0-2FB25E22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" y="365126"/>
            <a:ext cx="11043920" cy="701674"/>
          </a:xfrm>
          <a:prstGeom prst="rect">
            <a:avLst/>
          </a:prstGeom>
          <a:ln w="19050">
            <a:noFill/>
            <a:headEnd type="arrow"/>
            <a:tailEnd type="arrow"/>
          </a:ln>
        </p:spPr>
        <p:txBody>
          <a:bodyPr>
            <a:normAutofit/>
          </a:bodyPr>
          <a:lstStyle>
            <a:lvl1pPr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685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1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09887C7-519F-4CEF-A514-641E4457770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80559AF-3760-40D4-B231-7F1885D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56CFCA-B7D1-4AFC-99AC-E4A6C2F2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C76ED7-6414-4512-86F2-03226DE5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DD32-7637-47B7-88A4-4AFCCCC3E908}" type="datetimeFigureOut">
              <a:rPr lang="pt-BR" smtClean="0"/>
              <a:t>13/05/2019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A3198C-D58D-4C1A-A810-CA51AA53A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E1B198-C6F1-455B-AC89-E2BDBC593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6A617-CA0F-4F51-A1FC-575DE9DE15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5" r:id="rId6"/>
    <p:sldLayoutId id="2147483653" r:id="rId7"/>
    <p:sldLayoutId id="2147483654" r:id="rId8"/>
    <p:sldLayoutId id="2147483655" r:id="rId9"/>
    <p:sldLayoutId id="2147483656" r:id="rId10"/>
    <p:sldLayoutId id="2147483662" r:id="rId11"/>
    <p:sldLayoutId id="2147483660" r:id="rId12"/>
    <p:sldLayoutId id="2147483664" r:id="rId13"/>
    <p:sldLayoutId id="2147483657" r:id="rId14"/>
    <p:sldLayoutId id="2147483663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 descr="Uma imagem contendo planta, objeto ao ar livre, hidrante, sentado&#10;&#10;Descrição gerada automaticamente">
            <a:extLst>
              <a:ext uri="{FF2B5EF4-FFF2-40B4-BE49-F238E27FC236}">
                <a16:creationId xmlns:a16="http://schemas.microsoft.com/office/drawing/2014/main" id="{4E7E879A-0C87-43A8-8009-0ACC7E4F23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E2D6CABE-32C1-444A-8126-34B3D6E97205}"/>
              </a:ext>
            </a:extLst>
          </p:cNvPr>
          <p:cNvSpPr/>
          <p:nvPr/>
        </p:nvSpPr>
        <p:spPr>
          <a:xfrm>
            <a:off x="3765480" y="1919068"/>
            <a:ext cx="7452415" cy="297344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ubtítulo 4">
            <a:extLst>
              <a:ext uri="{FF2B5EF4-FFF2-40B4-BE49-F238E27FC236}">
                <a16:creationId xmlns:a16="http://schemas.microsoft.com/office/drawing/2014/main" id="{5EB8FA96-F008-4411-AE3C-975EFC97D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5357" y="2764778"/>
            <a:ext cx="6752734" cy="1655762"/>
          </a:xfrm>
        </p:spPr>
        <p:txBody>
          <a:bodyPr>
            <a:noAutofit/>
          </a:bodyPr>
          <a:lstStyle/>
          <a:p>
            <a:pPr algn="l"/>
            <a:r>
              <a:rPr lang="pt-BR" sz="16600" dirty="0" err="1">
                <a:solidFill>
                  <a:schemeClr val="bg1"/>
                </a:solidFill>
              </a:rPr>
              <a:t>fertas</a:t>
            </a:r>
            <a:endParaRPr lang="pt-BR" sz="16600" dirty="0">
              <a:solidFill>
                <a:schemeClr val="bg1"/>
              </a:solidFill>
            </a:endParaRP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3765481" y="1919068"/>
            <a:ext cx="7452415" cy="2973444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1A4E4A47-9521-457C-8032-333771295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6385" y="2429339"/>
            <a:ext cx="2013527" cy="2387600"/>
          </a:xfrm>
        </p:spPr>
        <p:txBody>
          <a:bodyPr/>
          <a:lstStyle/>
          <a:p>
            <a:r>
              <a:rPr lang="pt-BR" dirty="0"/>
              <a:t>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3868CF-852C-4311-AA8E-1EAF710D344A}"/>
              </a:ext>
            </a:extLst>
          </p:cNvPr>
          <p:cNvSpPr txBox="1"/>
          <p:nvPr/>
        </p:nvSpPr>
        <p:spPr>
          <a:xfrm>
            <a:off x="2689598" y="4899068"/>
            <a:ext cx="852829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MISSIONÁRIAS APOIAM OS </a:t>
            </a:r>
            <a:r>
              <a:rPr lang="pt-BR" sz="3600" b="1" dirty="0"/>
              <a:t>MISSIONÁRIOS</a:t>
            </a:r>
            <a:endParaRPr lang="pt-BR" sz="7200" dirty="0">
              <a:effectLst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1574276" y="6122714"/>
            <a:ext cx="230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DELBERT PEARMAN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653898-BED4-4F6D-97F0-C7765B39A92D}"/>
              </a:ext>
            </a:extLst>
          </p:cNvPr>
          <p:cNvSpPr txBox="1"/>
          <p:nvPr/>
        </p:nvSpPr>
        <p:spPr>
          <a:xfrm>
            <a:off x="3765481" y="1123930"/>
            <a:ext cx="29652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COMO AS</a:t>
            </a:r>
            <a:endParaRPr lang="pt-BR" sz="7200" dirty="0">
              <a:solidFill>
                <a:schemeClr val="bg1"/>
              </a:solidFill>
              <a:effectLst/>
            </a:endParaRPr>
          </a:p>
        </p:txBody>
      </p:sp>
      <p:pic>
        <p:nvPicPr>
          <p:cNvPr id="14" name="image105.jpeg">
            <a:extLst>
              <a:ext uri="{FF2B5EF4-FFF2-40B4-BE49-F238E27FC236}">
                <a16:creationId xmlns:a16="http://schemas.microsoft.com/office/drawing/2014/main" id="{48387B62-697E-4F45-8050-70CACF0FFF4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691" y="5510266"/>
            <a:ext cx="1224895" cy="122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263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build="p"/>
      <p:bldP spid="9" grpId="0" animBg="1"/>
      <p:bldP spid="7" grpId="0" animBg="1"/>
      <p:bldP spid="2" grpId="0" animBg="1"/>
      <p:bldP spid="3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980E7B-C9E4-45A8-BDFE-86D6AD63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dirty="0"/>
              <a:t>Iniciativa da Associação Geral de Envio de Missionários Internacionais </a:t>
            </a:r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313270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BA4F79E-AA4F-4B4F-B7B1-1A4A82E5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ano de 2018 marcou os 144 anos do envio de John </a:t>
            </a:r>
            <a:r>
              <a:rPr lang="pt-BR" dirty="0" err="1"/>
              <a:t>Nevins</a:t>
            </a:r>
            <a:r>
              <a:rPr lang="pt-BR" dirty="0"/>
              <a:t> Andrews como o primeiro missionário internacional da associação geral</a:t>
            </a:r>
          </a:p>
        </p:txBody>
      </p:sp>
      <p:pic>
        <p:nvPicPr>
          <p:cNvPr id="6" name="Espaço Reservado para Imagem 5" descr="Uma imagem contendo homem, pessoa, parede, terno&#10;&#10;Descrição gerada automaticamente">
            <a:extLst>
              <a:ext uri="{FF2B5EF4-FFF2-40B4-BE49-F238E27FC236}">
                <a16:creationId xmlns:a16="http://schemas.microsoft.com/office/drawing/2014/main" id="{774DF373-6066-4DC9-B758-AA0294D4D9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6" b="20876"/>
          <a:stretch>
            <a:fillRect/>
          </a:stretch>
        </p:blipFill>
        <p:spPr>
          <a:xfrm>
            <a:off x="5307648" y="671512"/>
            <a:ext cx="6172200" cy="5393055"/>
          </a:xfrm>
        </p:spPr>
      </p:pic>
    </p:spTree>
    <p:extLst>
      <p:ext uri="{BB962C8B-B14F-4D97-AF65-F5344CB8AC3E}">
        <p14:creationId xmlns:p14="http://schemas.microsoft.com/office/powerpoint/2010/main" val="54895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31C71-8871-45A2-A056-DA24933FC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 AG estabeleceu vários programas missionários</a:t>
            </a:r>
          </a:p>
        </p:txBody>
      </p:sp>
      <p:pic>
        <p:nvPicPr>
          <p:cNvPr id="5" name="Espaço Reservado para Imagem 4" descr="Uma imagem contendo pessoa, árvore, ao ar livre, estrada&#10;&#10;Descrição gerada automaticamente">
            <a:extLst>
              <a:ext uri="{FF2B5EF4-FFF2-40B4-BE49-F238E27FC236}">
                <a16:creationId xmlns:a16="http://schemas.microsoft.com/office/drawing/2014/main" id="{A408431E-6E53-496D-882E-3C49F8AA8B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r="11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168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8AC80-A345-4D8B-9BAD-56371BD3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dessas iniciativas missionárias é o programa do Serviço Voluntário Adventista (SVA)</a:t>
            </a:r>
          </a:p>
        </p:txBody>
      </p:sp>
      <p:pic>
        <p:nvPicPr>
          <p:cNvPr id="5" name="Espaço Reservado para Imagem 4" descr="Uma imagem contendo texto, cartão de negócios&#10;&#10;Descrição gerada automaticamente">
            <a:extLst>
              <a:ext uri="{FF2B5EF4-FFF2-40B4-BE49-F238E27FC236}">
                <a16:creationId xmlns:a16="http://schemas.microsoft.com/office/drawing/2014/main" id="{69859A8A-5200-439A-A99D-01AF055E21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r="178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243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6A605-E29F-471C-9438-84C3520F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 iniciativa missionária é o programa da Missão Global (MG)</a:t>
            </a:r>
          </a:p>
        </p:txBody>
      </p:sp>
      <p:pic>
        <p:nvPicPr>
          <p:cNvPr id="5" name="Espaço Reservado para Imagem 4" descr="Uma imagem contendo árvore, ao ar livre&#10;&#10;Descrição gerada automaticamente">
            <a:extLst>
              <a:ext uri="{FF2B5EF4-FFF2-40B4-BE49-F238E27FC236}">
                <a16:creationId xmlns:a16="http://schemas.microsoft.com/office/drawing/2014/main" id="{D9EB19C3-345F-4E89-95A1-43EED1A8C5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r="118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892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917B6-C413-4BAF-833A-3C619930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programa principal de envio de missionários da AG é o programa de Serviço de Obreiro </a:t>
            </a:r>
            <a:r>
              <a:rPr lang="pt-BR" dirty="0" err="1"/>
              <a:t>Interdivisão</a:t>
            </a:r>
            <a:r>
              <a:rPr lang="pt-BR" dirty="0"/>
              <a:t>.</a:t>
            </a:r>
          </a:p>
        </p:txBody>
      </p:sp>
      <p:pic>
        <p:nvPicPr>
          <p:cNvPr id="5" name="Espaço Reservado para Imagem 4" descr="Uma imagem contendo céu, ao ar livre, grama, estrada&#10;&#10;Descrição gerada automaticamente">
            <a:extLst>
              <a:ext uri="{FF2B5EF4-FFF2-40B4-BE49-F238E27FC236}">
                <a16:creationId xmlns:a16="http://schemas.microsoft.com/office/drawing/2014/main" id="{0528E0C9-A6F9-4BBC-9A4B-B6000C533E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9" b="7175"/>
          <a:stretch/>
        </p:blipFill>
        <p:spPr>
          <a:xfrm>
            <a:off x="5307648" y="671512"/>
            <a:ext cx="6172200" cy="5393055"/>
          </a:xfrm>
        </p:spPr>
      </p:pic>
    </p:spTree>
    <p:extLst>
      <p:ext uri="{BB962C8B-B14F-4D97-AF65-F5344CB8AC3E}">
        <p14:creationId xmlns:p14="http://schemas.microsoft.com/office/powerpoint/2010/main" val="221781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5841F-B438-4AD9-AD7F-DFABDF28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000" b="1" dirty="0"/>
              <a:t>3.149</a:t>
            </a:r>
            <a:br>
              <a:rPr lang="pt-BR" dirty="0"/>
            </a:br>
            <a:r>
              <a:rPr lang="pt-BR" dirty="0"/>
              <a:t>missionários patrocinados pela AG</a:t>
            </a:r>
          </a:p>
        </p:txBody>
      </p:sp>
      <p:pic>
        <p:nvPicPr>
          <p:cNvPr id="5" name="Espaço Reservado para Imagem 4" descr="Uma imagem contendo pessoa, parede, interior, homem&#10;&#10;Descrição gerada automaticamente">
            <a:extLst>
              <a:ext uri="{FF2B5EF4-FFF2-40B4-BE49-F238E27FC236}">
                <a16:creationId xmlns:a16="http://schemas.microsoft.com/office/drawing/2014/main" id="{C89D1B0D-6BAE-4D0C-8B46-B5A5179B0B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1" r="11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301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58D3B-261D-4DBF-9897-2553A591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6600" b="1" dirty="0"/>
              <a:t>1.769 </a:t>
            </a:r>
            <a:br>
              <a:rPr lang="pt-BR" dirty="0"/>
            </a:br>
            <a:r>
              <a:rPr lang="pt-BR" dirty="0"/>
              <a:t>que são enviados pelas divisões e uniões.</a:t>
            </a:r>
          </a:p>
        </p:txBody>
      </p:sp>
      <p:pic>
        <p:nvPicPr>
          <p:cNvPr id="5" name="Espaço Reservado para Imagem 4" descr="Uma imagem contendo céu, ao ar livre, grama, pessoa&#10;&#10;Descrição gerada automaticamente">
            <a:extLst>
              <a:ext uri="{FF2B5EF4-FFF2-40B4-BE49-F238E27FC236}">
                <a16:creationId xmlns:a16="http://schemas.microsoft.com/office/drawing/2014/main" id="{22D8D7FA-9C9A-4CDF-B477-7EB378681D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r="118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83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3F91B-94C5-41EF-B5DE-8A15A611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há inúmeros grupos missionários que são enviados pelas igrejas locais, escolas e agências missionárias de sustento próprios.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EB72141-BB07-49C1-829E-5EA6A8FBFF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r="118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976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A1AB72C-480B-4308-9158-BD2C7BCE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Finanças e Missão</a:t>
            </a:r>
          </a:p>
        </p:txBody>
      </p:sp>
    </p:spTree>
    <p:extLst>
      <p:ext uri="{BB962C8B-B14F-4D97-AF65-F5344CB8AC3E}">
        <p14:creationId xmlns:p14="http://schemas.microsoft.com/office/powerpoint/2010/main" val="339931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D3722F6-F477-47AA-A824-F8ED81664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Igreja Adventista do Sétimo Dia aceitou a comissão evangélica dada por Jesus Cristo de levar o evangelho a “todas as nações, tribos, povos e línguas” (</a:t>
            </a:r>
            <a:r>
              <a:rPr lang="pt-BR" dirty="0" err="1"/>
              <a:t>Ap</a:t>
            </a:r>
            <a:r>
              <a:rPr lang="pt-BR" dirty="0"/>
              <a:t> 7:9)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9CD2045-A6C5-4787-9EF1-D7CD9BC01F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r="17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1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6F5F31-924E-4603-AB2F-9E85969D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117" y="0"/>
            <a:ext cx="5679744" cy="1847654"/>
          </a:xfrm>
        </p:spPr>
        <p:txBody>
          <a:bodyPr>
            <a:normAutofit fontScale="90000"/>
          </a:bodyPr>
          <a:lstStyle/>
          <a:p>
            <a:r>
              <a:rPr lang="pt-BR" dirty="0"/>
              <a:t>três componentes para determinar sua compensação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345DA628-7CE8-4B9D-8B16-66B41FBBC8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(1) o custo local e o padrão de vida onde será exercida a atribuição</a:t>
            </a:r>
          </a:p>
          <a:p>
            <a:r>
              <a:rPr lang="pt-BR" dirty="0"/>
              <a:t>(2) o custo de vida no país de origem e a necessidade de prover as despesas contínuas da casa</a:t>
            </a:r>
          </a:p>
          <a:p>
            <a:r>
              <a:rPr lang="pt-BR" dirty="0"/>
              <a:t>(3) provisão para algumas economias no país de origem a fim de ajudar no restabelecimento quando do término do serviço missionário.</a:t>
            </a:r>
          </a:p>
        </p:txBody>
      </p:sp>
      <p:pic>
        <p:nvPicPr>
          <p:cNvPr id="13" name="Espaço Reservado para Imagem 12" descr="Uma imagem contendo texto&#10;&#10;Descrição gerada automaticamente">
            <a:extLst>
              <a:ext uri="{FF2B5EF4-FFF2-40B4-BE49-F238E27FC236}">
                <a16:creationId xmlns:a16="http://schemas.microsoft.com/office/drawing/2014/main" id="{69792262-FB72-4BFA-B614-C982EEC411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2" r="265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891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41ED6E1-1DA7-4732-8284-65B7B1C41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7423"/>
            <a:ext cx="4338320" cy="5393055"/>
          </a:xfrm>
        </p:spPr>
        <p:txBody>
          <a:bodyPr>
            <a:normAutofit/>
          </a:bodyPr>
          <a:lstStyle/>
          <a:p>
            <a:r>
              <a:rPr lang="pt-BR" dirty="0"/>
              <a:t>Apesar do processo para o sustento de nossos missionários  ser complexo no campo, mas a igreja considera o processo como sendo necessário para o cumprimento da ordem evangélica no mundo.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F23BA043-4973-43CE-A4E0-C39D55F190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r="11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682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637D25-A3C9-4848-8EC8-E65405CC6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“Necessitam-se na causa de Deus obreiros que façam um concerto com Ele com sacrifício, que trabalhem por amor às almas e não pelo salário que recebam”.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A17CE8D-87E0-4AC7-8A5C-5E6052D3E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Ellen G. White, Conselhos sobre Saúde, p. 302</a:t>
            </a:r>
          </a:p>
        </p:txBody>
      </p:sp>
    </p:spTree>
    <p:extLst>
      <p:ext uri="{BB962C8B-B14F-4D97-AF65-F5344CB8AC3E}">
        <p14:creationId xmlns:p14="http://schemas.microsoft.com/office/powerpoint/2010/main" val="396066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8AE4DE3-95C9-4B9B-A93D-5C377B058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AG não seria capaz de operar um programa eficiente de envio de missionários se não fosse pela generosidade de nossos membros.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224FA31-690E-45EE-8399-2E4B618295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6" r="23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613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6F9E105-5A3C-409D-AAB7-26394F027D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12% do Dízimo mundial são encaminhados para a AG</a:t>
            </a:r>
          </a:p>
          <a:p>
            <a:endParaRPr lang="pt-BR" dirty="0"/>
          </a:p>
          <a:p>
            <a:r>
              <a:rPr lang="pt-BR" dirty="0"/>
              <a:t>A Divisão Norte-Americana que envia 6%.</a:t>
            </a:r>
          </a:p>
          <a:p>
            <a:endParaRPr lang="pt-BR" dirty="0"/>
          </a:p>
          <a:p>
            <a:r>
              <a:rPr lang="pt-BR" dirty="0"/>
              <a:t>100% dos Fundos da Missão Mundial e Escola Sabatina são enviados para a AG</a:t>
            </a:r>
          </a:p>
        </p:txBody>
      </p:sp>
      <p:pic>
        <p:nvPicPr>
          <p:cNvPr id="16" name="Espaço Reservado para Imagem 15" descr="Uma imagem contendo mesa, interior, comida, xícara&#10;&#10;Descrição gerada automaticamente">
            <a:extLst>
              <a:ext uri="{FF2B5EF4-FFF2-40B4-BE49-F238E27FC236}">
                <a16:creationId xmlns:a16="http://schemas.microsoft.com/office/drawing/2014/main" id="{12E3D96F-C36C-496E-9896-40C2D477BD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 b="2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775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48CFA6C-12B6-4AC8-A4F8-9A7435496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Necessidade de Intensificar a Atividade Missionária</a:t>
            </a:r>
          </a:p>
        </p:txBody>
      </p:sp>
    </p:spTree>
    <p:extLst>
      <p:ext uri="{BB962C8B-B14F-4D97-AF65-F5344CB8AC3E}">
        <p14:creationId xmlns:p14="http://schemas.microsoft.com/office/powerpoint/2010/main" val="69585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D2ED73-1428-4DB2-9361-520E7ACE5B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1,27 milhão de novos membros se uniram à igreja.</a:t>
            </a:r>
          </a:p>
          <a:p>
            <a:r>
              <a:rPr lang="pt-BR" dirty="0"/>
              <a:t> Uma nova igreja é organizada a cada três horas e quarenta minutos.</a:t>
            </a:r>
          </a:p>
          <a:p>
            <a:r>
              <a:rPr lang="pt-BR" dirty="0"/>
              <a:t>Perdemos de 403.466 membros no ano passado.</a:t>
            </a:r>
          </a:p>
          <a:p>
            <a:r>
              <a:rPr lang="pt-BR" dirty="0"/>
              <a:t>21 países que são oficialmente fechados à presença adventista.</a:t>
            </a:r>
          </a:p>
          <a:p>
            <a:r>
              <a:rPr lang="pt-BR" dirty="0"/>
              <a:t>Apenas uma pequena fração dos membros é oriunda de religiões mundiais não cristãs.</a:t>
            </a:r>
          </a:p>
        </p:txBody>
      </p:sp>
      <p:pic>
        <p:nvPicPr>
          <p:cNvPr id="5" name="Espaço Reservado para Imagem 4" descr="Uma imagem contendo pessoa&#10;&#10;Descrição gerada automaticamente">
            <a:extLst>
              <a:ext uri="{FF2B5EF4-FFF2-40B4-BE49-F238E27FC236}">
                <a16:creationId xmlns:a16="http://schemas.microsoft.com/office/drawing/2014/main" id="{4A2B11A9-53EA-4F75-82EA-2531C1A71D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4" r="265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13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430E041-00E7-4988-9F76-F3E5AD25C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Não podemos descansar; antes, a intensidade de nossa missão deve aumentar ao nos aproximarmos do fim dos tempos. </a:t>
            </a:r>
          </a:p>
        </p:txBody>
      </p:sp>
      <p:pic>
        <p:nvPicPr>
          <p:cNvPr id="7" name="Espaço Reservado para Imagem 6" descr="Uma imagem contendo pessoa, homem, edifício, ao ar livre&#10;&#10;Descrição gerada automaticamente">
            <a:extLst>
              <a:ext uri="{FF2B5EF4-FFF2-40B4-BE49-F238E27FC236}">
                <a16:creationId xmlns:a16="http://schemas.microsoft.com/office/drawing/2014/main" id="{0A642071-D293-430F-B689-AD46BC714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8" b="12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18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9FE04D5-2120-4E65-BFC7-F47D51E52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Como mordomos dos recursos do Senhor, que possamos fazer nossa parte individual e coletiva para trazermos todos os dízimos e ofertas à “casa do tesouro” (Ml 3:10)...</a:t>
            </a:r>
          </a:p>
        </p:txBody>
      </p:sp>
      <p:pic>
        <p:nvPicPr>
          <p:cNvPr id="9" name="Espaço Reservado para Imagem 8" descr="Uma imagem contendo material de escritório, interior, sentado&#10;&#10;Descrição gerada automaticamente">
            <a:extLst>
              <a:ext uri="{FF2B5EF4-FFF2-40B4-BE49-F238E27FC236}">
                <a16:creationId xmlns:a16="http://schemas.microsoft.com/office/drawing/2014/main" id="{EDC80D6B-4DAA-47A6-8AB9-47091DBA43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r="17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06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0561A95-3BBF-4F95-8743-1EE764049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2971" y="1021080"/>
            <a:ext cx="5462905" cy="4549934"/>
          </a:xfrm>
        </p:spPr>
        <p:txBody>
          <a:bodyPr/>
          <a:lstStyle/>
          <a:p>
            <a:r>
              <a:rPr lang="pt-BR" dirty="0"/>
              <a:t>...A fim de que haja recursos suficientes para que os “que pregam o evangelho, que vivam do evangelho” (1Co 9:14).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C4B5A04-F36B-437B-811E-E12A939EC2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974" r="29135" b="717"/>
          <a:stretch/>
        </p:blipFill>
        <p:spPr>
          <a:xfrm>
            <a:off x="497840" y="831374"/>
            <a:ext cx="4924422" cy="5120640"/>
          </a:xfrm>
        </p:spPr>
      </p:pic>
    </p:spTree>
    <p:extLst>
      <p:ext uri="{BB962C8B-B14F-4D97-AF65-F5344CB8AC3E}">
        <p14:creationId xmlns:p14="http://schemas.microsoft.com/office/powerpoint/2010/main" val="253144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CBC8F26-6CC0-43B1-A366-C06B8D16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maior força missionária que a igreja tem é a de leigos, que trabalham pela salvação de almas, em qualquer posição que ocupem.</a:t>
            </a:r>
          </a:p>
        </p:txBody>
      </p:sp>
      <p:pic>
        <p:nvPicPr>
          <p:cNvPr id="17" name="Espaço Reservado para Imagem 16" descr="Uma imagem contendo pessoa, sentado, mesa&#10;&#10;Descrição gerada automaticamente">
            <a:extLst>
              <a:ext uri="{FF2B5EF4-FFF2-40B4-BE49-F238E27FC236}">
                <a16:creationId xmlns:a16="http://schemas.microsoft.com/office/drawing/2014/main" id="{5A24F332-B5F1-4D13-A190-C8F2ACFCB1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r="179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880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ço Reservado para Imagem 20" descr="Uma imagem contendo planta, objeto ao ar livre, hidrante, sentado&#10;&#10;Descrição gerada automaticamente">
            <a:extLst>
              <a:ext uri="{FF2B5EF4-FFF2-40B4-BE49-F238E27FC236}">
                <a16:creationId xmlns:a16="http://schemas.microsoft.com/office/drawing/2014/main" id="{4E7E879A-0C87-43A8-8009-0ACC7E4F23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E2D6CABE-32C1-444A-8126-34B3D6E97205}"/>
              </a:ext>
            </a:extLst>
          </p:cNvPr>
          <p:cNvSpPr/>
          <p:nvPr/>
        </p:nvSpPr>
        <p:spPr>
          <a:xfrm>
            <a:off x="3765480" y="1919068"/>
            <a:ext cx="7452415" cy="297344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ubtítulo 4">
            <a:extLst>
              <a:ext uri="{FF2B5EF4-FFF2-40B4-BE49-F238E27FC236}">
                <a16:creationId xmlns:a16="http://schemas.microsoft.com/office/drawing/2014/main" id="{5EB8FA96-F008-4411-AE3C-975EFC97D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5357" y="2764778"/>
            <a:ext cx="6752734" cy="1655762"/>
          </a:xfrm>
        </p:spPr>
        <p:txBody>
          <a:bodyPr>
            <a:noAutofit/>
          </a:bodyPr>
          <a:lstStyle/>
          <a:p>
            <a:pPr algn="l"/>
            <a:r>
              <a:rPr lang="pt-BR" sz="16600" dirty="0" err="1">
                <a:solidFill>
                  <a:schemeClr val="bg1"/>
                </a:solidFill>
              </a:rPr>
              <a:t>fertas</a:t>
            </a:r>
            <a:endParaRPr lang="pt-BR" sz="16600" dirty="0">
              <a:solidFill>
                <a:schemeClr val="bg1"/>
              </a:solidFill>
            </a:endParaRP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29BA9D92-8C8B-42D7-8A1E-EC3BB3788E07}"/>
              </a:ext>
            </a:extLst>
          </p:cNvPr>
          <p:cNvSpPr/>
          <p:nvPr/>
        </p:nvSpPr>
        <p:spPr>
          <a:xfrm flipH="1">
            <a:off x="3765481" y="1919068"/>
            <a:ext cx="7452415" cy="2973444"/>
          </a:xfrm>
          <a:custGeom>
            <a:avLst/>
            <a:gdLst>
              <a:gd name="connsiteX0" fmla="*/ 1708727 w 1708727"/>
              <a:gd name="connsiteY0" fmla="*/ 858981 h 4673600"/>
              <a:gd name="connsiteX1" fmla="*/ 1708727 w 1708727"/>
              <a:gd name="connsiteY1" fmla="*/ 0 h 4673600"/>
              <a:gd name="connsiteX2" fmla="*/ 0 w 1708727"/>
              <a:gd name="connsiteY2" fmla="*/ 0 h 4673600"/>
              <a:gd name="connsiteX3" fmla="*/ 0 w 1708727"/>
              <a:gd name="connsiteY3" fmla="*/ 4673600 h 4673600"/>
              <a:gd name="connsiteX4" fmla="*/ 831273 w 1708727"/>
              <a:gd name="connsiteY4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727" h="4673600">
                <a:moveTo>
                  <a:pt x="1708727" y="858981"/>
                </a:moveTo>
                <a:lnTo>
                  <a:pt x="1708727" y="0"/>
                </a:lnTo>
                <a:lnTo>
                  <a:pt x="0" y="0"/>
                </a:lnTo>
                <a:lnTo>
                  <a:pt x="0" y="4673600"/>
                </a:lnTo>
                <a:lnTo>
                  <a:pt x="831273" y="4673600"/>
                </a:ln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1A4E4A47-9521-457C-8032-333771295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6385" y="2429339"/>
            <a:ext cx="2013527" cy="2387600"/>
          </a:xfrm>
        </p:spPr>
        <p:txBody>
          <a:bodyPr/>
          <a:lstStyle/>
          <a:p>
            <a:r>
              <a:rPr lang="pt-BR" dirty="0"/>
              <a:t>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03868CF-852C-4311-AA8E-1EAF710D344A}"/>
              </a:ext>
            </a:extLst>
          </p:cNvPr>
          <p:cNvSpPr txBox="1"/>
          <p:nvPr/>
        </p:nvSpPr>
        <p:spPr>
          <a:xfrm>
            <a:off x="2689598" y="4899068"/>
            <a:ext cx="8528297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MISSIONÁRIAS APOIAM OS </a:t>
            </a:r>
            <a:r>
              <a:rPr lang="pt-BR" sz="3600" b="1" dirty="0"/>
              <a:t>MISSIONÁRIOS</a:t>
            </a:r>
            <a:endParaRPr lang="pt-BR" sz="7200" dirty="0">
              <a:effectLst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D50902-07A9-4D7D-9523-9DE0A8930672}"/>
              </a:ext>
            </a:extLst>
          </p:cNvPr>
          <p:cNvSpPr txBox="1"/>
          <p:nvPr/>
        </p:nvSpPr>
        <p:spPr>
          <a:xfrm>
            <a:off x="1574276" y="6122714"/>
            <a:ext cx="230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DELBERT PEARMAN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0653898-BED4-4F6D-97F0-C7765B39A92D}"/>
              </a:ext>
            </a:extLst>
          </p:cNvPr>
          <p:cNvSpPr txBox="1"/>
          <p:nvPr/>
        </p:nvSpPr>
        <p:spPr>
          <a:xfrm>
            <a:off x="3765481" y="1123930"/>
            <a:ext cx="296525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COMO AS</a:t>
            </a:r>
            <a:endParaRPr lang="pt-BR" sz="7200" dirty="0">
              <a:solidFill>
                <a:schemeClr val="bg1"/>
              </a:solidFill>
              <a:effectLst/>
            </a:endParaRPr>
          </a:p>
        </p:txBody>
      </p:sp>
      <p:pic>
        <p:nvPicPr>
          <p:cNvPr id="14" name="image105.jpeg">
            <a:extLst>
              <a:ext uri="{FF2B5EF4-FFF2-40B4-BE49-F238E27FC236}">
                <a16:creationId xmlns:a16="http://schemas.microsoft.com/office/drawing/2014/main" id="{48387B62-697E-4F45-8050-70CACF0FFF4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691" y="5510266"/>
            <a:ext cx="1224895" cy="122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842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build="p"/>
      <p:bldP spid="9" grpId="0" animBg="1"/>
      <p:bldP spid="7" grpId="0" animBg="1"/>
      <p:bldP spid="2" grpId="0" animBg="1"/>
      <p:bldP spid="3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C3498DA-0AA2-42D4-A6B6-19FE8C037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Engajar-se na atividade missionária em seu próprio país ou no estrangeiro tem um propósito triplo. </a:t>
            </a:r>
          </a:p>
        </p:txBody>
      </p:sp>
      <p:pic>
        <p:nvPicPr>
          <p:cNvPr id="5" name="Espaço Reservado para Imagem 4" descr="Uma imagem contendo pessoa, sentado, mesa, mulher&#10;&#10;Descrição gerada automaticamente">
            <a:extLst>
              <a:ext uri="{FF2B5EF4-FFF2-40B4-BE49-F238E27FC236}">
                <a16:creationId xmlns:a16="http://schemas.microsoft.com/office/drawing/2014/main" id="{33B02081-BDCD-4D1E-AA3E-548C7C43CD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3170" r="33058" b="-465"/>
          <a:stretch/>
        </p:blipFill>
        <p:spPr>
          <a:xfrm>
            <a:off x="497840" y="831374"/>
            <a:ext cx="4924422" cy="5120640"/>
          </a:xfrm>
        </p:spPr>
      </p:pic>
    </p:spTree>
    <p:extLst>
      <p:ext uri="{BB962C8B-B14F-4D97-AF65-F5344CB8AC3E}">
        <p14:creationId xmlns:p14="http://schemas.microsoft.com/office/powerpoint/2010/main" val="256120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36273D-A317-4109-B288-0674C0F37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Indo pelo mundo inteiro proclamai </a:t>
            </a:r>
            <a:br>
              <a:rPr lang="pt-BR" dirty="0"/>
            </a:br>
            <a:r>
              <a:rPr lang="pt-BR" dirty="0"/>
              <a:t>o Evangelho a toda criatura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F37D68F-61A8-4EBA-ACEF-C2D0F03E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Marcos 16:15 (KJA) </a:t>
            </a:r>
          </a:p>
        </p:txBody>
      </p:sp>
    </p:spTree>
    <p:extLst>
      <p:ext uri="{BB962C8B-B14F-4D97-AF65-F5344CB8AC3E}">
        <p14:creationId xmlns:p14="http://schemas.microsoft.com/office/powerpoint/2010/main" val="66036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BC98039-B148-429D-87F5-5D6C4E4D1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para que sejam um, assim como somos um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16A862-31FC-4BE7-939B-25494295A5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João 17:11 KJA</a:t>
            </a:r>
          </a:p>
        </p:txBody>
      </p:sp>
    </p:spTree>
    <p:extLst>
      <p:ext uri="{BB962C8B-B14F-4D97-AF65-F5344CB8AC3E}">
        <p14:creationId xmlns:p14="http://schemas.microsoft.com/office/powerpoint/2010/main" val="219995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56911EC-6287-4C46-A59B-837F41B6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Recebereis poder quando o Espírito Santo descer sobre vós.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684F5C-A0DC-4F81-A778-5CB50E386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Atos 1:8 KJA</a:t>
            </a:r>
          </a:p>
        </p:txBody>
      </p:sp>
    </p:spTree>
    <p:extLst>
      <p:ext uri="{BB962C8B-B14F-4D97-AF65-F5344CB8AC3E}">
        <p14:creationId xmlns:p14="http://schemas.microsoft.com/office/powerpoint/2010/main" val="151302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FE9B31-C7B6-47A5-884D-D8F8FCA92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Sem o engajamento na missão, a igreja e seus membros não terão poder espiritual.</a:t>
            </a:r>
          </a:p>
        </p:txBody>
      </p:sp>
      <p:pic>
        <p:nvPicPr>
          <p:cNvPr id="11" name="Espaço Reservado para Imagem 10" descr="Uma imagem contendo interior, bolo&#10;&#10;Descrição gerada automaticamente">
            <a:extLst>
              <a:ext uri="{FF2B5EF4-FFF2-40B4-BE49-F238E27FC236}">
                <a16:creationId xmlns:a16="http://schemas.microsoft.com/office/drawing/2014/main" id="{3AE57E10-94A0-46DE-AA13-580B565628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 r="179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316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0E8CAE0-1D70-4168-A201-6DBCD30D0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ordem para “ir” dá propósito à igreja. O pedido para que sejamos “um” nos dá um precedente e a promessa de que o Espírito Santo dota a igreja com poder.</a:t>
            </a:r>
          </a:p>
        </p:txBody>
      </p:sp>
      <p:pic>
        <p:nvPicPr>
          <p:cNvPr id="9" name="Espaço Reservado para Imagem 8" descr="Uma imagem contendo pessoa, chão, interior, mesa&#10;&#10;Descrição gerada automaticamente">
            <a:extLst>
              <a:ext uri="{FF2B5EF4-FFF2-40B4-BE49-F238E27FC236}">
                <a16:creationId xmlns:a16="http://schemas.microsoft.com/office/drawing/2014/main" id="{4061AE66-4645-4D92-ADDA-9D6DB2F0D3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r="17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828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B54A9A-BC1E-4A7F-B1B5-7883AB034BC8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625</Words>
  <Application>Microsoft Office PowerPoint</Application>
  <PresentationFormat>Widescreen</PresentationFormat>
  <Paragraphs>53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7" baseType="lpstr">
      <vt:lpstr>Arial</vt:lpstr>
      <vt:lpstr>Calibri</vt:lpstr>
      <vt:lpstr>Georgia</vt:lpstr>
      <vt:lpstr>Times New Roman</vt:lpstr>
      <vt:lpstr>Tw Cen MT</vt:lpstr>
      <vt:lpstr>Wingdings</vt:lpstr>
      <vt:lpstr>Tema do Office</vt:lpstr>
      <vt:lpstr>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Iniciativa da Associação Geral de Envio de Missionários Internacionais </vt:lpstr>
      <vt:lpstr>O ano de 2018 marcou os 144 anos do envio de John Nevins Andrews como o primeiro missionário internacional da associação geral</vt:lpstr>
      <vt:lpstr>A AG estabeleceu vários programas missionários</vt:lpstr>
      <vt:lpstr>Uma dessas iniciativas missionárias é o programa do Serviço Voluntário Adventista (SVA)</vt:lpstr>
      <vt:lpstr>Outra iniciativa missionária é o programa da Missão Global (MG)</vt:lpstr>
      <vt:lpstr>O programa principal de envio de missionários da AG é o programa de Serviço de Obreiro Interdivisão.</vt:lpstr>
      <vt:lpstr>3.149 missionários patrocinados pela AG</vt:lpstr>
      <vt:lpstr>1.769  que são enviados pelas divisões e uniões.</vt:lpstr>
      <vt:lpstr>há inúmeros grupos missionários que são enviados pelas igrejas locais, escolas e agências missionárias de sustento próprios.</vt:lpstr>
      <vt:lpstr>Finanças e Missão</vt:lpstr>
      <vt:lpstr>três componentes para determinar sua compensação</vt:lpstr>
      <vt:lpstr>Apesar do processo para o sustento de nossos missionários  ser complexo no campo, mas a igreja considera o processo como sendo necessário para o cumprimento da ordem evangélica no mundo.</vt:lpstr>
      <vt:lpstr>Apresentação do PowerPoint</vt:lpstr>
      <vt:lpstr>Apresentação do PowerPoint</vt:lpstr>
      <vt:lpstr>Apresentação do PowerPoint</vt:lpstr>
      <vt:lpstr>Necessidade de Intensificar a Atividade Missionária</vt:lpstr>
      <vt:lpstr>Apresentação do PowerPoint</vt:lpstr>
      <vt:lpstr>Apresentação do PowerPoint</vt:lpstr>
      <vt:lpstr>Apresentação do PowerPoint</vt:lpstr>
      <vt:lpstr>Apresentação do PowerPoint</vt:lpstr>
      <vt:lpstr>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</cp:revision>
  <dcterms:created xsi:type="dcterms:W3CDTF">2019-03-06T22:34:21Z</dcterms:created>
  <dcterms:modified xsi:type="dcterms:W3CDTF">2019-05-13T22:03:44Z</dcterms:modified>
</cp:coreProperties>
</file>