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C"/>
    <a:srgbClr val="F79646"/>
    <a:srgbClr val="385D8A"/>
    <a:srgbClr val="10253F"/>
    <a:srgbClr val="215968"/>
    <a:srgbClr val="D3B998"/>
    <a:srgbClr val="8A3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8AA54-E743-4235-8F87-19264570F68F}" v="134" dt="2019-11-14T02:05:55.7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1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18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BB83ED51-1667-4541-A838-C9053E4531A0}"/>
    <pc:docChg chg="undo custSel addSld delSld modSld">
      <pc:chgData name="marcos aurelio gularte de castro" userId="67f50566e2aee3b4" providerId="LiveId" clId="{BB83ED51-1667-4541-A838-C9053E4531A0}" dt="2019-11-14T02:05:26.088" v="254" actId="962"/>
      <pc:docMkLst>
        <pc:docMk/>
      </pc:docMkLst>
      <pc:sldChg chg="addSp delSp modSp modTransition delAnim modAnim">
        <pc:chgData name="marcos aurelio gularte de castro" userId="67f50566e2aee3b4" providerId="LiveId" clId="{BB83ED51-1667-4541-A838-C9053E4531A0}" dt="2019-11-14T01:55:10.524" v="212"/>
        <pc:sldMkLst>
          <pc:docMk/>
          <pc:sldMk cId="912638231" sldId="257"/>
        </pc:sldMkLst>
        <pc:spChg chg="del">
          <ac:chgData name="marcos aurelio gularte de castro" userId="67f50566e2aee3b4" providerId="LiveId" clId="{BB83ED51-1667-4541-A838-C9053E4531A0}" dt="2019-11-14T01:07:52.871" v="22" actId="478"/>
          <ac:spMkLst>
            <pc:docMk/>
            <pc:sldMk cId="912638231" sldId="257"/>
            <ac:spMk id="2" creationId="{D03868CF-852C-4311-AA8E-1EAF710D344A}"/>
          </ac:spMkLst>
        </pc:spChg>
        <pc:spChg chg="mod">
          <ac:chgData name="marcos aurelio gularte de castro" userId="67f50566e2aee3b4" providerId="LiveId" clId="{BB83ED51-1667-4541-A838-C9053E4531A0}" dt="2019-11-14T01:33:23.378" v="94" actId="1076"/>
          <ac:spMkLst>
            <pc:docMk/>
            <pc:sldMk cId="912638231" sldId="257"/>
            <ac:spMk id="3" creationId="{32D50902-07A9-4D7D-9523-9DE0A8930672}"/>
          </ac:spMkLst>
        </pc:spChg>
        <pc:spChg chg="del">
          <ac:chgData name="marcos aurelio gularte de castro" userId="67f50566e2aee3b4" providerId="LiveId" clId="{BB83ED51-1667-4541-A838-C9053E4531A0}" dt="2019-11-14T01:07:05.187" v="20" actId="478"/>
          <ac:spMkLst>
            <pc:docMk/>
            <pc:sldMk cId="912638231" sldId="257"/>
            <ac:spMk id="6" creationId="{053DF773-9DC8-49DB-815B-5F5991A2ABA0}"/>
          </ac:spMkLst>
        </pc:spChg>
        <pc:spChg chg="mod">
          <ac:chgData name="marcos aurelio gularte de castro" userId="67f50566e2aee3b4" providerId="LiveId" clId="{BB83ED51-1667-4541-A838-C9053E4531A0}" dt="2019-11-14T01:33:56.830" v="96" actId="14100"/>
          <ac:spMkLst>
            <pc:docMk/>
            <pc:sldMk cId="912638231" sldId="257"/>
            <ac:spMk id="9" creationId="{29BA9D92-8C8B-42D7-8A1E-EC3BB3788E07}"/>
          </ac:spMkLst>
        </pc:spChg>
        <pc:spChg chg="mod">
          <ac:chgData name="marcos aurelio gularte de castro" userId="67f50566e2aee3b4" providerId="LiveId" clId="{BB83ED51-1667-4541-A838-C9053E4531A0}" dt="2019-11-14T01:13:27.478" v="65" actId="20577"/>
          <ac:spMkLst>
            <pc:docMk/>
            <pc:sldMk cId="912638231" sldId="257"/>
            <ac:spMk id="12" creationId="{4B508BF1-AC74-432E-B739-F1D3D6DBE0C9}"/>
          </ac:spMkLst>
        </pc:spChg>
        <pc:spChg chg="mod">
          <ac:chgData name="marcos aurelio gularte de castro" userId="67f50566e2aee3b4" providerId="LiveId" clId="{BB83ED51-1667-4541-A838-C9053E4531A0}" dt="2019-11-14T01:12:40.860" v="62" actId="1076"/>
          <ac:spMkLst>
            <pc:docMk/>
            <pc:sldMk cId="912638231" sldId="257"/>
            <ac:spMk id="20" creationId="{185F28C8-380A-4352-9380-FE26AC5D2756}"/>
          </ac:spMkLst>
        </pc:spChg>
        <pc:spChg chg="add del mod">
          <ac:chgData name="marcos aurelio gularte de castro" userId="67f50566e2aee3b4" providerId="LiveId" clId="{BB83ED51-1667-4541-A838-C9053E4531A0}" dt="2019-11-14T01:14:11.464" v="66" actId="478"/>
          <ac:spMkLst>
            <pc:docMk/>
            <pc:sldMk cId="912638231" sldId="257"/>
            <ac:spMk id="38" creationId="{C7B48BC4-12C6-4352-B7D4-BF1652736CF1}"/>
          </ac:spMkLst>
        </pc:spChg>
        <pc:spChg chg="add del mod ord">
          <ac:chgData name="marcos aurelio gularte de castro" userId="67f50566e2aee3b4" providerId="LiveId" clId="{BB83ED51-1667-4541-A838-C9053E4531A0}" dt="2019-11-14T01:38:29.055" v="97" actId="931"/>
          <ac:spMkLst>
            <pc:docMk/>
            <pc:sldMk cId="912638231" sldId="257"/>
            <ac:spMk id="40" creationId="{078A6C48-90B3-496D-8C8E-3695DBB939F6}"/>
          </ac:spMkLst>
        </pc:spChg>
        <pc:spChg chg="add del mod">
          <ac:chgData name="marcos aurelio gularte de castro" userId="67f50566e2aee3b4" providerId="LiveId" clId="{BB83ED51-1667-4541-A838-C9053E4531A0}" dt="2019-11-14T01:39:21.318" v="101" actId="931"/>
          <ac:spMkLst>
            <pc:docMk/>
            <pc:sldMk cId="912638231" sldId="257"/>
            <ac:spMk id="45" creationId="{6A1D1F3A-B5E5-4CFB-BF11-13FDF4F7E5AE}"/>
          </ac:spMkLst>
        </pc:spChg>
        <pc:spChg chg="add del mod">
          <ac:chgData name="marcos aurelio gularte de castro" userId="67f50566e2aee3b4" providerId="LiveId" clId="{BB83ED51-1667-4541-A838-C9053E4531A0}" dt="2019-11-14T01:54:34.437" v="193" actId="931"/>
          <ac:spMkLst>
            <pc:docMk/>
            <pc:sldMk cId="912638231" sldId="257"/>
            <ac:spMk id="50" creationId="{57BC2379-6F8D-434B-B791-610382510FB8}"/>
          </ac:spMkLst>
        </pc:spChg>
        <pc:picChg chg="del">
          <ac:chgData name="marcos aurelio gularte de castro" userId="67f50566e2aee3b4" providerId="LiveId" clId="{BB83ED51-1667-4541-A838-C9053E4531A0}" dt="2019-11-14T01:07:15.328" v="21" actId="478"/>
          <ac:picMkLst>
            <pc:docMk/>
            <pc:sldMk cId="912638231" sldId="257"/>
            <ac:picMk id="35" creationId="{963CECD1-5E6F-4EB8-A367-BFC9B05D6F5F}"/>
          </ac:picMkLst>
        </pc:picChg>
        <pc:picChg chg="add mod">
          <ac:chgData name="marcos aurelio gularte de castro" userId="67f50566e2aee3b4" providerId="LiveId" clId="{BB83ED51-1667-4541-A838-C9053E4531A0}" dt="2019-11-14T01:33:17.081" v="93" actId="1076"/>
          <ac:picMkLst>
            <pc:docMk/>
            <pc:sldMk cId="912638231" sldId="257"/>
            <ac:picMk id="42" creationId="{A8399F5F-490A-48A6-9211-198B6AD5717B}"/>
          </ac:picMkLst>
        </pc:picChg>
        <pc:picChg chg="add del mod">
          <ac:chgData name="marcos aurelio gularte de castro" userId="67f50566e2aee3b4" providerId="LiveId" clId="{BB83ED51-1667-4541-A838-C9053E4531A0}" dt="2019-11-14T01:38:34.432" v="100" actId="478"/>
          <ac:picMkLst>
            <pc:docMk/>
            <pc:sldMk cId="912638231" sldId="257"/>
            <ac:picMk id="43" creationId="{83434E23-FD22-4196-9BC1-8E313EC2B61C}"/>
          </ac:picMkLst>
        </pc:picChg>
        <pc:picChg chg="add del mod ord">
          <ac:chgData name="marcos aurelio gularte de castro" userId="67f50566e2aee3b4" providerId="LiveId" clId="{BB83ED51-1667-4541-A838-C9053E4531A0}" dt="2019-11-14T01:54:07.324" v="192" actId="478"/>
          <ac:picMkLst>
            <pc:docMk/>
            <pc:sldMk cId="912638231" sldId="257"/>
            <ac:picMk id="47" creationId="{3E7BBAAC-2232-44ED-8340-50807C6DE4F0}"/>
          </ac:picMkLst>
        </pc:picChg>
        <pc:picChg chg="add del mod">
          <ac:chgData name="marcos aurelio gularte de castro" userId="67f50566e2aee3b4" providerId="LiveId" clId="{BB83ED51-1667-4541-A838-C9053E4531A0}" dt="2019-11-14T01:54:04.481" v="191" actId="478"/>
          <ac:picMkLst>
            <pc:docMk/>
            <pc:sldMk cId="912638231" sldId="257"/>
            <ac:picMk id="49" creationId="{BCAA86E2-EF3E-4396-8F62-D40F54266F5F}"/>
          </ac:picMkLst>
        </pc:picChg>
        <pc:picChg chg="add mod ord">
          <ac:chgData name="marcos aurelio gularte de castro" userId="67f50566e2aee3b4" providerId="LiveId" clId="{BB83ED51-1667-4541-A838-C9053E4531A0}" dt="2019-11-14T01:54:48.261" v="204"/>
          <ac:picMkLst>
            <pc:docMk/>
            <pc:sldMk cId="912638231" sldId="257"/>
            <ac:picMk id="52" creationId="{16011928-A5F6-4C64-88F0-2C94B34808D9}"/>
          </ac:picMkLst>
        </pc:picChg>
        <pc:picChg chg="add mod">
          <ac:chgData name="marcos aurelio gularte de castro" userId="67f50566e2aee3b4" providerId="LiveId" clId="{BB83ED51-1667-4541-A838-C9053E4531A0}" dt="2019-11-14T01:54:55.050" v="207" actId="1076"/>
          <ac:picMkLst>
            <pc:docMk/>
            <pc:sldMk cId="912638231" sldId="257"/>
            <ac:picMk id="54" creationId="{570ABFE5-50DF-40FE-9F42-40CA1D3F4817}"/>
          </ac:picMkLst>
        </pc:picChg>
        <pc:picChg chg="mod">
          <ac:chgData name="marcos aurelio gularte de castro" userId="67f50566e2aee3b4" providerId="LiveId" clId="{BB83ED51-1667-4541-A838-C9053E4531A0}" dt="2019-11-14T01:33:42.127" v="95" actId="14826"/>
          <ac:picMkLst>
            <pc:docMk/>
            <pc:sldMk cId="912638231" sldId="257"/>
            <ac:picMk id="1026" creationId="{4D8AA1E8-A9D9-4604-A044-C8FCEAFA0C04}"/>
          </ac:picMkLst>
        </pc:picChg>
      </pc:sldChg>
      <pc:sldChg chg="add del">
        <pc:chgData name="marcos aurelio gularte de castro" userId="67f50566e2aee3b4" providerId="LiveId" clId="{BB83ED51-1667-4541-A838-C9053E4531A0}" dt="2019-11-14T01:41:07.785" v="125" actId="2696"/>
        <pc:sldMkLst>
          <pc:docMk/>
          <pc:sldMk cId="2468159086" sldId="258"/>
        </pc:sldMkLst>
      </pc:sldChg>
      <pc:sldChg chg="del">
        <pc:chgData name="marcos aurelio gularte de castro" userId="67f50566e2aee3b4" providerId="LiveId" clId="{BB83ED51-1667-4541-A838-C9053E4531A0}" dt="2019-11-14T01:06:09.778" v="0" actId="2696"/>
        <pc:sldMkLst>
          <pc:docMk/>
          <pc:sldMk cId="3575530087" sldId="258"/>
        </pc:sldMkLst>
      </pc:sldChg>
      <pc:sldChg chg="del">
        <pc:chgData name="marcos aurelio gularte de castro" userId="67f50566e2aee3b4" providerId="LiveId" clId="{BB83ED51-1667-4541-A838-C9053E4531A0}" dt="2019-11-14T01:06:10.676" v="19" actId="2696"/>
        <pc:sldMkLst>
          <pc:docMk/>
          <pc:sldMk cId="1387175140" sldId="259"/>
        </pc:sldMkLst>
      </pc:sldChg>
      <pc:sldChg chg="add del modTransition">
        <pc:chgData name="marcos aurelio gularte de castro" userId="67f50566e2aee3b4" providerId="LiveId" clId="{BB83ED51-1667-4541-A838-C9053E4531A0}" dt="2019-11-14T01:54:00.285" v="190" actId="2696"/>
        <pc:sldMkLst>
          <pc:docMk/>
          <pc:sldMk cId="2102361398" sldId="259"/>
        </pc:sldMkLst>
      </pc:sldChg>
      <pc:sldChg chg="del">
        <pc:chgData name="marcos aurelio gularte de castro" userId="67f50566e2aee3b4" providerId="LiveId" clId="{BB83ED51-1667-4541-A838-C9053E4531A0}" dt="2019-11-14T01:06:09.811" v="1" actId="2696"/>
        <pc:sldMkLst>
          <pc:docMk/>
          <pc:sldMk cId="1467136064" sldId="260"/>
        </pc:sldMkLst>
      </pc:sldChg>
      <pc:sldChg chg="addSp delSp modSp add modTransition">
        <pc:chgData name="marcos aurelio gularte de castro" userId="67f50566e2aee3b4" providerId="LiveId" clId="{BB83ED51-1667-4541-A838-C9053E4531A0}" dt="2019-11-14T01:55:49.776" v="216" actId="962"/>
        <pc:sldMkLst>
          <pc:docMk/>
          <pc:sldMk cId="3269274031" sldId="260"/>
        </pc:sldMkLst>
        <pc:spChg chg="mod">
          <ac:chgData name="marcos aurelio gularte de castro" userId="67f50566e2aee3b4" providerId="LiveId" clId="{BB83ED51-1667-4541-A838-C9053E4531A0}" dt="2019-11-14T01:42:19.295" v="139"/>
          <ac:spMkLst>
            <pc:docMk/>
            <pc:sldMk cId="3269274031" sldId="260"/>
            <ac:spMk id="2" creationId="{44DAFFF4-C619-45EA-92DC-82B257F2CC83}"/>
          </ac:spMkLst>
        </pc:spChg>
        <pc:spChg chg="del">
          <ac:chgData name="marcos aurelio gularte de castro" userId="67f50566e2aee3b4" providerId="LiveId" clId="{BB83ED51-1667-4541-A838-C9053E4531A0}" dt="2019-11-14T01:55:47.893" v="214" actId="931"/>
          <ac:spMkLst>
            <pc:docMk/>
            <pc:sldMk cId="3269274031" sldId="260"/>
            <ac:spMk id="3" creationId="{3A3A4D1B-CAC0-4C99-AF3C-AD504DDBF281}"/>
          </ac:spMkLst>
        </pc:spChg>
        <pc:picChg chg="add mod">
          <ac:chgData name="marcos aurelio gularte de castro" userId="67f50566e2aee3b4" providerId="LiveId" clId="{BB83ED51-1667-4541-A838-C9053E4531A0}" dt="2019-11-14T01:55:49.776" v="216" actId="962"/>
          <ac:picMkLst>
            <pc:docMk/>
            <pc:sldMk cId="3269274031" sldId="260"/>
            <ac:picMk id="5" creationId="{E7CB4992-1030-4584-B6F0-D9A21A739302}"/>
          </ac:picMkLst>
        </pc:picChg>
      </pc:sldChg>
      <pc:sldChg chg="del">
        <pc:chgData name="marcos aurelio gularte de castro" userId="67f50566e2aee3b4" providerId="LiveId" clId="{BB83ED51-1667-4541-A838-C9053E4531A0}" dt="2019-11-14T01:06:09.821" v="2" actId="2696"/>
        <pc:sldMkLst>
          <pc:docMk/>
          <pc:sldMk cId="2500738907" sldId="261"/>
        </pc:sldMkLst>
      </pc:sldChg>
      <pc:sldChg chg="addSp delSp modSp add modTransition">
        <pc:chgData name="marcos aurelio gularte de castro" userId="67f50566e2aee3b4" providerId="LiveId" clId="{BB83ED51-1667-4541-A838-C9053E4531A0}" dt="2019-11-14T01:56:38.978" v="219" actId="962"/>
        <pc:sldMkLst>
          <pc:docMk/>
          <pc:sldMk cId="3084481803" sldId="261"/>
        </pc:sldMkLst>
        <pc:spChg chg="mod">
          <ac:chgData name="marcos aurelio gularte de castro" userId="67f50566e2aee3b4" providerId="LiveId" clId="{BB83ED51-1667-4541-A838-C9053E4531A0}" dt="2019-11-14T01:42:45.839" v="140"/>
          <ac:spMkLst>
            <pc:docMk/>
            <pc:sldMk cId="3084481803" sldId="261"/>
            <ac:spMk id="2" creationId="{8E05A38A-3FCE-486F-804C-BEAEC6023CB2}"/>
          </ac:spMkLst>
        </pc:spChg>
        <pc:spChg chg="del">
          <ac:chgData name="marcos aurelio gularte de castro" userId="67f50566e2aee3b4" providerId="LiveId" clId="{BB83ED51-1667-4541-A838-C9053E4531A0}" dt="2019-11-14T01:56:37.485" v="217" actId="931"/>
          <ac:spMkLst>
            <pc:docMk/>
            <pc:sldMk cId="3084481803" sldId="261"/>
            <ac:spMk id="3" creationId="{EADFB772-FD58-484F-B964-CE9A3A309A8A}"/>
          </ac:spMkLst>
        </pc:spChg>
        <pc:picChg chg="add mod">
          <ac:chgData name="marcos aurelio gularte de castro" userId="67f50566e2aee3b4" providerId="LiveId" clId="{BB83ED51-1667-4541-A838-C9053E4531A0}" dt="2019-11-14T01:56:38.978" v="219" actId="962"/>
          <ac:picMkLst>
            <pc:docMk/>
            <pc:sldMk cId="3084481803" sldId="261"/>
            <ac:picMk id="5" creationId="{E71251C4-89AA-4F02-996C-C9C063D15B3B}"/>
          </ac:picMkLst>
        </pc:picChg>
      </pc:sldChg>
      <pc:sldChg chg="del">
        <pc:chgData name="marcos aurelio gularte de castro" userId="67f50566e2aee3b4" providerId="LiveId" clId="{BB83ED51-1667-4541-A838-C9053E4531A0}" dt="2019-11-14T01:06:09.828" v="3" actId="2696"/>
        <pc:sldMkLst>
          <pc:docMk/>
          <pc:sldMk cId="1722299028" sldId="262"/>
        </pc:sldMkLst>
      </pc:sldChg>
      <pc:sldChg chg="addSp delSp modSp add modTransition">
        <pc:chgData name="marcos aurelio gularte de castro" userId="67f50566e2aee3b4" providerId="LiveId" clId="{BB83ED51-1667-4541-A838-C9053E4531A0}" dt="2019-11-14T01:58:32.659" v="220" actId="931"/>
        <pc:sldMkLst>
          <pc:docMk/>
          <pc:sldMk cId="2969760911" sldId="262"/>
        </pc:sldMkLst>
        <pc:spChg chg="mod">
          <ac:chgData name="marcos aurelio gularte de castro" userId="67f50566e2aee3b4" providerId="LiveId" clId="{BB83ED51-1667-4541-A838-C9053E4531A0}" dt="2019-11-14T01:43:12.083" v="141"/>
          <ac:spMkLst>
            <pc:docMk/>
            <pc:sldMk cId="2969760911" sldId="262"/>
            <ac:spMk id="2" creationId="{C618D359-00D8-44B6-B8E2-21C10A22276C}"/>
          </ac:spMkLst>
        </pc:spChg>
        <pc:spChg chg="del">
          <ac:chgData name="marcos aurelio gularte de castro" userId="67f50566e2aee3b4" providerId="LiveId" clId="{BB83ED51-1667-4541-A838-C9053E4531A0}" dt="2019-11-14T01:58:32.659" v="220" actId="931"/>
          <ac:spMkLst>
            <pc:docMk/>
            <pc:sldMk cId="2969760911" sldId="262"/>
            <ac:spMk id="3" creationId="{D57EF162-46B3-4328-BA28-1F8AFC02A712}"/>
          </ac:spMkLst>
        </pc:spChg>
        <pc:picChg chg="add mod">
          <ac:chgData name="marcos aurelio gularte de castro" userId="67f50566e2aee3b4" providerId="LiveId" clId="{BB83ED51-1667-4541-A838-C9053E4531A0}" dt="2019-11-14T01:58:32.659" v="220" actId="931"/>
          <ac:picMkLst>
            <pc:docMk/>
            <pc:sldMk cId="2969760911" sldId="262"/>
            <ac:picMk id="5" creationId="{3EE56630-CF24-4E11-A48F-37E29212BA77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1:59:19.548" v="221" actId="931"/>
        <pc:sldMkLst>
          <pc:docMk/>
          <pc:sldMk cId="2578356538" sldId="263"/>
        </pc:sldMkLst>
        <pc:spChg chg="del mod">
          <ac:chgData name="marcos aurelio gularte de castro" userId="67f50566e2aee3b4" providerId="LiveId" clId="{BB83ED51-1667-4541-A838-C9053E4531A0}" dt="2019-11-14T01:44:15.885" v="149" actId="478"/>
          <ac:spMkLst>
            <pc:docMk/>
            <pc:sldMk cId="2578356538" sldId="263"/>
            <ac:spMk id="2" creationId="{8A9D268C-AF57-4CF8-A3EE-07A0C3DC66A6}"/>
          </ac:spMkLst>
        </pc:spChg>
        <pc:spChg chg="del">
          <ac:chgData name="marcos aurelio gularte de castro" userId="67f50566e2aee3b4" providerId="LiveId" clId="{BB83ED51-1667-4541-A838-C9053E4531A0}" dt="2019-11-14T01:44:07.664" v="144"/>
          <ac:spMkLst>
            <pc:docMk/>
            <pc:sldMk cId="2578356538" sldId="263"/>
            <ac:spMk id="3" creationId="{2EE1951A-5AD8-495F-923D-A063D382247F}"/>
          </ac:spMkLst>
        </pc:spChg>
        <pc:spChg chg="add mod">
          <ac:chgData name="marcos aurelio gularte de castro" userId="67f50566e2aee3b4" providerId="LiveId" clId="{BB83ED51-1667-4541-A838-C9053E4531A0}" dt="2019-11-14T01:44:13.599" v="148" actId="20577"/>
          <ac:spMkLst>
            <pc:docMk/>
            <pc:sldMk cId="2578356538" sldId="263"/>
            <ac:spMk id="4" creationId="{B5AD0F4F-8A7D-4954-AD9B-91920514D27E}"/>
          </ac:spMkLst>
        </pc:spChg>
        <pc:spChg chg="add del mod">
          <ac:chgData name="marcos aurelio gularte de castro" userId="67f50566e2aee3b4" providerId="LiveId" clId="{BB83ED51-1667-4541-A838-C9053E4531A0}" dt="2019-11-14T01:59:19.548" v="221" actId="931"/>
          <ac:spMkLst>
            <pc:docMk/>
            <pc:sldMk cId="2578356538" sldId="263"/>
            <ac:spMk id="5" creationId="{B1164456-C31C-4215-9E57-628D9B935D75}"/>
          </ac:spMkLst>
        </pc:spChg>
        <pc:picChg chg="add mod">
          <ac:chgData name="marcos aurelio gularte de castro" userId="67f50566e2aee3b4" providerId="LiveId" clId="{BB83ED51-1667-4541-A838-C9053E4531A0}" dt="2019-11-14T01:59:19.548" v="221" actId="931"/>
          <ac:picMkLst>
            <pc:docMk/>
            <pc:sldMk cId="2578356538" sldId="263"/>
            <ac:picMk id="7" creationId="{5E30D835-70DE-493E-AD04-CD0BA2426577}"/>
          </ac:picMkLst>
        </pc:picChg>
      </pc:sldChg>
      <pc:sldChg chg="del">
        <pc:chgData name="marcos aurelio gularte de castro" userId="67f50566e2aee3b4" providerId="LiveId" clId="{BB83ED51-1667-4541-A838-C9053E4531A0}" dt="2019-11-14T01:06:09.838" v="4" actId="2696"/>
        <pc:sldMkLst>
          <pc:docMk/>
          <pc:sldMk cId="2943839661" sldId="263"/>
        </pc:sldMkLst>
      </pc:sldChg>
      <pc:sldChg chg="addSp delSp modSp add modTransition">
        <pc:chgData name="marcos aurelio gularte de castro" userId="67f50566e2aee3b4" providerId="LiveId" clId="{BB83ED51-1667-4541-A838-C9053E4531A0}" dt="2019-11-14T01:59:57.622" v="224" actId="962"/>
        <pc:sldMkLst>
          <pc:docMk/>
          <pc:sldMk cId="451002214" sldId="264"/>
        </pc:sldMkLst>
        <pc:spChg chg="mod">
          <ac:chgData name="marcos aurelio gularte de castro" userId="67f50566e2aee3b4" providerId="LiveId" clId="{BB83ED51-1667-4541-A838-C9053E4531A0}" dt="2019-11-14T01:45:08.150" v="150"/>
          <ac:spMkLst>
            <pc:docMk/>
            <pc:sldMk cId="451002214" sldId="264"/>
            <ac:spMk id="2" creationId="{53E9A193-06CB-4B6B-ABE0-457588B8FB7F}"/>
          </ac:spMkLst>
        </pc:spChg>
        <pc:spChg chg="del">
          <ac:chgData name="marcos aurelio gularte de castro" userId="67f50566e2aee3b4" providerId="LiveId" clId="{BB83ED51-1667-4541-A838-C9053E4531A0}" dt="2019-11-14T01:59:56.238" v="222" actId="931"/>
          <ac:spMkLst>
            <pc:docMk/>
            <pc:sldMk cId="451002214" sldId="264"/>
            <ac:spMk id="3" creationId="{CD4B1255-72CD-4A83-96BD-B79206144453}"/>
          </ac:spMkLst>
        </pc:spChg>
        <pc:picChg chg="add mod">
          <ac:chgData name="marcos aurelio gularte de castro" userId="67f50566e2aee3b4" providerId="LiveId" clId="{BB83ED51-1667-4541-A838-C9053E4531A0}" dt="2019-11-14T01:59:57.622" v="224" actId="962"/>
          <ac:picMkLst>
            <pc:docMk/>
            <pc:sldMk cId="451002214" sldId="264"/>
            <ac:picMk id="5" creationId="{CDE6D9BF-80D7-462C-BF07-9B293B6069E4}"/>
          </ac:picMkLst>
        </pc:picChg>
      </pc:sldChg>
      <pc:sldChg chg="del">
        <pc:chgData name="marcos aurelio gularte de castro" userId="67f50566e2aee3b4" providerId="LiveId" clId="{BB83ED51-1667-4541-A838-C9053E4531A0}" dt="2019-11-14T01:06:09.950" v="5" actId="2696"/>
        <pc:sldMkLst>
          <pc:docMk/>
          <pc:sldMk cId="3116059640" sldId="264"/>
        </pc:sldMkLst>
      </pc:sldChg>
      <pc:sldChg chg="addSp delSp modSp add modTransition">
        <pc:chgData name="marcos aurelio gularte de castro" userId="67f50566e2aee3b4" providerId="LiveId" clId="{BB83ED51-1667-4541-A838-C9053E4531A0}" dt="2019-11-14T02:00:34.906" v="227" actId="962"/>
        <pc:sldMkLst>
          <pc:docMk/>
          <pc:sldMk cId="489638157" sldId="265"/>
        </pc:sldMkLst>
        <pc:spChg chg="mod">
          <ac:chgData name="marcos aurelio gularte de castro" userId="67f50566e2aee3b4" providerId="LiveId" clId="{BB83ED51-1667-4541-A838-C9053E4531A0}" dt="2019-11-14T01:45:29.541" v="154" actId="27636"/>
          <ac:spMkLst>
            <pc:docMk/>
            <pc:sldMk cId="489638157" sldId="265"/>
            <ac:spMk id="2" creationId="{A91FF38D-923D-4DB5-A99E-F1C05458E181}"/>
          </ac:spMkLst>
        </pc:spChg>
        <pc:spChg chg="del">
          <ac:chgData name="marcos aurelio gularte de castro" userId="67f50566e2aee3b4" providerId="LiveId" clId="{BB83ED51-1667-4541-A838-C9053E4531A0}" dt="2019-11-14T02:00:34.010" v="225" actId="931"/>
          <ac:spMkLst>
            <pc:docMk/>
            <pc:sldMk cId="489638157" sldId="265"/>
            <ac:spMk id="3" creationId="{63662F22-5978-4B39-BE1E-19BF1FF87ADB}"/>
          </ac:spMkLst>
        </pc:spChg>
        <pc:picChg chg="add mod">
          <ac:chgData name="marcos aurelio gularte de castro" userId="67f50566e2aee3b4" providerId="LiveId" clId="{BB83ED51-1667-4541-A838-C9053E4531A0}" dt="2019-11-14T02:00:34.906" v="227" actId="962"/>
          <ac:picMkLst>
            <pc:docMk/>
            <pc:sldMk cId="489638157" sldId="265"/>
            <ac:picMk id="5" creationId="{472C0CD0-4CDF-4D74-AABA-6AF682E671D8}"/>
          </ac:picMkLst>
        </pc:picChg>
      </pc:sldChg>
      <pc:sldChg chg="del">
        <pc:chgData name="marcos aurelio gularte de castro" userId="67f50566e2aee3b4" providerId="LiveId" clId="{BB83ED51-1667-4541-A838-C9053E4531A0}" dt="2019-11-14T01:06:10.020" v="6" actId="2696"/>
        <pc:sldMkLst>
          <pc:docMk/>
          <pc:sldMk cId="1887898417" sldId="265"/>
        </pc:sldMkLst>
      </pc:sldChg>
      <pc:sldChg chg="del">
        <pc:chgData name="marcos aurelio gularte de castro" userId="67f50566e2aee3b4" providerId="LiveId" clId="{BB83ED51-1667-4541-A838-C9053E4531A0}" dt="2019-11-14T01:06:10.036" v="7" actId="2696"/>
        <pc:sldMkLst>
          <pc:docMk/>
          <pc:sldMk cId="1679013118" sldId="266"/>
        </pc:sldMkLst>
      </pc:sldChg>
      <pc:sldChg chg="addSp delSp modSp add modTransition">
        <pc:chgData name="marcos aurelio gularte de castro" userId="67f50566e2aee3b4" providerId="LiveId" clId="{BB83ED51-1667-4541-A838-C9053E4531A0}" dt="2019-11-14T02:01:24.764" v="230" actId="962"/>
        <pc:sldMkLst>
          <pc:docMk/>
          <pc:sldMk cId="3388341237" sldId="266"/>
        </pc:sldMkLst>
        <pc:spChg chg="del mod">
          <ac:chgData name="marcos aurelio gularte de castro" userId="67f50566e2aee3b4" providerId="LiveId" clId="{BB83ED51-1667-4541-A838-C9053E4531A0}" dt="2019-11-14T01:45:57.840" v="156" actId="478"/>
          <ac:spMkLst>
            <pc:docMk/>
            <pc:sldMk cId="3388341237" sldId="266"/>
            <ac:spMk id="2" creationId="{F93C66D4-77BA-421F-A2CC-9D1D7E35B605}"/>
          </ac:spMkLst>
        </pc:spChg>
        <pc:spChg chg="del">
          <ac:chgData name="marcos aurelio gularte de castro" userId="67f50566e2aee3b4" providerId="LiveId" clId="{BB83ED51-1667-4541-A838-C9053E4531A0}" dt="2019-11-14T01:46:04.191" v="157"/>
          <ac:spMkLst>
            <pc:docMk/>
            <pc:sldMk cId="3388341237" sldId="266"/>
            <ac:spMk id="3" creationId="{FC9ABE87-0C97-4E6F-B1A9-617BF1AF5A63}"/>
          </ac:spMkLst>
        </pc:spChg>
        <pc:spChg chg="add del mod">
          <ac:chgData name="marcos aurelio gularte de castro" userId="67f50566e2aee3b4" providerId="LiveId" clId="{BB83ED51-1667-4541-A838-C9053E4531A0}" dt="2019-11-14T01:46:04.191" v="157"/>
          <ac:spMkLst>
            <pc:docMk/>
            <pc:sldMk cId="3388341237" sldId="266"/>
            <ac:spMk id="5" creationId="{A0CB23D1-958A-4F80-AA05-8C6B646F9FD1}"/>
          </ac:spMkLst>
        </pc:spChg>
        <pc:spChg chg="add mod">
          <ac:chgData name="marcos aurelio gularte de castro" userId="67f50566e2aee3b4" providerId="LiveId" clId="{BB83ED51-1667-4541-A838-C9053E4531A0}" dt="2019-11-14T01:46:12.525" v="159" actId="14100"/>
          <ac:spMkLst>
            <pc:docMk/>
            <pc:sldMk cId="3388341237" sldId="266"/>
            <ac:spMk id="6" creationId="{8035D429-2460-4E01-91D2-3756ADE1EC36}"/>
          </ac:spMkLst>
        </pc:spChg>
        <pc:spChg chg="add del mod">
          <ac:chgData name="marcos aurelio gularte de castro" userId="67f50566e2aee3b4" providerId="LiveId" clId="{BB83ED51-1667-4541-A838-C9053E4531A0}" dt="2019-11-14T02:01:23.960" v="228" actId="931"/>
          <ac:spMkLst>
            <pc:docMk/>
            <pc:sldMk cId="3388341237" sldId="266"/>
            <ac:spMk id="7" creationId="{008744CC-4955-4B0F-B60C-BE89814BA496}"/>
          </ac:spMkLst>
        </pc:spChg>
        <pc:picChg chg="add mod">
          <ac:chgData name="marcos aurelio gularte de castro" userId="67f50566e2aee3b4" providerId="LiveId" clId="{BB83ED51-1667-4541-A838-C9053E4531A0}" dt="2019-11-14T02:01:24.764" v="230" actId="962"/>
          <ac:picMkLst>
            <pc:docMk/>
            <pc:sldMk cId="3388341237" sldId="266"/>
            <ac:picMk id="9" creationId="{402E13CC-8F6D-4ED4-A167-CCDBADD0646E}"/>
          </ac:picMkLst>
        </pc:picChg>
      </pc:sldChg>
      <pc:sldChg chg="del">
        <pc:chgData name="marcos aurelio gularte de castro" userId="67f50566e2aee3b4" providerId="LiveId" clId="{BB83ED51-1667-4541-A838-C9053E4531A0}" dt="2019-11-14T01:06:10.059" v="10" actId="2696"/>
        <pc:sldMkLst>
          <pc:docMk/>
          <pc:sldMk cId="590287537" sldId="267"/>
        </pc:sldMkLst>
      </pc:sldChg>
      <pc:sldChg chg="addSp delSp modSp add modTransition">
        <pc:chgData name="marcos aurelio gularte de castro" userId="67f50566e2aee3b4" providerId="LiveId" clId="{BB83ED51-1667-4541-A838-C9053E4531A0}" dt="2019-11-14T02:01:42.749" v="233" actId="962"/>
        <pc:sldMkLst>
          <pc:docMk/>
          <pc:sldMk cId="2495981592" sldId="267"/>
        </pc:sldMkLst>
        <pc:spChg chg="mod">
          <ac:chgData name="marcos aurelio gularte de castro" userId="67f50566e2aee3b4" providerId="LiveId" clId="{BB83ED51-1667-4541-A838-C9053E4531A0}" dt="2019-11-14T01:46:32.011" v="160"/>
          <ac:spMkLst>
            <pc:docMk/>
            <pc:sldMk cId="2495981592" sldId="267"/>
            <ac:spMk id="2" creationId="{5165B3B8-48AB-4CD6-810D-795455FD2884}"/>
          </ac:spMkLst>
        </pc:spChg>
        <pc:spChg chg="del">
          <ac:chgData name="marcos aurelio gularte de castro" userId="67f50566e2aee3b4" providerId="LiveId" clId="{BB83ED51-1667-4541-A838-C9053E4531A0}" dt="2019-11-14T02:01:41.660" v="231" actId="931"/>
          <ac:spMkLst>
            <pc:docMk/>
            <pc:sldMk cId="2495981592" sldId="267"/>
            <ac:spMk id="3" creationId="{401E22BB-37C4-427D-88B1-97D1C883AF6B}"/>
          </ac:spMkLst>
        </pc:spChg>
        <pc:picChg chg="add mod">
          <ac:chgData name="marcos aurelio gularte de castro" userId="67f50566e2aee3b4" providerId="LiveId" clId="{BB83ED51-1667-4541-A838-C9053E4531A0}" dt="2019-11-14T02:01:42.749" v="233" actId="962"/>
          <ac:picMkLst>
            <pc:docMk/>
            <pc:sldMk cId="2495981592" sldId="267"/>
            <ac:picMk id="5" creationId="{8773C97E-A5B9-4F33-9074-5CB4D543AF0C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1:53:25.279" v="189"/>
        <pc:sldMkLst>
          <pc:docMk/>
          <pc:sldMk cId="1902774948" sldId="268"/>
        </pc:sldMkLst>
        <pc:spChg chg="del">
          <ac:chgData name="marcos aurelio gularte de castro" userId="67f50566e2aee3b4" providerId="LiveId" clId="{BB83ED51-1667-4541-A838-C9053E4531A0}" dt="2019-11-14T01:46:51.091" v="161"/>
          <ac:spMkLst>
            <pc:docMk/>
            <pc:sldMk cId="1902774948" sldId="268"/>
            <ac:spMk id="2" creationId="{8F0A14EA-49D8-4F83-AD5E-F412F586A397}"/>
          </ac:spMkLst>
        </pc:spChg>
        <pc:spChg chg="del">
          <ac:chgData name="marcos aurelio gularte de castro" userId="67f50566e2aee3b4" providerId="LiveId" clId="{BB83ED51-1667-4541-A838-C9053E4531A0}" dt="2019-11-14T01:46:51.091" v="161"/>
          <ac:spMkLst>
            <pc:docMk/>
            <pc:sldMk cId="1902774948" sldId="268"/>
            <ac:spMk id="3" creationId="{D90F60A5-E543-4D0B-8FA8-0868F6406CD7}"/>
          </ac:spMkLst>
        </pc:spChg>
        <pc:spChg chg="add mod">
          <ac:chgData name="marcos aurelio gularte de castro" userId="67f50566e2aee3b4" providerId="LiveId" clId="{BB83ED51-1667-4541-A838-C9053E4531A0}" dt="2019-11-14T01:47:24.753" v="167" actId="20577"/>
          <ac:spMkLst>
            <pc:docMk/>
            <pc:sldMk cId="1902774948" sldId="268"/>
            <ac:spMk id="4" creationId="{6ADA2325-1D89-41F7-925E-687A5CAC6CA5}"/>
          </ac:spMkLst>
        </pc:spChg>
        <pc:spChg chg="add del mod">
          <ac:chgData name="marcos aurelio gularte de castro" userId="67f50566e2aee3b4" providerId="LiveId" clId="{BB83ED51-1667-4541-A838-C9053E4531A0}" dt="2019-11-14T01:47:48.991" v="169" actId="931"/>
          <ac:spMkLst>
            <pc:docMk/>
            <pc:sldMk cId="1902774948" sldId="268"/>
            <ac:spMk id="5" creationId="{75FAF490-5825-41C6-9E9B-0744E9752F86}"/>
          </ac:spMkLst>
        </pc:spChg>
        <pc:spChg chg="add mod">
          <ac:chgData name="marcos aurelio gularte de castro" userId="67f50566e2aee3b4" providerId="LiveId" clId="{BB83ED51-1667-4541-A838-C9053E4531A0}" dt="2019-11-14T01:47:35.191" v="168"/>
          <ac:spMkLst>
            <pc:docMk/>
            <pc:sldMk cId="1902774948" sldId="268"/>
            <ac:spMk id="6" creationId="{EEC55310-0AED-4B4A-A900-34700E0EBBF6}"/>
          </ac:spMkLst>
        </pc:spChg>
        <pc:spChg chg="add del mod">
          <ac:chgData name="marcos aurelio gularte de castro" userId="67f50566e2aee3b4" providerId="LiveId" clId="{BB83ED51-1667-4541-A838-C9053E4531A0}" dt="2019-11-14T01:47:55.474" v="172" actId="478"/>
          <ac:spMkLst>
            <pc:docMk/>
            <pc:sldMk cId="1902774948" sldId="268"/>
            <ac:spMk id="7" creationId="{73758A4C-B35B-44F0-8D03-3C58DD17D47C}"/>
          </ac:spMkLst>
        </pc:spChg>
        <pc:picChg chg="add mod">
          <ac:chgData name="marcos aurelio gularte de castro" userId="67f50566e2aee3b4" providerId="LiveId" clId="{BB83ED51-1667-4541-A838-C9053E4531A0}" dt="2019-11-14T01:47:50.584" v="171" actId="962"/>
          <ac:picMkLst>
            <pc:docMk/>
            <pc:sldMk cId="1902774948" sldId="268"/>
            <ac:picMk id="9" creationId="{5825F63D-114F-4C50-B0B3-DF873D4AF7E7}"/>
          </ac:picMkLst>
        </pc:picChg>
      </pc:sldChg>
      <pc:sldChg chg="del">
        <pc:chgData name="marcos aurelio gularte de castro" userId="67f50566e2aee3b4" providerId="LiveId" clId="{BB83ED51-1667-4541-A838-C9053E4531A0}" dt="2019-11-14T01:06:10.041" v="8" actId="2696"/>
        <pc:sldMkLst>
          <pc:docMk/>
          <pc:sldMk cId="2344871860" sldId="268"/>
        </pc:sldMkLst>
      </pc:sldChg>
      <pc:sldChg chg="del">
        <pc:chgData name="marcos aurelio gularte de castro" userId="67f50566e2aee3b4" providerId="LiveId" clId="{BB83ED51-1667-4541-A838-C9053E4531A0}" dt="2019-11-14T01:06:10.052" v="9" actId="2696"/>
        <pc:sldMkLst>
          <pc:docMk/>
          <pc:sldMk cId="2737613262" sldId="269"/>
        </pc:sldMkLst>
      </pc:sldChg>
      <pc:sldChg chg="addSp delSp modSp add modTransition">
        <pc:chgData name="marcos aurelio gularte de castro" userId="67f50566e2aee3b4" providerId="LiveId" clId="{BB83ED51-1667-4541-A838-C9053E4531A0}" dt="2019-11-14T02:03:05.004" v="240" actId="962"/>
        <pc:sldMkLst>
          <pc:docMk/>
          <pc:sldMk cId="3831159439" sldId="269"/>
        </pc:sldMkLst>
        <pc:spChg chg="mod">
          <ac:chgData name="marcos aurelio gularte de castro" userId="67f50566e2aee3b4" providerId="LiveId" clId="{BB83ED51-1667-4541-A838-C9053E4531A0}" dt="2019-11-14T01:48:52.012" v="174" actId="20577"/>
          <ac:spMkLst>
            <pc:docMk/>
            <pc:sldMk cId="3831159439" sldId="269"/>
            <ac:spMk id="2" creationId="{8487BE91-51AA-4286-9E61-8249F3CB73E9}"/>
          </ac:spMkLst>
        </pc:spChg>
        <pc:spChg chg="del">
          <ac:chgData name="marcos aurelio gularte de castro" userId="67f50566e2aee3b4" providerId="LiveId" clId="{BB83ED51-1667-4541-A838-C9053E4531A0}" dt="2019-11-14T02:02:07.831" v="234" actId="931"/>
          <ac:spMkLst>
            <pc:docMk/>
            <pc:sldMk cId="3831159439" sldId="269"/>
            <ac:spMk id="3" creationId="{04EC27D1-029A-44E2-AB09-C94052C78843}"/>
          </ac:spMkLst>
        </pc:spChg>
        <pc:spChg chg="add del mod">
          <ac:chgData name="marcos aurelio gularte de castro" userId="67f50566e2aee3b4" providerId="LiveId" clId="{BB83ED51-1667-4541-A838-C9053E4531A0}" dt="2019-11-14T02:03:03.405" v="238" actId="931"/>
          <ac:spMkLst>
            <pc:docMk/>
            <pc:sldMk cId="3831159439" sldId="269"/>
            <ac:spMk id="7" creationId="{A6636893-5015-4075-ACA0-E91750D36BE2}"/>
          </ac:spMkLst>
        </pc:spChg>
        <pc:picChg chg="add del mod">
          <ac:chgData name="marcos aurelio gularte de castro" userId="67f50566e2aee3b4" providerId="LiveId" clId="{BB83ED51-1667-4541-A838-C9053E4531A0}" dt="2019-11-14T02:02:11.560" v="237" actId="478"/>
          <ac:picMkLst>
            <pc:docMk/>
            <pc:sldMk cId="3831159439" sldId="269"/>
            <ac:picMk id="5" creationId="{212697E2-53A1-4279-B4E0-9DF86F5B6948}"/>
          </ac:picMkLst>
        </pc:picChg>
        <pc:picChg chg="add mod">
          <ac:chgData name="marcos aurelio gularte de castro" userId="67f50566e2aee3b4" providerId="LiveId" clId="{BB83ED51-1667-4541-A838-C9053E4531A0}" dt="2019-11-14T02:03:05.004" v="240" actId="962"/>
          <ac:picMkLst>
            <pc:docMk/>
            <pc:sldMk cId="3831159439" sldId="269"/>
            <ac:picMk id="9" creationId="{03BD91AC-F59D-4864-8828-DB5F58C5B35C}"/>
          </ac:picMkLst>
        </pc:picChg>
      </pc:sldChg>
      <pc:sldChg chg="del">
        <pc:chgData name="marcos aurelio gularte de castro" userId="67f50566e2aee3b4" providerId="LiveId" clId="{BB83ED51-1667-4541-A838-C9053E4531A0}" dt="2019-11-14T01:06:10.074" v="11" actId="2696"/>
        <pc:sldMkLst>
          <pc:docMk/>
          <pc:sldMk cId="1099008012" sldId="270"/>
        </pc:sldMkLst>
      </pc:sldChg>
      <pc:sldChg chg="addSp delSp modSp add modTransition">
        <pc:chgData name="marcos aurelio gularte de castro" userId="67f50566e2aee3b4" providerId="LiveId" clId="{BB83ED51-1667-4541-A838-C9053E4531A0}" dt="2019-11-14T02:03:20.780" v="243" actId="962"/>
        <pc:sldMkLst>
          <pc:docMk/>
          <pc:sldMk cId="1284172708" sldId="270"/>
        </pc:sldMkLst>
        <pc:spChg chg="mod">
          <ac:chgData name="marcos aurelio gularte de castro" userId="67f50566e2aee3b4" providerId="LiveId" clId="{BB83ED51-1667-4541-A838-C9053E4531A0}" dt="2019-11-14T01:49:22.154" v="175"/>
          <ac:spMkLst>
            <pc:docMk/>
            <pc:sldMk cId="1284172708" sldId="270"/>
            <ac:spMk id="2" creationId="{B70E5102-220E-4862-88DD-C8ABC2099607}"/>
          </ac:spMkLst>
        </pc:spChg>
        <pc:spChg chg="del">
          <ac:chgData name="marcos aurelio gularte de castro" userId="67f50566e2aee3b4" providerId="LiveId" clId="{BB83ED51-1667-4541-A838-C9053E4531A0}" dt="2019-11-14T02:03:19.784" v="241" actId="931"/>
          <ac:spMkLst>
            <pc:docMk/>
            <pc:sldMk cId="1284172708" sldId="270"/>
            <ac:spMk id="3" creationId="{2155069F-C878-43A6-8FAB-3ECF7D65CE7E}"/>
          </ac:spMkLst>
        </pc:spChg>
        <pc:picChg chg="add mod">
          <ac:chgData name="marcos aurelio gularte de castro" userId="67f50566e2aee3b4" providerId="LiveId" clId="{BB83ED51-1667-4541-A838-C9053E4531A0}" dt="2019-11-14T02:03:20.780" v="243" actId="962"/>
          <ac:picMkLst>
            <pc:docMk/>
            <pc:sldMk cId="1284172708" sldId="270"/>
            <ac:picMk id="5" creationId="{230752F3-049E-4F64-A462-CCB92E8F62DA}"/>
          </ac:picMkLst>
        </pc:picChg>
      </pc:sldChg>
      <pc:sldChg chg="del">
        <pc:chgData name="marcos aurelio gularte de castro" userId="67f50566e2aee3b4" providerId="LiveId" clId="{BB83ED51-1667-4541-A838-C9053E4531A0}" dt="2019-11-14T01:06:10.085" v="12" actId="2696"/>
        <pc:sldMkLst>
          <pc:docMk/>
          <pc:sldMk cId="1530612459" sldId="271"/>
        </pc:sldMkLst>
      </pc:sldChg>
      <pc:sldChg chg="addSp delSp modSp add modTransition">
        <pc:chgData name="marcos aurelio gularte de castro" userId="67f50566e2aee3b4" providerId="LiveId" clId="{BB83ED51-1667-4541-A838-C9053E4531A0}" dt="2019-11-14T02:03:40.338" v="246" actId="962"/>
        <pc:sldMkLst>
          <pc:docMk/>
          <pc:sldMk cId="4143849739" sldId="271"/>
        </pc:sldMkLst>
        <pc:spChg chg="mod">
          <ac:chgData name="marcos aurelio gularte de castro" userId="67f50566e2aee3b4" providerId="LiveId" clId="{BB83ED51-1667-4541-A838-C9053E4531A0}" dt="2019-11-14T01:49:53.570" v="176"/>
          <ac:spMkLst>
            <pc:docMk/>
            <pc:sldMk cId="4143849739" sldId="271"/>
            <ac:spMk id="2" creationId="{19235351-069E-43A8-BE59-B243E714A94C}"/>
          </ac:spMkLst>
        </pc:spChg>
        <pc:spChg chg="del">
          <ac:chgData name="marcos aurelio gularte de castro" userId="67f50566e2aee3b4" providerId="LiveId" clId="{BB83ED51-1667-4541-A838-C9053E4531A0}" dt="2019-11-14T02:03:39.540" v="244" actId="931"/>
          <ac:spMkLst>
            <pc:docMk/>
            <pc:sldMk cId="4143849739" sldId="271"/>
            <ac:spMk id="3" creationId="{78106F10-817D-4F39-88DC-A99CC12E72AB}"/>
          </ac:spMkLst>
        </pc:spChg>
        <pc:picChg chg="add mod">
          <ac:chgData name="marcos aurelio gularte de castro" userId="67f50566e2aee3b4" providerId="LiveId" clId="{BB83ED51-1667-4541-A838-C9053E4531A0}" dt="2019-11-14T02:03:40.338" v="246" actId="962"/>
          <ac:picMkLst>
            <pc:docMk/>
            <pc:sldMk cId="4143849739" sldId="271"/>
            <ac:picMk id="5" creationId="{F94C1109-4A34-496A-B02E-F99A6BEE5592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2:03:59.523" v="247" actId="931"/>
        <pc:sldMkLst>
          <pc:docMk/>
          <pc:sldMk cId="633351515" sldId="272"/>
        </pc:sldMkLst>
        <pc:spChg chg="mod">
          <ac:chgData name="marcos aurelio gularte de castro" userId="67f50566e2aee3b4" providerId="LiveId" clId="{BB83ED51-1667-4541-A838-C9053E4531A0}" dt="2019-11-14T01:51:49.385" v="180" actId="20577"/>
          <ac:spMkLst>
            <pc:docMk/>
            <pc:sldMk cId="633351515" sldId="272"/>
            <ac:spMk id="2" creationId="{844E7070-8FCE-4631-93EC-CA55323C3878}"/>
          </ac:spMkLst>
        </pc:spChg>
        <pc:spChg chg="del">
          <ac:chgData name="marcos aurelio gularte de castro" userId="67f50566e2aee3b4" providerId="LiveId" clId="{BB83ED51-1667-4541-A838-C9053E4531A0}" dt="2019-11-14T02:03:59.523" v="247" actId="931"/>
          <ac:spMkLst>
            <pc:docMk/>
            <pc:sldMk cId="633351515" sldId="272"/>
            <ac:spMk id="3" creationId="{2194B035-D399-400F-B02E-D1093C047F2A}"/>
          </ac:spMkLst>
        </pc:spChg>
        <pc:picChg chg="add mod">
          <ac:chgData name="marcos aurelio gularte de castro" userId="67f50566e2aee3b4" providerId="LiveId" clId="{BB83ED51-1667-4541-A838-C9053E4531A0}" dt="2019-11-14T02:03:59.523" v="247" actId="931"/>
          <ac:picMkLst>
            <pc:docMk/>
            <pc:sldMk cId="633351515" sldId="272"/>
            <ac:picMk id="5" creationId="{B34F68B0-84AB-44DD-BB7B-04C3CC9805D6}"/>
          </ac:picMkLst>
        </pc:picChg>
      </pc:sldChg>
      <pc:sldChg chg="del">
        <pc:chgData name="marcos aurelio gularte de castro" userId="67f50566e2aee3b4" providerId="LiveId" clId="{BB83ED51-1667-4541-A838-C9053E4531A0}" dt="2019-11-14T01:06:10.243" v="13" actId="2696"/>
        <pc:sldMkLst>
          <pc:docMk/>
          <pc:sldMk cId="1472035458" sldId="272"/>
        </pc:sldMkLst>
      </pc:sldChg>
      <pc:sldChg chg="del">
        <pc:chgData name="marcos aurelio gularte de castro" userId="67f50566e2aee3b4" providerId="LiveId" clId="{BB83ED51-1667-4541-A838-C9053E4531A0}" dt="2019-11-14T01:06:10.268" v="14" actId="2696"/>
        <pc:sldMkLst>
          <pc:docMk/>
          <pc:sldMk cId="904095368" sldId="273"/>
        </pc:sldMkLst>
      </pc:sldChg>
      <pc:sldChg chg="addSp delSp modSp add modTransition">
        <pc:chgData name="marcos aurelio gularte de castro" userId="67f50566e2aee3b4" providerId="LiveId" clId="{BB83ED51-1667-4541-A838-C9053E4531A0}" dt="2019-11-14T02:04:52.195" v="251" actId="962"/>
        <pc:sldMkLst>
          <pc:docMk/>
          <pc:sldMk cId="2362083637" sldId="273"/>
        </pc:sldMkLst>
        <pc:spChg chg="mod">
          <ac:chgData name="marcos aurelio gularte de castro" userId="67f50566e2aee3b4" providerId="LiveId" clId="{BB83ED51-1667-4541-A838-C9053E4531A0}" dt="2019-11-14T02:04:07.300" v="248" actId="20577"/>
          <ac:spMkLst>
            <pc:docMk/>
            <pc:sldMk cId="2362083637" sldId="273"/>
            <ac:spMk id="2" creationId="{33309004-5366-4A54-8D31-48B01850DE64}"/>
          </ac:spMkLst>
        </pc:spChg>
        <pc:spChg chg="del">
          <ac:chgData name="marcos aurelio gularte de castro" userId="67f50566e2aee3b4" providerId="LiveId" clId="{BB83ED51-1667-4541-A838-C9053E4531A0}" dt="2019-11-14T02:04:51.101" v="249" actId="931"/>
          <ac:spMkLst>
            <pc:docMk/>
            <pc:sldMk cId="2362083637" sldId="273"/>
            <ac:spMk id="3" creationId="{13762959-7411-49E6-B192-BB7F701AE02E}"/>
          </ac:spMkLst>
        </pc:spChg>
        <pc:picChg chg="add mod">
          <ac:chgData name="marcos aurelio gularte de castro" userId="67f50566e2aee3b4" providerId="LiveId" clId="{BB83ED51-1667-4541-A838-C9053E4531A0}" dt="2019-11-14T02:04:52.195" v="251" actId="962"/>
          <ac:picMkLst>
            <pc:docMk/>
            <pc:sldMk cId="2362083637" sldId="273"/>
            <ac:picMk id="5" creationId="{242848B9-6B81-4908-800D-222133BB1238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2:05:26.088" v="254" actId="962"/>
        <pc:sldMkLst>
          <pc:docMk/>
          <pc:sldMk cId="2405538728" sldId="274"/>
        </pc:sldMkLst>
        <pc:spChg chg="mod">
          <ac:chgData name="marcos aurelio gularte de castro" userId="67f50566e2aee3b4" providerId="LiveId" clId="{BB83ED51-1667-4541-A838-C9053E4531A0}" dt="2019-11-14T01:52:37.664" v="187" actId="27636"/>
          <ac:spMkLst>
            <pc:docMk/>
            <pc:sldMk cId="2405538728" sldId="274"/>
            <ac:spMk id="2" creationId="{B41289B4-05E9-4A19-AE1A-E3E7C2885726}"/>
          </ac:spMkLst>
        </pc:spChg>
        <pc:spChg chg="del">
          <ac:chgData name="marcos aurelio gularte de castro" userId="67f50566e2aee3b4" providerId="LiveId" clId="{BB83ED51-1667-4541-A838-C9053E4531A0}" dt="2019-11-14T02:05:24.796" v="252" actId="931"/>
          <ac:spMkLst>
            <pc:docMk/>
            <pc:sldMk cId="2405538728" sldId="274"/>
            <ac:spMk id="3" creationId="{2228364E-D21C-4143-9094-ACEE638C4360}"/>
          </ac:spMkLst>
        </pc:spChg>
        <pc:picChg chg="add mod">
          <ac:chgData name="marcos aurelio gularte de castro" userId="67f50566e2aee3b4" providerId="LiveId" clId="{BB83ED51-1667-4541-A838-C9053E4531A0}" dt="2019-11-14T02:05:26.088" v="254" actId="962"/>
          <ac:picMkLst>
            <pc:docMk/>
            <pc:sldMk cId="2405538728" sldId="274"/>
            <ac:picMk id="5" creationId="{E64275D2-9B3A-46AB-9FDF-A448FDD9148D}"/>
          </ac:picMkLst>
        </pc:picChg>
      </pc:sldChg>
      <pc:sldChg chg="del">
        <pc:chgData name="marcos aurelio gularte de castro" userId="67f50566e2aee3b4" providerId="LiveId" clId="{BB83ED51-1667-4541-A838-C9053E4531A0}" dt="2019-11-14T01:06:10.276" v="15" actId="2696"/>
        <pc:sldMkLst>
          <pc:docMk/>
          <pc:sldMk cId="3874171641" sldId="274"/>
        </pc:sldMkLst>
      </pc:sldChg>
      <pc:sldChg chg="add">
        <pc:chgData name="marcos aurelio gularte de castro" userId="67f50566e2aee3b4" providerId="LiveId" clId="{BB83ED51-1667-4541-A838-C9053E4531A0}" dt="2019-11-14T01:55:26.364" v="213"/>
        <pc:sldMkLst>
          <pc:docMk/>
          <pc:sldMk cId="1999181051" sldId="275"/>
        </pc:sldMkLst>
      </pc:sldChg>
      <pc:sldChg chg="del">
        <pc:chgData name="marcos aurelio gularte de castro" userId="67f50566e2aee3b4" providerId="LiveId" clId="{BB83ED51-1667-4541-A838-C9053E4531A0}" dt="2019-11-14T01:06:10.284" v="16" actId="2696"/>
        <pc:sldMkLst>
          <pc:docMk/>
          <pc:sldMk cId="2834835870" sldId="275"/>
        </pc:sldMkLst>
      </pc:sldChg>
      <pc:sldChg chg="del">
        <pc:chgData name="marcos aurelio gularte de castro" userId="67f50566e2aee3b4" providerId="LiveId" clId="{BB83ED51-1667-4541-A838-C9053E4531A0}" dt="2019-11-14T01:06:10.290" v="17" actId="2696"/>
        <pc:sldMkLst>
          <pc:docMk/>
          <pc:sldMk cId="3915812350" sldId="276"/>
        </pc:sldMkLst>
      </pc:sldChg>
      <pc:sldChg chg="del">
        <pc:chgData name="marcos aurelio gularte de castro" userId="67f50566e2aee3b4" providerId="LiveId" clId="{BB83ED51-1667-4541-A838-C9053E4531A0}" dt="2019-11-14T01:06:10.299" v="18" actId="2696"/>
        <pc:sldMkLst>
          <pc:docMk/>
          <pc:sldMk cId="2122754731" sldId="27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1F1A830-A847-4313-B621-DB7F1692C7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E4504A4-D14E-418F-8E75-E534F371D2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75A0D-D99A-4783-94A4-E5E7F1D6BD97}" type="datetimeFigureOut">
              <a:rPr lang="pt-BR" smtClean="0"/>
              <a:t>12/11/2019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203137-3A61-4492-93DB-5B81A828F7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17E49CD-014E-4B02-A680-18201E5250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588A0-E810-4390-9C5C-997EE6034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78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F5EB0-BCDA-4E91-B5A8-5FAB35B0556B}" type="datetimeFigureOut">
              <a:rPr lang="pt-BR" smtClean="0"/>
              <a:t>13/11/2019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7273D-403B-4185-B171-EF92BD3E17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842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0A724E9-EED9-4DEC-B7D6-A3D15F5E1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9683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D664BF93-B7AA-4AFA-8FA9-C1B9A9D6D3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BAABE1-65E0-4FDB-8337-C6C02A8C79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3164" y="1041400"/>
            <a:ext cx="2013527" cy="2387600"/>
          </a:xfrm>
          <a:solidFill>
            <a:schemeClr val="tx2">
              <a:lumMod val="50000"/>
              <a:alpha val="80000"/>
            </a:schemeClr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algn="ctr">
              <a:defRPr sz="19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3827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W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2944" y="1259840"/>
            <a:ext cx="6852934" cy="409008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9045" y="269703"/>
            <a:ext cx="960560" cy="74125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0683445" y="6032685"/>
            <a:ext cx="960560" cy="741254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C21C0A0-9CC2-4C11-B056-9C32C348EC70}"/>
              </a:ext>
            </a:extLst>
          </p:cNvPr>
          <p:cNvSpPr/>
          <p:nvPr userDrawn="1"/>
        </p:nvSpPr>
        <p:spPr>
          <a:xfrm>
            <a:off x="4299045" y="1296537"/>
            <a:ext cx="7233313" cy="4450568"/>
          </a:xfrm>
          <a:custGeom>
            <a:avLst/>
            <a:gdLst>
              <a:gd name="connsiteX0" fmla="*/ 0 w 7233313"/>
              <a:gd name="connsiteY0" fmla="*/ 0 h 4162567"/>
              <a:gd name="connsiteX1" fmla="*/ 0 w 7233313"/>
              <a:gd name="connsiteY1" fmla="*/ 4162567 h 4162567"/>
              <a:gd name="connsiteX2" fmla="*/ 7233313 w 7233313"/>
              <a:gd name="connsiteY2" fmla="*/ 4162567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3" h="4162567">
                <a:moveTo>
                  <a:pt x="0" y="0"/>
                </a:moveTo>
                <a:lnTo>
                  <a:pt x="0" y="4162567"/>
                </a:lnTo>
                <a:lnTo>
                  <a:pt x="7233313" y="4162567"/>
                </a:lnTo>
              </a:path>
            </a:pathLst>
          </a:custGeom>
          <a:noFill/>
          <a:ln w="38100">
            <a:solidFill>
              <a:srgbClr val="385D8A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6F2822F4-087A-4997-BE75-F3F11448B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045" y="5971512"/>
            <a:ext cx="6250674" cy="456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21303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bl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7201" y="455092"/>
            <a:ext cx="9860362" cy="4236558"/>
          </a:xfrm>
          <a:ln w="3175">
            <a:solidFill>
              <a:schemeClr val="tx1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142" y="330876"/>
            <a:ext cx="960560" cy="74125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1052079" y="5413175"/>
            <a:ext cx="960560" cy="741254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C21C0A0-9CC2-4C11-B056-9C32C348EC70}"/>
              </a:ext>
            </a:extLst>
          </p:cNvPr>
          <p:cNvSpPr/>
          <p:nvPr userDrawn="1"/>
        </p:nvSpPr>
        <p:spPr>
          <a:xfrm>
            <a:off x="606057" y="1296537"/>
            <a:ext cx="10526231" cy="4450568"/>
          </a:xfrm>
          <a:custGeom>
            <a:avLst/>
            <a:gdLst>
              <a:gd name="connsiteX0" fmla="*/ 0 w 7233313"/>
              <a:gd name="connsiteY0" fmla="*/ 0 h 4162567"/>
              <a:gd name="connsiteX1" fmla="*/ 0 w 7233313"/>
              <a:gd name="connsiteY1" fmla="*/ 4162567 h 4162567"/>
              <a:gd name="connsiteX2" fmla="*/ 7233313 w 7233313"/>
              <a:gd name="connsiteY2" fmla="*/ 4162567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3" h="4162567">
                <a:moveTo>
                  <a:pt x="0" y="0"/>
                </a:moveTo>
                <a:lnTo>
                  <a:pt x="0" y="4162567"/>
                </a:lnTo>
                <a:lnTo>
                  <a:pt x="7233313" y="4162567"/>
                </a:lnTo>
              </a:path>
            </a:pathLst>
          </a:custGeom>
          <a:noFill/>
          <a:ln w="38100">
            <a:solidFill>
              <a:schemeClr val="tx1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6F2822F4-087A-4997-BE75-F3F11448B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70860" y="4886851"/>
            <a:ext cx="2696703" cy="456583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35793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3" grpId="0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2971" y="1021080"/>
            <a:ext cx="5462905" cy="45499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7292" y="34027"/>
            <a:ext cx="960560" cy="741254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135A69BD-3174-49FA-A20F-222E991B2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840" y="831374"/>
            <a:ext cx="4924422" cy="5120640"/>
          </a:xfrm>
          <a:ln w="19050">
            <a:solidFill>
              <a:srgbClr val="385D8A"/>
            </a:solidFill>
            <a:prstDash val="sysDash"/>
          </a:ln>
        </p:spPr>
        <p:txBody>
          <a:bodyPr/>
          <a:lstStyle/>
          <a:p>
            <a:endParaRPr lang="pt-BR" dirty="0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F4A59DD-9D0E-494C-A778-4771BD738073}"/>
              </a:ext>
            </a:extLst>
          </p:cNvPr>
          <p:cNvSpPr/>
          <p:nvPr userDrawn="1"/>
        </p:nvSpPr>
        <p:spPr>
          <a:xfrm>
            <a:off x="497840" y="640080"/>
            <a:ext cx="11358880" cy="5311934"/>
          </a:xfrm>
          <a:custGeom>
            <a:avLst/>
            <a:gdLst>
              <a:gd name="connsiteX0" fmla="*/ 0 w 11358880"/>
              <a:gd name="connsiteY0" fmla="*/ 0 h 5638800"/>
              <a:gd name="connsiteX1" fmla="*/ 5191760 w 11358880"/>
              <a:gd name="connsiteY1" fmla="*/ 0 h 5638800"/>
              <a:gd name="connsiteX2" fmla="*/ 5191760 w 11358880"/>
              <a:gd name="connsiteY2" fmla="*/ 5638800 h 5638800"/>
              <a:gd name="connsiteX3" fmla="*/ 7782560 w 11358880"/>
              <a:gd name="connsiteY3" fmla="*/ 5638800 h 5638800"/>
              <a:gd name="connsiteX4" fmla="*/ 11054080 w 11358880"/>
              <a:gd name="connsiteY4" fmla="*/ 5638800 h 5638800"/>
              <a:gd name="connsiteX5" fmla="*/ 11358880 w 11358880"/>
              <a:gd name="connsiteY5" fmla="*/ 5638800 h 5638800"/>
              <a:gd name="connsiteX6" fmla="*/ 11358880 w 11358880"/>
              <a:gd name="connsiteY6" fmla="*/ 640080 h 5638800"/>
              <a:gd name="connsiteX7" fmla="*/ 11297920 w 11358880"/>
              <a:gd name="connsiteY7" fmla="*/ 64008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8880" h="5638800">
                <a:moveTo>
                  <a:pt x="0" y="0"/>
                </a:moveTo>
                <a:lnTo>
                  <a:pt x="5191760" y="0"/>
                </a:lnTo>
                <a:lnTo>
                  <a:pt x="5191760" y="5638800"/>
                </a:lnTo>
                <a:lnTo>
                  <a:pt x="7782560" y="5638800"/>
                </a:lnTo>
                <a:lnTo>
                  <a:pt x="11054080" y="5638800"/>
                </a:lnTo>
                <a:lnTo>
                  <a:pt x="11358880" y="5638800"/>
                </a:lnTo>
                <a:lnTo>
                  <a:pt x="11358880" y="640080"/>
                </a:lnTo>
                <a:lnTo>
                  <a:pt x="11297920" y="640080"/>
                </a:lnTo>
              </a:path>
            </a:pathLst>
          </a:custGeom>
          <a:noFill/>
          <a:ln w="19050">
            <a:headEnd type="arrow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8254143" y="6064495"/>
            <a:ext cx="960560" cy="741254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2ABED22-E7B9-431B-A3B1-5D21A27354AA}"/>
              </a:ext>
            </a:extLst>
          </p:cNvPr>
          <p:cNvSpPr/>
          <p:nvPr userDrawn="1"/>
        </p:nvSpPr>
        <p:spPr>
          <a:xfrm flipH="1">
            <a:off x="5503542" y="4276487"/>
            <a:ext cx="374526" cy="285353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207ECC55-E4F1-4D43-B67D-C95E592D5165}"/>
              </a:ext>
            </a:extLst>
          </p:cNvPr>
          <p:cNvSpPr/>
          <p:nvPr userDrawn="1"/>
        </p:nvSpPr>
        <p:spPr>
          <a:xfrm rot="16200000" flipH="1">
            <a:off x="10953022" y="5783154"/>
            <a:ext cx="470694" cy="358624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63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" grpId="0" animBg="1"/>
      <p:bldP spid="3" grpId="0" animBg="1"/>
      <p:bldP spid="1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280" y="1158949"/>
            <a:ext cx="7506899" cy="44859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0554" y="291168"/>
            <a:ext cx="960560" cy="741254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135A69BD-3174-49FA-A20F-222E991B2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601" y="1622070"/>
            <a:ext cx="3077417" cy="3802021"/>
          </a:xfrm>
          <a:ln w="12700">
            <a:solidFill>
              <a:schemeClr val="tx2"/>
            </a:solidFill>
            <a:prstDash val="sysDash"/>
          </a:ln>
        </p:spPr>
        <p:txBody>
          <a:bodyPr/>
          <a:lstStyle/>
          <a:p>
            <a:endParaRPr lang="pt-BR" dirty="0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F4A59DD-9D0E-494C-A778-4771BD738073}"/>
              </a:ext>
            </a:extLst>
          </p:cNvPr>
          <p:cNvSpPr/>
          <p:nvPr userDrawn="1"/>
        </p:nvSpPr>
        <p:spPr>
          <a:xfrm>
            <a:off x="5252484" y="640079"/>
            <a:ext cx="6604236" cy="5813883"/>
          </a:xfrm>
          <a:custGeom>
            <a:avLst/>
            <a:gdLst>
              <a:gd name="connsiteX0" fmla="*/ 0 w 11358880"/>
              <a:gd name="connsiteY0" fmla="*/ 0 h 5638800"/>
              <a:gd name="connsiteX1" fmla="*/ 5191760 w 11358880"/>
              <a:gd name="connsiteY1" fmla="*/ 0 h 5638800"/>
              <a:gd name="connsiteX2" fmla="*/ 5191760 w 11358880"/>
              <a:gd name="connsiteY2" fmla="*/ 5638800 h 5638800"/>
              <a:gd name="connsiteX3" fmla="*/ 7782560 w 11358880"/>
              <a:gd name="connsiteY3" fmla="*/ 5638800 h 5638800"/>
              <a:gd name="connsiteX4" fmla="*/ 11054080 w 11358880"/>
              <a:gd name="connsiteY4" fmla="*/ 5638800 h 5638800"/>
              <a:gd name="connsiteX5" fmla="*/ 11358880 w 11358880"/>
              <a:gd name="connsiteY5" fmla="*/ 5638800 h 5638800"/>
              <a:gd name="connsiteX6" fmla="*/ 11358880 w 11358880"/>
              <a:gd name="connsiteY6" fmla="*/ 640080 h 5638800"/>
              <a:gd name="connsiteX7" fmla="*/ 11297920 w 11358880"/>
              <a:gd name="connsiteY7" fmla="*/ 64008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8880" h="5638800">
                <a:moveTo>
                  <a:pt x="0" y="0"/>
                </a:moveTo>
                <a:lnTo>
                  <a:pt x="5191760" y="0"/>
                </a:lnTo>
                <a:lnTo>
                  <a:pt x="5191760" y="5638800"/>
                </a:lnTo>
                <a:lnTo>
                  <a:pt x="7782560" y="5638800"/>
                </a:lnTo>
                <a:lnTo>
                  <a:pt x="11054080" y="5638800"/>
                </a:lnTo>
                <a:lnTo>
                  <a:pt x="11358880" y="5638800"/>
                </a:lnTo>
                <a:lnTo>
                  <a:pt x="11358880" y="640080"/>
                </a:lnTo>
                <a:lnTo>
                  <a:pt x="11297920" y="640080"/>
                </a:lnTo>
              </a:path>
            </a:pathLst>
          </a:custGeom>
          <a:noFill/>
          <a:ln w="19050">
            <a:headEnd type="arrow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3520554" y="5906389"/>
            <a:ext cx="960560" cy="741254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2ABED22-E7B9-431B-A3B1-5D21A27354AA}"/>
              </a:ext>
            </a:extLst>
          </p:cNvPr>
          <p:cNvSpPr/>
          <p:nvPr userDrawn="1"/>
        </p:nvSpPr>
        <p:spPr>
          <a:xfrm flipH="1">
            <a:off x="8066880" y="2564645"/>
            <a:ext cx="374526" cy="285353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207ECC55-E4F1-4D43-B67D-C95E592D5165}"/>
              </a:ext>
            </a:extLst>
          </p:cNvPr>
          <p:cNvSpPr/>
          <p:nvPr userDrawn="1"/>
        </p:nvSpPr>
        <p:spPr>
          <a:xfrm rot="16200000" flipH="1">
            <a:off x="10942390" y="6274650"/>
            <a:ext cx="470694" cy="358624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3F8E198-0832-41A1-A463-49CDAF71E0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54601" y="5719347"/>
            <a:ext cx="3077417" cy="312063"/>
          </a:xfrm>
          <a:solidFill>
            <a:srgbClr val="10253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590A9E6-0850-43A4-A591-932D102117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5500" y="5907088"/>
            <a:ext cx="3148013" cy="469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25392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" grpId="0" animBg="1"/>
      <p:bldP spid="3" grpId="0" animBg="1"/>
      <p:bldP spid="12" grpId="0" animBg="1"/>
      <p:bldP spid="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A4C88-D752-411C-976F-88FD7CF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7424"/>
            <a:ext cx="4338320" cy="4873626"/>
          </a:xfrm>
          <a:ln w="28575">
            <a:solidFill>
              <a:schemeClr val="accent5"/>
            </a:solidFill>
          </a:ln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AE78BB-0CD5-4B41-BF60-076F3DC70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7648" y="671512"/>
            <a:ext cx="6172200" cy="53930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4BDDB3-C098-47E7-A1D1-AF52995BB7DD}"/>
              </a:ext>
            </a:extLst>
          </p:cNvPr>
          <p:cNvSpPr/>
          <p:nvPr userDrawn="1"/>
        </p:nvSpPr>
        <p:spPr>
          <a:xfrm>
            <a:off x="2529840" y="416560"/>
            <a:ext cx="9296400" cy="5902960"/>
          </a:xfrm>
          <a:custGeom>
            <a:avLst/>
            <a:gdLst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5" fmla="*/ 2489200 w 9296400"/>
              <a:gd name="connsiteY5" fmla="*/ 1991360 h 59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6400" h="5902960">
                <a:moveTo>
                  <a:pt x="0" y="548640"/>
                </a:moveTo>
                <a:lnTo>
                  <a:pt x="0" y="0"/>
                </a:lnTo>
                <a:lnTo>
                  <a:pt x="9296400" y="0"/>
                </a:lnTo>
                <a:lnTo>
                  <a:pt x="9296400" y="5902960"/>
                </a:lnTo>
                <a:lnTo>
                  <a:pt x="2489200" y="5902960"/>
                </a:lnTo>
                <a:lnTo>
                  <a:pt x="2489200" y="1991360"/>
                </a:ln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5C1362-439E-4556-B6F0-A79A8CB951BF}"/>
              </a:ext>
            </a:extLst>
          </p:cNvPr>
          <p:cNvSpPr/>
          <p:nvPr userDrawn="1"/>
        </p:nvSpPr>
        <p:spPr>
          <a:xfrm flipH="1">
            <a:off x="4833368" y="4439786"/>
            <a:ext cx="374526" cy="28535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24C0FFC-9D37-4675-B6CB-212670F29909}"/>
              </a:ext>
            </a:extLst>
          </p:cNvPr>
          <p:cNvSpPr/>
          <p:nvPr userDrawn="1"/>
        </p:nvSpPr>
        <p:spPr>
          <a:xfrm rot="16200000" flipH="1">
            <a:off x="10245000" y="6170446"/>
            <a:ext cx="470694" cy="35862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 animBg="1"/>
      <p:bldP spid="11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A4C88-D752-411C-976F-88FD7CF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78" y="2827505"/>
            <a:ext cx="3806456" cy="1669311"/>
          </a:xfrm>
          <a:solidFill>
            <a:srgbClr val="7030A0"/>
          </a:solidFill>
          <a:ln w="28575">
            <a:noFill/>
          </a:ln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AE78BB-0CD5-4B41-BF60-076F3DC70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921" y="671512"/>
            <a:ext cx="7149155" cy="53930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4BDDB3-C098-47E7-A1D1-AF52995BB7DD}"/>
              </a:ext>
            </a:extLst>
          </p:cNvPr>
          <p:cNvSpPr/>
          <p:nvPr userDrawn="1"/>
        </p:nvSpPr>
        <p:spPr>
          <a:xfrm>
            <a:off x="712152" y="416560"/>
            <a:ext cx="11114088" cy="6157912"/>
          </a:xfrm>
          <a:custGeom>
            <a:avLst/>
            <a:gdLst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5" fmla="*/ 2489200 w 9296400"/>
              <a:gd name="connsiteY5" fmla="*/ 1991360 h 5902960"/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0" fmla="*/ 8894 w 9296400"/>
              <a:gd name="connsiteY0" fmla="*/ 2291532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5902960">
                <a:moveTo>
                  <a:pt x="8894" y="2291532"/>
                </a:moveTo>
                <a:cubicBezTo>
                  <a:pt x="5929" y="1527688"/>
                  <a:pt x="2965" y="763844"/>
                  <a:pt x="0" y="0"/>
                </a:cubicBezTo>
                <a:lnTo>
                  <a:pt x="9296400" y="0"/>
                </a:lnTo>
                <a:lnTo>
                  <a:pt x="9296400" y="5902960"/>
                </a:lnTo>
                <a:lnTo>
                  <a:pt x="2489200" y="5902960"/>
                </a:lnTo>
              </a:path>
            </a:pathLst>
          </a:custGeom>
          <a:noFill/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5C1362-439E-4556-B6F0-A79A8CB951BF}"/>
              </a:ext>
            </a:extLst>
          </p:cNvPr>
          <p:cNvSpPr/>
          <p:nvPr userDrawn="1"/>
        </p:nvSpPr>
        <p:spPr>
          <a:xfrm flipH="1">
            <a:off x="11647796" y="3082686"/>
            <a:ext cx="374526" cy="28535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24C0FFC-9D37-4675-B6CB-212670F29909}"/>
              </a:ext>
            </a:extLst>
          </p:cNvPr>
          <p:cNvSpPr/>
          <p:nvPr userDrawn="1"/>
        </p:nvSpPr>
        <p:spPr>
          <a:xfrm rot="16200000" flipH="1">
            <a:off x="10415121" y="6375554"/>
            <a:ext cx="470694" cy="358624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35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2DDC-C7A8-467C-8405-C887FC291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444502-283E-4263-B8B3-8A0B2F14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0830B2-1D81-4C79-87BF-4C009B7D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DD32-7637-47B7-88A4-4AFCCCC3E908}" type="datetimeFigureOut">
              <a:rPr lang="pt-BR" smtClean="0"/>
              <a:t>12/11/2019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139D49-1AC0-4BB6-A93C-C63B59C4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2A6969-C6B0-4360-85C0-E38DA05A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71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2DDC-C7A8-467C-8405-C887FC291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0" y="406400"/>
            <a:ext cx="5511800" cy="1253808"/>
          </a:xfrm>
          <a:ln w="19050">
            <a:solidFill>
              <a:schemeClr val="accent6"/>
            </a:solidFill>
          </a:ln>
        </p:spPr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444502-283E-4263-B8B3-8A0B2F14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0" y="1960879"/>
            <a:ext cx="5511800" cy="4562476"/>
          </a:xfrm>
          <a:ln w="19050">
            <a:solidFill>
              <a:schemeClr val="accent6"/>
            </a:solidFill>
          </a:ln>
        </p:spPr>
        <p:txBody>
          <a:bodyPr/>
          <a:lstStyle>
            <a:lvl1pPr>
              <a:defRPr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1815940E-177A-48F6-9019-8F24FDFF72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438" y="406400"/>
            <a:ext cx="5181600" cy="6167438"/>
          </a:xfrm>
          <a:ln w="19050">
            <a:solidFill>
              <a:schemeClr val="accent6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8851B950-9755-4ED4-9E5C-C20E9D790162}"/>
              </a:ext>
            </a:extLst>
          </p:cNvPr>
          <p:cNvSpPr/>
          <p:nvPr userDrawn="1"/>
        </p:nvSpPr>
        <p:spPr>
          <a:xfrm flipH="1">
            <a:off x="11166537" y="4998283"/>
            <a:ext cx="374526" cy="285353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C3D5D6E5-F7B9-47BF-AE7F-081B09E1BB7B}"/>
              </a:ext>
            </a:extLst>
          </p:cNvPr>
          <p:cNvSpPr/>
          <p:nvPr userDrawn="1"/>
        </p:nvSpPr>
        <p:spPr>
          <a:xfrm rot="16200000" flipH="1">
            <a:off x="6208113" y="227088"/>
            <a:ext cx="470694" cy="35862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40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>
        <p:tmplLst>
          <p:tmpl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29527-671E-47D5-B70C-226FFFB2F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0560" y="1620202"/>
            <a:ext cx="8797290" cy="3394075"/>
          </a:xfrm>
          <a:noFill/>
        </p:spPr>
        <p:txBody>
          <a:bodyPr anchor="ctr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CCF81412-2485-49B0-AA19-97AD330CE087}"/>
              </a:ext>
            </a:extLst>
          </p:cNvPr>
          <p:cNvSpPr/>
          <p:nvPr userDrawn="1"/>
        </p:nvSpPr>
        <p:spPr>
          <a:xfrm>
            <a:off x="1747520" y="1209040"/>
            <a:ext cx="9326880" cy="4216400"/>
          </a:xfrm>
          <a:custGeom>
            <a:avLst/>
            <a:gdLst>
              <a:gd name="connsiteX0" fmla="*/ 0 w 9326880"/>
              <a:gd name="connsiteY0" fmla="*/ 0 h 4216400"/>
              <a:gd name="connsiteX1" fmla="*/ 9326880 w 9326880"/>
              <a:gd name="connsiteY1" fmla="*/ 0 h 4216400"/>
              <a:gd name="connsiteX2" fmla="*/ 9326880 w 9326880"/>
              <a:gd name="connsiteY2" fmla="*/ 4216400 h 4216400"/>
              <a:gd name="connsiteX3" fmla="*/ 2834640 w 9326880"/>
              <a:gd name="connsiteY3" fmla="*/ 4216400 h 421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26880" h="4216400">
                <a:moveTo>
                  <a:pt x="0" y="0"/>
                </a:moveTo>
                <a:lnTo>
                  <a:pt x="9326880" y="0"/>
                </a:lnTo>
                <a:lnTo>
                  <a:pt x="9326880" y="4216400"/>
                </a:lnTo>
                <a:lnTo>
                  <a:pt x="2834640" y="4216400"/>
                </a:lnTo>
              </a:path>
            </a:pathLst>
          </a:custGeom>
          <a:noFill/>
          <a:ln w="28575">
            <a:solidFill>
              <a:schemeClr val="bg1"/>
            </a:solidFill>
            <a:tailEnd type="arrow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744C2A44-2BA4-4392-A8B9-8462785BC682}"/>
              </a:ext>
            </a:extLst>
          </p:cNvPr>
          <p:cNvSpPr/>
          <p:nvPr userDrawn="1"/>
        </p:nvSpPr>
        <p:spPr>
          <a:xfrm flipH="1">
            <a:off x="10964089" y="2659306"/>
            <a:ext cx="200303" cy="1526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4324A69B-B17E-49FC-BD78-BA79B24D3978}"/>
              </a:ext>
            </a:extLst>
          </p:cNvPr>
          <p:cNvSpPr/>
          <p:nvPr userDrawn="1"/>
        </p:nvSpPr>
        <p:spPr>
          <a:xfrm flipH="1">
            <a:off x="10913808" y="2906663"/>
            <a:ext cx="321184" cy="2447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A3BA1198-965A-4C4E-92DC-6D7099A05196}"/>
              </a:ext>
            </a:extLst>
          </p:cNvPr>
          <p:cNvSpPr/>
          <p:nvPr userDrawn="1"/>
        </p:nvSpPr>
        <p:spPr>
          <a:xfrm flipH="1">
            <a:off x="10974248" y="3276388"/>
            <a:ext cx="200303" cy="1526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033C9252-6335-46BA-96A8-051A64BCF89A}"/>
              </a:ext>
            </a:extLst>
          </p:cNvPr>
          <p:cNvSpPr/>
          <p:nvPr userDrawn="1"/>
        </p:nvSpPr>
        <p:spPr>
          <a:xfrm flipH="1" flipV="1">
            <a:off x="1103651" y="1432560"/>
            <a:ext cx="1908852" cy="4639919"/>
          </a:xfrm>
          <a:custGeom>
            <a:avLst/>
            <a:gdLst>
              <a:gd name="connsiteX0" fmla="*/ 0 w 11028218"/>
              <a:gd name="connsiteY0" fmla="*/ 5541818 h 5721927"/>
              <a:gd name="connsiteX1" fmla="*/ 0 w 11028218"/>
              <a:gd name="connsiteY1" fmla="*/ 0 h 5721927"/>
              <a:gd name="connsiteX2" fmla="*/ 11028218 w 11028218"/>
              <a:gd name="connsiteY2" fmla="*/ 0 h 5721927"/>
              <a:gd name="connsiteX3" fmla="*/ 11028218 w 11028218"/>
              <a:gd name="connsiteY3" fmla="*/ 5721927 h 5721927"/>
              <a:gd name="connsiteX4" fmla="*/ 9144000 w 11028218"/>
              <a:gd name="connsiteY4" fmla="*/ 5721927 h 5721927"/>
              <a:gd name="connsiteX0" fmla="*/ 0 w 11028218"/>
              <a:gd name="connsiteY0" fmla="*/ 0 h 5721927"/>
              <a:gd name="connsiteX1" fmla="*/ 11028218 w 11028218"/>
              <a:gd name="connsiteY1" fmla="*/ 0 h 5721927"/>
              <a:gd name="connsiteX2" fmla="*/ 11028218 w 11028218"/>
              <a:gd name="connsiteY2" fmla="*/ 5721927 h 5721927"/>
              <a:gd name="connsiteX3" fmla="*/ 9144000 w 11028218"/>
              <a:gd name="connsiteY3" fmla="*/ 5721927 h 572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8218" h="5721927">
                <a:moveTo>
                  <a:pt x="0" y="0"/>
                </a:moveTo>
                <a:lnTo>
                  <a:pt x="11028218" y="0"/>
                </a:lnTo>
                <a:lnTo>
                  <a:pt x="11028218" y="5721927"/>
                </a:lnTo>
                <a:lnTo>
                  <a:pt x="9144000" y="5721927"/>
                </a:lnTo>
              </a:path>
            </a:pathLst>
          </a:custGeom>
          <a:noFill/>
          <a:ln w="28575">
            <a:solidFill>
              <a:srgbClr val="FFC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riângulo isósceles 16">
            <a:extLst>
              <a:ext uri="{FF2B5EF4-FFF2-40B4-BE49-F238E27FC236}">
                <a16:creationId xmlns:a16="http://schemas.microsoft.com/office/drawing/2014/main" id="{F9AB81E5-F9E7-4ED6-A273-F4D11CF06737}"/>
              </a:ext>
            </a:extLst>
          </p:cNvPr>
          <p:cNvSpPr/>
          <p:nvPr userDrawn="1"/>
        </p:nvSpPr>
        <p:spPr>
          <a:xfrm flipH="1">
            <a:off x="2632996" y="5529883"/>
            <a:ext cx="1402883" cy="947722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isósceles 17">
            <a:extLst>
              <a:ext uri="{FF2B5EF4-FFF2-40B4-BE49-F238E27FC236}">
                <a16:creationId xmlns:a16="http://schemas.microsoft.com/office/drawing/2014/main" id="{5CE127D1-B7E0-4EDB-BF23-CAB95F3CE7ED}"/>
              </a:ext>
            </a:extLst>
          </p:cNvPr>
          <p:cNvSpPr/>
          <p:nvPr userDrawn="1"/>
        </p:nvSpPr>
        <p:spPr>
          <a:xfrm flipH="1">
            <a:off x="2632996" y="5747367"/>
            <a:ext cx="759014" cy="51275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38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B8B13-566A-4671-BD09-7B4F0972F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4461" y="0"/>
            <a:ext cx="4156399" cy="1597652"/>
          </a:xfrm>
        </p:spPr>
        <p:txBody>
          <a:bodyPr/>
          <a:lstStyle>
            <a:lvl1pPr algn="l"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1116" y="1936821"/>
            <a:ext cx="5679744" cy="4351338"/>
          </a:xfrm>
        </p:spPr>
        <p:txBody>
          <a:bodyPr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56AF5319-5B30-4585-B3BD-0B99A8FFFC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76729" y="0"/>
            <a:ext cx="1637732" cy="1597652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55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13" grpId="0"/>
      <p:bldP spid="7" grpId="0" animBg="1"/>
      <p:bldP spid="8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5616" y="482600"/>
            <a:ext cx="5679744" cy="5792859"/>
          </a:xfrm>
        </p:spPr>
        <p:txBody>
          <a:bodyPr anchor="ctr"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3560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7908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690708" y="2061608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640427" y="2308965"/>
            <a:ext cx="321184" cy="2447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700867" y="2678690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41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957FB-38C6-46A4-8EB9-B3F01AD3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A44FB1-A44A-43C1-BC35-2D6467908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130F88-E7B7-45A2-9150-2EE953A02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0D4549-FB9A-48C9-B4C1-669CB11B0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8EFB0CD-71F9-4004-B43F-62F7BDC27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5D33FA8-29A0-4442-9589-EBD8283D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DD32-7637-47B7-88A4-4AFCCCC3E908}" type="datetimeFigureOut">
              <a:rPr lang="pt-BR" smtClean="0"/>
              <a:t>12/11/2019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5E0C91D-DE60-4784-AFB0-BF529765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EAA9204-7A39-4073-B0BE-BBF3E002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08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1661B-04F0-4093-B5B0-2FB25E22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" y="365126"/>
            <a:ext cx="11043920" cy="701674"/>
          </a:xfrm>
          <a:prstGeom prst="rect">
            <a:avLst/>
          </a:prstGeom>
          <a:ln w="19050">
            <a:noFill/>
            <a:headEnd type="arrow"/>
            <a:tailEnd type="arrow"/>
          </a:ln>
        </p:spPr>
        <p:txBody>
          <a:bodyPr>
            <a:normAutofit/>
          </a:bodyPr>
          <a:lstStyle>
            <a:lvl1pPr>
              <a:defRPr sz="4800">
                <a:solidFill>
                  <a:schemeClr val="accent5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6855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1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09887C7-519F-4CEF-A514-641E4457770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80559AF-3760-40D4-B231-7F1885D5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56CFCA-B7D1-4AFC-99AC-E4A6C2F25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C76ED7-6414-4512-86F2-03226DE51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8DD32-7637-47B7-88A4-4AFCCCC3E908}" type="datetimeFigureOut">
              <a:rPr lang="pt-BR" smtClean="0"/>
              <a:t>12/11/2019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A3198C-D58D-4C1A-A810-CA51AA53A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E1B198-C6F1-455B-AC89-E2BDBC593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91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65" r:id="rId6"/>
    <p:sldLayoutId id="2147483653" r:id="rId7"/>
    <p:sldLayoutId id="2147483654" r:id="rId8"/>
    <p:sldLayoutId id="2147483655" r:id="rId9"/>
    <p:sldLayoutId id="2147483656" r:id="rId10"/>
    <p:sldLayoutId id="2147483662" r:id="rId11"/>
    <p:sldLayoutId id="2147483660" r:id="rId12"/>
    <p:sldLayoutId id="2147483664" r:id="rId13"/>
    <p:sldLayoutId id="2147483657" r:id="rId14"/>
    <p:sldLayoutId id="2147483663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Espaço Reservado para Imagem 51" descr="Uma imagem contendo garrafa&#10;&#10;Descrição gerada automaticamente">
            <a:extLst>
              <a:ext uri="{FF2B5EF4-FFF2-40B4-BE49-F238E27FC236}">
                <a16:creationId xmlns:a16="http://schemas.microsoft.com/office/drawing/2014/main" id="{16011928-A5F6-4C64-88F0-2C94B34808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4B508BF1-AC74-432E-B739-F1D3D6DBE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858" y="1850798"/>
            <a:ext cx="2355636" cy="2343046"/>
          </a:xfrm>
          <a:solidFill>
            <a:schemeClr val="accent5">
              <a:alpha val="80000"/>
            </a:schemeClr>
          </a:solidFill>
        </p:spPr>
        <p:txBody>
          <a:bodyPr/>
          <a:lstStyle/>
          <a:p>
            <a:r>
              <a:rPr lang="pt-BR" dirty="0"/>
              <a:t>A</a:t>
            </a: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29BA9D92-8C8B-42D7-8A1E-EC3BB3788E07}"/>
              </a:ext>
            </a:extLst>
          </p:cNvPr>
          <p:cNvSpPr/>
          <p:nvPr/>
        </p:nvSpPr>
        <p:spPr>
          <a:xfrm flipH="1">
            <a:off x="1654676" y="1245121"/>
            <a:ext cx="9534024" cy="3060179"/>
          </a:xfrm>
          <a:custGeom>
            <a:avLst/>
            <a:gdLst>
              <a:gd name="connsiteX0" fmla="*/ 1708727 w 1708727"/>
              <a:gd name="connsiteY0" fmla="*/ 858981 h 4673600"/>
              <a:gd name="connsiteX1" fmla="*/ 1708727 w 1708727"/>
              <a:gd name="connsiteY1" fmla="*/ 0 h 4673600"/>
              <a:gd name="connsiteX2" fmla="*/ 0 w 1708727"/>
              <a:gd name="connsiteY2" fmla="*/ 0 h 4673600"/>
              <a:gd name="connsiteX3" fmla="*/ 0 w 1708727"/>
              <a:gd name="connsiteY3" fmla="*/ 4673600 h 4673600"/>
              <a:gd name="connsiteX4" fmla="*/ 831273 w 1708727"/>
              <a:gd name="connsiteY4" fmla="*/ 4673600 h 46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8727" h="4673600">
                <a:moveTo>
                  <a:pt x="1708727" y="858981"/>
                </a:moveTo>
                <a:lnTo>
                  <a:pt x="1708727" y="0"/>
                </a:lnTo>
                <a:lnTo>
                  <a:pt x="0" y="0"/>
                </a:lnTo>
                <a:lnTo>
                  <a:pt x="0" y="4673600"/>
                </a:lnTo>
                <a:lnTo>
                  <a:pt x="831273" y="467360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D50902-07A9-4D7D-9523-9DE0A8930672}"/>
              </a:ext>
            </a:extLst>
          </p:cNvPr>
          <p:cNvSpPr txBox="1"/>
          <p:nvPr/>
        </p:nvSpPr>
        <p:spPr>
          <a:xfrm>
            <a:off x="2501900" y="6065513"/>
            <a:ext cx="408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POR PENNY BRINK E HISKIA MISSAH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8AA1E8-A9D9-4604-A044-C8FCEAFA0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7498" y="5763778"/>
            <a:ext cx="972802" cy="97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85F28C8-380A-4352-9380-FE26AC5D2756}"/>
              </a:ext>
            </a:extLst>
          </p:cNvPr>
          <p:cNvSpPr txBox="1"/>
          <p:nvPr/>
        </p:nvSpPr>
        <p:spPr>
          <a:xfrm>
            <a:off x="2963170" y="2215408"/>
            <a:ext cx="8505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chemeClr val="bg1"/>
                </a:solidFill>
              </a:rPr>
              <a:t>UTOSSUFICIÊNCIA</a:t>
            </a:r>
            <a:endParaRPr lang="pt-BR" sz="4400" dirty="0">
              <a:solidFill>
                <a:schemeClr val="bg1"/>
              </a:solidFill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A8399F5F-490A-48A6-9211-198B6AD5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6" y="5742813"/>
            <a:ext cx="972802" cy="102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Espaço Reservado para Imagem 51" descr="Uma imagem contendo garrafa&#10;&#10;Descrição gerada automaticamente">
            <a:extLst>
              <a:ext uri="{FF2B5EF4-FFF2-40B4-BE49-F238E27FC236}">
                <a16:creationId xmlns:a16="http://schemas.microsoft.com/office/drawing/2014/main" id="{570ABFE5-50DF-40FE-9F42-40CA1D3F4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38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ADA2325-1D89-41F7-925E-687A5CAC6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Uma importante parte de nosso ministério é identificar as necessidades dos membros de nossas igrejas. </a:t>
            </a:r>
          </a:p>
        </p:txBody>
      </p:sp>
      <p:pic>
        <p:nvPicPr>
          <p:cNvPr id="9" name="Espaço Reservado para Imagem 8" descr="Homem de terno e gravata e óculos&#10;&#10;Descrição gerada automaticamente">
            <a:extLst>
              <a:ext uri="{FF2B5EF4-FFF2-40B4-BE49-F238E27FC236}">
                <a16:creationId xmlns:a16="http://schemas.microsoft.com/office/drawing/2014/main" id="{5825F63D-114F-4C50-B0B3-DF873D4AF7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EC55310-0AED-4B4A-A900-34700E0EBB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err="1"/>
              <a:t>Hiskiah</a:t>
            </a:r>
            <a:r>
              <a:rPr lang="pt-BR" dirty="0"/>
              <a:t> </a:t>
            </a:r>
            <a:r>
              <a:rPr lang="pt-BR" dirty="0" err="1"/>
              <a:t>Missah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77494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7BE91-51AA-4286-9E61-8249F3CB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podemos identificar e suprir essas necessidades entre nossos membros?</a:t>
            </a:r>
          </a:p>
        </p:txBody>
      </p:sp>
      <p:pic>
        <p:nvPicPr>
          <p:cNvPr id="9" name="Espaço Reservado para Imagem 8" descr="Uma imagem contendo luz&#10;&#10;Descrição gerada automaticamente">
            <a:extLst>
              <a:ext uri="{FF2B5EF4-FFF2-40B4-BE49-F238E27FC236}">
                <a16:creationId xmlns:a16="http://schemas.microsoft.com/office/drawing/2014/main" id="{03BD91AC-F59D-4864-8828-DB5F58C5B3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115943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0E5102-220E-4862-88DD-C8ABC209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plano de visitação é chave para a saúde de qualquer congregação. </a:t>
            </a:r>
          </a:p>
        </p:txBody>
      </p:sp>
      <p:pic>
        <p:nvPicPr>
          <p:cNvPr id="5" name="Espaço Reservado para Imagem 4" descr="Uma imagem contendo pessoa, homem, mulher, pessoas&#10;&#10;Descrição gerada automaticamente">
            <a:extLst>
              <a:ext uri="{FF2B5EF4-FFF2-40B4-BE49-F238E27FC236}">
                <a16:creationId xmlns:a16="http://schemas.microsoft.com/office/drawing/2014/main" id="{230752F3-049E-4F64-A462-CCB92E8F62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417270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235351-069E-43A8-BE59-B243E714A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antes de visitarem os membros, pastores e anciãos devem aprender métodos para reconhecer como as pessoas estão espiritualmente e economicamente.</a:t>
            </a:r>
          </a:p>
        </p:txBody>
      </p:sp>
      <p:pic>
        <p:nvPicPr>
          <p:cNvPr id="5" name="Espaço Reservado para Imagem 4" descr="Homem de terno e gravata&#10;&#10;Descrição gerada automaticamente">
            <a:extLst>
              <a:ext uri="{FF2B5EF4-FFF2-40B4-BE49-F238E27FC236}">
                <a16:creationId xmlns:a16="http://schemas.microsoft.com/office/drawing/2014/main" id="{F94C1109-4A34-496A-B02E-F99A6BEE55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384973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E7070-8FCE-4631-93EC-CA55323C3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Essas simples medidas foram adicionadas ao ministério da igreja e ajudaram a mostrar aos membros que nos importamos com seu total bem-estar.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34F68B0-84AB-44DD-BB7B-04C3CC9805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335151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309004-5366-4A54-8D31-48B01850D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Isso é o que Jesus iria querer que fizéssemos como mordomos de nossos irmãos e irmãs.</a:t>
            </a:r>
          </a:p>
        </p:txBody>
      </p:sp>
      <p:pic>
        <p:nvPicPr>
          <p:cNvPr id="5" name="Espaço Reservado para Imagem 4" descr="Mulher de camisa branca&#10;&#10;Descrição gerada automaticamente">
            <a:extLst>
              <a:ext uri="{FF2B5EF4-FFF2-40B4-BE49-F238E27FC236}">
                <a16:creationId xmlns:a16="http://schemas.microsoft.com/office/drawing/2014/main" id="{242848B9-6B81-4908-800D-222133BB12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208363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1289B4-05E9-4A19-AE1A-E3E7C2885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Convidamos nossos líderes a contribuírem com ideias sobre como podemos aplicar o desenvolvimento econômico em nosso ministério estratégico de mordomia. </a:t>
            </a:r>
          </a:p>
        </p:txBody>
      </p:sp>
      <p:pic>
        <p:nvPicPr>
          <p:cNvPr id="5" name="Espaço Reservado para Imagem 4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E64275D2-9B3A-46AB-9FDF-A448FDD914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553872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Espaço Reservado para Imagem 51" descr="Uma imagem contendo garrafa&#10;&#10;Descrição gerada automaticamente">
            <a:extLst>
              <a:ext uri="{FF2B5EF4-FFF2-40B4-BE49-F238E27FC236}">
                <a16:creationId xmlns:a16="http://schemas.microsoft.com/office/drawing/2014/main" id="{16011928-A5F6-4C64-88F0-2C94B34808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4B508BF1-AC74-432E-B739-F1D3D6DBE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858" y="1850798"/>
            <a:ext cx="2355636" cy="2343046"/>
          </a:xfrm>
          <a:solidFill>
            <a:schemeClr val="accent5">
              <a:alpha val="80000"/>
            </a:schemeClr>
          </a:solidFill>
        </p:spPr>
        <p:txBody>
          <a:bodyPr/>
          <a:lstStyle/>
          <a:p>
            <a:r>
              <a:rPr lang="pt-BR" dirty="0"/>
              <a:t>A</a:t>
            </a: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29BA9D92-8C8B-42D7-8A1E-EC3BB3788E07}"/>
              </a:ext>
            </a:extLst>
          </p:cNvPr>
          <p:cNvSpPr/>
          <p:nvPr/>
        </p:nvSpPr>
        <p:spPr>
          <a:xfrm flipH="1">
            <a:off x="1654676" y="1245121"/>
            <a:ext cx="9534024" cy="3060179"/>
          </a:xfrm>
          <a:custGeom>
            <a:avLst/>
            <a:gdLst>
              <a:gd name="connsiteX0" fmla="*/ 1708727 w 1708727"/>
              <a:gd name="connsiteY0" fmla="*/ 858981 h 4673600"/>
              <a:gd name="connsiteX1" fmla="*/ 1708727 w 1708727"/>
              <a:gd name="connsiteY1" fmla="*/ 0 h 4673600"/>
              <a:gd name="connsiteX2" fmla="*/ 0 w 1708727"/>
              <a:gd name="connsiteY2" fmla="*/ 0 h 4673600"/>
              <a:gd name="connsiteX3" fmla="*/ 0 w 1708727"/>
              <a:gd name="connsiteY3" fmla="*/ 4673600 h 4673600"/>
              <a:gd name="connsiteX4" fmla="*/ 831273 w 1708727"/>
              <a:gd name="connsiteY4" fmla="*/ 4673600 h 46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8727" h="4673600">
                <a:moveTo>
                  <a:pt x="1708727" y="858981"/>
                </a:moveTo>
                <a:lnTo>
                  <a:pt x="1708727" y="0"/>
                </a:lnTo>
                <a:lnTo>
                  <a:pt x="0" y="0"/>
                </a:lnTo>
                <a:lnTo>
                  <a:pt x="0" y="4673600"/>
                </a:lnTo>
                <a:lnTo>
                  <a:pt x="831273" y="467360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D50902-07A9-4D7D-9523-9DE0A8930672}"/>
              </a:ext>
            </a:extLst>
          </p:cNvPr>
          <p:cNvSpPr txBox="1"/>
          <p:nvPr/>
        </p:nvSpPr>
        <p:spPr>
          <a:xfrm>
            <a:off x="2501900" y="6065513"/>
            <a:ext cx="408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POR PENNY BRINK E HISKIA MISSAH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8AA1E8-A9D9-4604-A044-C8FCEAFA0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7498" y="5763778"/>
            <a:ext cx="972802" cy="97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85F28C8-380A-4352-9380-FE26AC5D2756}"/>
              </a:ext>
            </a:extLst>
          </p:cNvPr>
          <p:cNvSpPr txBox="1"/>
          <p:nvPr/>
        </p:nvSpPr>
        <p:spPr>
          <a:xfrm>
            <a:off x="2963170" y="2215408"/>
            <a:ext cx="8505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chemeClr val="bg1"/>
                </a:solidFill>
              </a:rPr>
              <a:t>UTOSSUFICIÊNCIA</a:t>
            </a:r>
            <a:endParaRPr lang="pt-BR" sz="4400" dirty="0">
              <a:solidFill>
                <a:schemeClr val="bg1"/>
              </a:solidFill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A8399F5F-490A-48A6-9211-198B6AD5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6" y="5742813"/>
            <a:ext cx="972802" cy="102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Espaço Reservado para Imagem 51" descr="Uma imagem contendo garrafa&#10;&#10;Descrição gerada automaticamente">
            <a:extLst>
              <a:ext uri="{FF2B5EF4-FFF2-40B4-BE49-F238E27FC236}">
                <a16:creationId xmlns:a16="http://schemas.microsoft.com/office/drawing/2014/main" id="{570ABFE5-50DF-40FE-9F42-40CA1D3F4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81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AFFF4-C619-45EA-92DC-82B257F2C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VALOR E A IMPORTÂCIA DE SERMOS AUTOSSUFICIENTES COMO ORGANIZAÇÃO MISSIONÁRIA </a:t>
            </a:r>
          </a:p>
        </p:txBody>
      </p:sp>
      <p:pic>
        <p:nvPicPr>
          <p:cNvPr id="5" name="Espaço Reservado para Imagem 4" descr="Uma imagem contendo edifício, casa, janela&#10;&#10;Descrição gerada automaticamente">
            <a:extLst>
              <a:ext uri="{FF2B5EF4-FFF2-40B4-BE49-F238E27FC236}">
                <a16:creationId xmlns:a16="http://schemas.microsoft.com/office/drawing/2014/main" id="{E7CB4992-1030-4584-B6F0-D9A21A7393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927403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05A38A-3FCE-486F-804C-BEAEC602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Para serem autossuficientes, os membros de uma organização precisam financiar a missão. </a:t>
            </a:r>
          </a:p>
        </p:txBody>
      </p:sp>
      <p:pic>
        <p:nvPicPr>
          <p:cNvPr id="5" name="Espaço Reservado para Imagem 4" descr="Uma imagem contendo comida&#10;&#10;Descrição gerada automaticamente">
            <a:extLst>
              <a:ext uri="{FF2B5EF4-FFF2-40B4-BE49-F238E27FC236}">
                <a16:creationId xmlns:a16="http://schemas.microsoft.com/office/drawing/2014/main" id="{E71251C4-89AA-4F02-996C-C9C063D15B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448180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8D359-00D8-44B6-B8E2-21C10A222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é melhor dar do que receber e dar para a causa de Deus possui seu próprio princípio de sustento e bênção.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EE56630-CF24-4E11-A48F-37E29212BA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97609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AD0F4F-8A7D-4954-AD9B-91920514D2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Como podemos ajudar a que outros cheguem ao ponto da “autossuficiência” para serem capazes de viver a alegria da parceria financeira na causa de Deus?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5E30D835-70DE-493E-AD04-CD0BA24265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835653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E9A193-06CB-4B6B-ABE0-457588B8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pode uma igreja pedir dinheiro daquelas pessoas que não tem envolvimento com seu desenvolvimento econômico? </a:t>
            </a:r>
          </a:p>
        </p:txBody>
      </p:sp>
      <p:pic>
        <p:nvPicPr>
          <p:cNvPr id="5" name="Espaço Reservado para Imagem 4" descr="Uma imagem contendo pessoa, no interior, homem, segurando&#10;&#10;Descrição gerada automaticamente">
            <a:extLst>
              <a:ext uri="{FF2B5EF4-FFF2-40B4-BE49-F238E27FC236}">
                <a16:creationId xmlns:a16="http://schemas.microsoft.com/office/drawing/2014/main" id="{CDE6D9BF-80D7-462C-BF07-9B293B6069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100221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1FF38D-923D-4DB5-A99E-F1C05458E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Como a igreja mostra interesse no desenvolvimento daqueles que estão com dificuldades, para que possam participar inteiramente e com dignidade na vida e na missão da igreja?</a:t>
            </a:r>
          </a:p>
        </p:txBody>
      </p:sp>
      <p:pic>
        <p:nvPicPr>
          <p:cNvPr id="5" name="Espaço Reservado para Imagem 4" descr="Uma imagem contendo comida&#10;&#10;Descrição gerada automaticamente">
            <a:extLst>
              <a:ext uri="{FF2B5EF4-FFF2-40B4-BE49-F238E27FC236}">
                <a16:creationId xmlns:a16="http://schemas.microsoft.com/office/drawing/2014/main" id="{472C0CD0-4CDF-4D74-AABA-6AF682E671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963815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035D429-2460-4E01-91D2-3756ADE1E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5616" y="482600"/>
            <a:ext cx="5903984" cy="5792859"/>
          </a:xfrm>
        </p:spPr>
        <p:txBody>
          <a:bodyPr/>
          <a:lstStyle/>
          <a:p>
            <a:r>
              <a:rPr lang="pt-BR" dirty="0"/>
              <a:t>Cada um de nós pode fazer a diferença na vida de outra pessoa ou família se estivermos conscientes e deliberados sobre a importância de desenvolver a “autossuficiência”.</a:t>
            </a:r>
          </a:p>
        </p:txBody>
      </p:sp>
      <p:pic>
        <p:nvPicPr>
          <p:cNvPr id="9" name="Espaço Reservado para Imagem 8" descr="Uma imagem contendo pessoa, arma, preto, mão&#10;&#10;Descrição gerada automaticamente">
            <a:extLst>
              <a:ext uri="{FF2B5EF4-FFF2-40B4-BE49-F238E27FC236}">
                <a16:creationId xmlns:a16="http://schemas.microsoft.com/office/drawing/2014/main" id="{402E13CC-8F6D-4ED4-A167-CCDBADD064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834123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5B3B8-48AB-4CD6-810D-795455FD2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Somos mordomos não somente dos recursos de Deus, mas uns dos outros também. </a:t>
            </a:r>
          </a:p>
        </p:txBody>
      </p:sp>
      <p:pic>
        <p:nvPicPr>
          <p:cNvPr id="5" name="Espaço Reservado para Imagem 4" descr="Uma imagem contendo pessoa, no interior, homem, pessoas&#10;&#10;Descrição gerada automaticamente">
            <a:extLst>
              <a:ext uri="{FF2B5EF4-FFF2-40B4-BE49-F238E27FC236}">
                <a16:creationId xmlns:a16="http://schemas.microsoft.com/office/drawing/2014/main" id="{8773C97E-A5B9-4F33-9074-5CB4D543AF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598159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FB54A9A-BC1E-4A7F-B1B5-7883AB034BC8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3400</TotalTime>
  <Words>307</Words>
  <Application>Microsoft Office PowerPoint</Application>
  <PresentationFormat>Widescreen</PresentationFormat>
  <Paragraphs>22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Georgia</vt:lpstr>
      <vt:lpstr>Times New Roman</vt:lpstr>
      <vt:lpstr>Tw Cen MT</vt:lpstr>
      <vt:lpstr>Wingdings</vt:lpstr>
      <vt:lpstr>Tema do Office</vt:lpstr>
      <vt:lpstr>A</vt:lpstr>
      <vt:lpstr>O VALOR E A IMPORTÂCIA DE SERMOS AUTOSSUFICIENTES COMO ORGANIZAÇÃO MISSIONÁRIA </vt:lpstr>
      <vt:lpstr> Para serem autossuficientes, os membros de uma organização precisam financiar a missão. </vt:lpstr>
      <vt:lpstr>é melhor dar do que receber e dar para a causa de Deus possui seu próprio princípio de sustento e bênção. </vt:lpstr>
      <vt:lpstr>Apresentação do PowerPoint</vt:lpstr>
      <vt:lpstr>Como pode uma igreja pedir dinheiro daquelas pessoas que não tem envolvimento com seu desenvolvimento econômico? </vt:lpstr>
      <vt:lpstr>Como a igreja mostra interesse no desenvolvimento daqueles que estão com dificuldades, para que possam participar inteiramente e com dignidade na vida e na missão da igreja?</vt:lpstr>
      <vt:lpstr>Apresentação do PowerPoint</vt:lpstr>
      <vt:lpstr>Somos mordomos não somente dos recursos de Deus, mas uns dos outros também. </vt:lpstr>
      <vt:lpstr>Apresentação do PowerPoint</vt:lpstr>
      <vt:lpstr>Como podemos identificar e suprir essas necessidades entre nossos membros?</vt:lpstr>
      <vt:lpstr>O plano de visitação é chave para a saúde de qualquer congregação. </vt:lpstr>
      <vt:lpstr>antes de visitarem os membros, pastores e anciãos devem aprender métodos para reconhecer como as pessoas estão espiritualmente e economicamente.</vt:lpstr>
      <vt:lpstr>Essas simples medidas foram adicionadas ao ministério da igreja e ajudaram a mostrar aos membros que nos importamos com seu total bem-estar. </vt:lpstr>
      <vt:lpstr>Isso é o que Jesus iria querer que fizéssemos como mordomos de nossos irmãos e irmãs.</vt:lpstr>
      <vt:lpstr>Convidamos nossos líderes a contribuírem com ideias sobre como podemos aplicar o desenvolvimento econômico em nosso ministério estratégico de mordomia. </vt:lpstr>
      <vt:lpstr>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</cp:revision>
  <dcterms:created xsi:type="dcterms:W3CDTF">2019-03-06T22:34:21Z</dcterms:created>
  <dcterms:modified xsi:type="dcterms:W3CDTF">2019-11-14T02:06:09Z</dcterms:modified>
</cp:coreProperties>
</file>