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7" r:id="rId2"/>
    <p:sldId id="258" r:id="rId3"/>
    <p:sldId id="260" r:id="rId4"/>
    <p:sldId id="261" r:id="rId5"/>
    <p:sldId id="263" r:id="rId6"/>
    <p:sldId id="262" r:id="rId7"/>
    <p:sldId id="264" r:id="rId8"/>
    <p:sldId id="267" r:id="rId9"/>
    <p:sldId id="265" r:id="rId10"/>
    <p:sldId id="266" r:id="rId11"/>
    <p:sldId id="259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C"/>
    <a:srgbClr val="F79646"/>
    <a:srgbClr val="385D8A"/>
    <a:srgbClr val="10253F"/>
    <a:srgbClr val="215968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83ED51-1667-4541-A838-C9053E4531A0}" v="590" dt="2019-11-13T02:17:19.0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48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s aurelio gularte de castro" userId="67f50566e2aee3b4" providerId="LiveId" clId="{BB83ED51-1667-4541-A838-C9053E4531A0}"/>
    <pc:docChg chg="undo custSel addSld modSld">
      <pc:chgData name="marcos aurelio gularte de castro" userId="67f50566e2aee3b4" providerId="LiveId" clId="{BB83ED51-1667-4541-A838-C9053E4531A0}" dt="2019-11-13T02:17:19.084" v="1180"/>
      <pc:docMkLst>
        <pc:docMk/>
      </pc:docMkLst>
      <pc:sldChg chg="modTransition">
        <pc:chgData name="marcos aurelio gularte de castro" userId="67f50566e2aee3b4" providerId="LiveId" clId="{BB83ED51-1667-4541-A838-C9053E4531A0}" dt="2019-11-13T02:17:19.084" v="1180"/>
        <pc:sldMkLst>
          <pc:docMk/>
          <pc:sldMk cId="912638231" sldId="257"/>
        </pc:sldMkLst>
      </pc:sldChg>
      <pc:sldChg chg="addSp delSp modSp modTransition">
        <pc:chgData name="marcos aurelio gularte de castro" userId="67f50566e2aee3b4" providerId="LiveId" clId="{BB83ED51-1667-4541-A838-C9053E4531A0}" dt="2019-11-13T02:17:19.084" v="1180"/>
        <pc:sldMkLst>
          <pc:docMk/>
          <pc:sldMk cId="3663909635" sldId="258"/>
        </pc:sldMkLst>
        <pc:spChg chg="del">
          <ac:chgData name="marcos aurelio gularte de castro" userId="67f50566e2aee3b4" providerId="LiveId" clId="{BB83ED51-1667-4541-A838-C9053E4531A0}" dt="2019-11-13T02:16:21.198" v="1176" actId="931"/>
          <ac:spMkLst>
            <pc:docMk/>
            <pc:sldMk cId="3663909635" sldId="258"/>
            <ac:spMk id="17" creationId="{0434DC1B-B876-43CD-99A2-0A574A3BCDCB}"/>
          </ac:spMkLst>
        </pc:spChg>
        <pc:picChg chg="add mod">
          <ac:chgData name="marcos aurelio gularte de castro" userId="67f50566e2aee3b4" providerId="LiveId" clId="{BB83ED51-1667-4541-A838-C9053E4531A0}" dt="2019-11-13T02:16:21.198" v="1176" actId="931"/>
          <ac:picMkLst>
            <pc:docMk/>
            <pc:sldMk cId="3663909635" sldId="258"/>
            <ac:picMk id="3" creationId="{1608E8BD-52A2-462B-953A-1F69DA254463}"/>
          </ac:picMkLst>
        </pc:picChg>
      </pc:sldChg>
      <pc:sldChg chg="modTransition">
        <pc:chgData name="marcos aurelio gularte de castro" userId="67f50566e2aee3b4" providerId="LiveId" clId="{BB83ED51-1667-4541-A838-C9053E4531A0}" dt="2019-11-13T02:17:19.084" v="1180"/>
        <pc:sldMkLst>
          <pc:docMk/>
          <pc:sldMk cId="1431127009" sldId="259"/>
        </pc:sldMkLst>
      </pc:sldChg>
      <pc:sldChg chg="addSp delSp modSp modTransition">
        <pc:chgData name="marcos aurelio gularte de castro" userId="67f50566e2aee3b4" providerId="LiveId" clId="{BB83ED51-1667-4541-A838-C9053E4531A0}" dt="2019-11-13T02:17:19.084" v="1180"/>
        <pc:sldMkLst>
          <pc:docMk/>
          <pc:sldMk cId="1684483223" sldId="260"/>
        </pc:sldMkLst>
        <pc:spChg chg="del">
          <ac:chgData name="marcos aurelio gularte de castro" userId="67f50566e2aee3b4" providerId="LiveId" clId="{BB83ED51-1667-4541-A838-C9053E4531A0}" dt="2019-11-13T02:17:00.221" v="1177" actId="931"/>
          <ac:spMkLst>
            <pc:docMk/>
            <pc:sldMk cId="1684483223" sldId="260"/>
            <ac:spMk id="5" creationId="{B50C68E4-A6BF-4E55-8F18-4369B3CE59F1}"/>
          </ac:spMkLst>
        </pc:spChg>
        <pc:picChg chg="add mod">
          <ac:chgData name="marcos aurelio gularte de castro" userId="67f50566e2aee3b4" providerId="LiveId" clId="{BB83ED51-1667-4541-A838-C9053E4531A0}" dt="2019-11-13T02:17:01.805" v="1179" actId="962"/>
          <ac:picMkLst>
            <pc:docMk/>
            <pc:sldMk cId="1684483223" sldId="260"/>
            <ac:picMk id="3" creationId="{B36AD5D1-1946-41FD-9D06-8552D3FA21D5}"/>
          </ac:picMkLst>
        </pc:picChg>
      </pc:sldChg>
      <pc:sldChg chg="modTransition">
        <pc:chgData name="marcos aurelio gularte de castro" userId="67f50566e2aee3b4" providerId="LiveId" clId="{BB83ED51-1667-4541-A838-C9053E4531A0}" dt="2019-11-13T02:17:19.084" v="1180"/>
        <pc:sldMkLst>
          <pc:docMk/>
          <pc:sldMk cId="353238657" sldId="261"/>
        </pc:sldMkLst>
      </pc:sldChg>
      <pc:sldChg chg="modTransition">
        <pc:chgData name="marcos aurelio gularte de castro" userId="67f50566e2aee3b4" providerId="LiveId" clId="{BB83ED51-1667-4541-A838-C9053E4531A0}" dt="2019-11-13T02:17:19.084" v="1180"/>
        <pc:sldMkLst>
          <pc:docMk/>
          <pc:sldMk cId="778893974" sldId="262"/>
        </pc:sldMkLst>
      </pc:sldChg>
      <pc:sldChg chg="modTransition">
        <pc:chgData name="marcos aurelio gularte de castro" userId="67f50566e2aee3b4" providerId="LiveId" clId="{BB83ED51-1667-4541-A838-C9053E4531A0}" dt="2019-11-13T02:17:19.084" v="1180"/>
        <pc:sldMkLst>
          <pc:docMk/>
          <pc:sldMk cId="2487999394" sldId="263"/>
        </pc:sldMkLst>
      </pc:sldChg>
      <pc:sldChg chg="addSp delSp modSp modTransition modAnim">
        <pc:chgData name="marcos aurelio gularte de castro" userId="67f50566e2aee3b4" providerId="LiveId" clId="{BB83ED51-1667-4541-A838-C9053E4531A0}" dt="2019-11-13T02:17:19.084" v="1180"/>
        <pc:sldMkLst>
          <pc:docMk/>
          <pc:sldMk cId="213530648" sldId="264"/>
        </pc:sldMkLst>
        <pc:spChg chg="del">
          <ac:chgData name="marcos aurelio gularte de castro" userId="67f50566e2aee3b4" providerId="LiveId" clId="{BB83ED51-1667-4541-A838-C9053E4531A0}" dt="2019-11-13T01:05:03.534" v="0"/>
          <ac:spMkLst>
            <pc:docMk/>
            <pc:sldMk cId="213530648" sldId="264"/>
            <ac:spMk id="2" creationId="{FF0DC39B-5974-4CB6-BA9F-5D468794BDD8}"/>
          </ac:spMkLst>
        </pc:spChg>
        <pc:spChg chg="del">
          <ac:chgData name="marcos aurelio gularte de castro" userId="67f50566e2aee3b4" providerId="LiveId" clId="{BB83ED51-1667-4541-A838-C9053E4531A0}" dt="2019-11-13T01:05:03.534" v="0"/>
          <ac:spMkLst>
            <pc:docMk/>
            <pc:sldMk cId="213530648" sldId="264"/>
            <ac:spMk id="3" creationId="{DA025BFE-2C44-48DD-A3E5-49F869862ECA}"/>
          </ac:spMkLst>
        </pc:spChg>
        <pc:spChg chg="add mod">
          <ac:chgData name="marcos aurelio gularte de castro" userId="67f50566e2aee3b4" providerId="LiveId" clId="{BB83ED51-1667-4541-A838-C9053E4531A0}" dt="2019-11-13T01:38:01.469" v="1090" actId="20577"/>
          <ac:spMkLst>
            <pc:docMk/>
            <pc:sldMk cId="213530648" sldId="264"/>
            <ac:spMk id="4" creationId="{449EC3AD-88CB-436E-BC0E-C86B4938F225}"/>
          </ac:spMkLst>
        </pc:spChg>
        <pc:spChg chg="add del mod">
          <ac:chgData name="marcos aurelio gularte de castro" userId="67f50566e2aee3b4" providerId="LiveId" clId="{BB83ED51-1667-4541-A838-C9053E4531A0}" dt="2019-11-13T01:09:48.824" v="97"/>
          <ac:spMkLst>
            <pc:docMk/>
            <pc:sldMk cId="213530648" sldId="264"/>
            <ac:spMk id="5" creationId="{F8DC1FD0-24D9-4002-9FED-5B7218FCE53C}"/>
          </ac:spMkLst>
        </pc:spChg>
        <pc:spChg chg="add del mod">
          <ac:chgData name="marcos aurelio gularte de castro" userId="67f50566e2aee3b4" providerId="LiveId" clId="{BB83ED51-1667-4541-A838-C9053E4531A0}" dt="2019-11-13T01:09:48.824" v="97"/>
          <ac:spMkLst>
            <pc:docMk/>
            <pc:sldMk cId="213530648" sldId="264"/>
            <ac:spMk id="6" creationId="{2FB15CE1-6C2B-4D42-A7BD-D89469FEE7AF}"/>
          </ac:spMkLst>
        </pc:spChg>
        <pc:spChg chg="del mod">
          <ac:chgData name="marcos aurelio gularte de castro" userId="67f50566e2aee3b4" providerId="LiveId" clId="{BB83ED51-1667-4541-A838-C9053E4531A0}" dt="2019-11-13T01:12:15.292" v="422" actId="478"/>
          <ac:spMkLst>
            <pc:docMk/>
            <pc:sldMk cId="213530648" sldId="264"/>
            <ac:spMk id="7" creationId="{88C6D56D-72F6-48C6-A1C1-B2D567A18E9E}"/>
          </ac:spMkLst>
        </pc:spChg>
        <pc:spChg chg="add mod">
          <ac:chgData name="marcos aurelio gularte de castro" userId="67f50566e2aee3b4" providerId="LiveId" clId="{BB83ED51-1667-4541-A838-C9053E4531A0}" dt="2019-11-13T01:29:32.520" v="902" actId="207"/>
          <ac:spMkLst>
            <pc:docMk/>
            <pc:sldMk cId="213530648" sldId="264"/>
            <ac:spMk id="8" creationId="{4B881120-AEE1-4E9E-B8D5-091495F6A9EB}"/>
          </ac:spMkLst>
        </pc:spChg>
        <pc:spChg chg="add mod">
          <ac:chgData name="marcos aurelio gularte de castro" userId="67f50566e2aee3b4" providerId="LiveId" clId="{BB83ED51-1667-4541-A838-C9053E4531A0}" dt="2019-11-13T01:30:04.320" v="906" actId="207"/>
          <ac:spMkLst>
            <pc:docMk/>
            <pc:sldMk cId="213530648" sldId="264"/>
            <ac:spMk id="9" creationId="{9241C1E1-0EE5-4613-91F4-686D0ED995E2}"/>
          </ac:spMkLst>
        </pc:spChg>
        <pc:spChg chg="add mod">
          <ac:chgData name="marcos aurelio gularte de castro" userId="67f50566e2aee3b4" providerId="LiveId" clId="{BB83ED51-1667-4541-A838-C9053E4531A0}" dt="2019-11-13T01:30:00.385" v="905" actId="207"/>
          <ac:spMkLst>
            <pc:docMk/>
            <pc:sldMk cId="213530648" sldId="264"/>
            <ac:spMk id="13" creationId="{D0EE2293-3EBD-4CED-8D5F-40BC5F7A0421}"/>
          </ac:spMkLst>
        </pc:spChg>
        <pc:spChg chg="add mod">
          <ac:chgData name="marcos aurelio gularte de castro" userId="67f50566e2aee3b4" providerId="LiveId" clId="{BB83ED51-1667-4541-A838-C9053E4531A0}" dt="2019-11-13T01:19:22.887" v="729"/>
          <ac:spMkLst>
            <pc:docMk/>
            <pc:sldMk cId="213530648" sldId="264"/>
            <ac:spMk id="18" creationId="{B5A7C5D5-77B6-4631-8FB9-908F25C9CF7B}"/>
          </ac:spMkLst>
        </pc:spChg>
        <pc:spChg chg="add mod">
          <ac:chgData name="marcos aurelio gularte de castro" userId="67f50566e2aee3b4" providerId="LiveId" clId="{BB83ED51-1667-4541-A838-C9053E4531A0}" dt="2019-11-13T01:19:20.432" v="727"/>
          <ac:spMkLst>
            <pc:docMk/>
            <pc:sldMk cId="213530648" sldId="264"/>
            <ac:spMk id="23" creationId="{655EABF9-CA1F-4161-96D8-721DCDACE749}"/>
          </ac:spMkLst>
        </pc:spChg>
        <pc:spChg chg="add mod">
          <ac:chgData name="marcos aurelio gularte de castro" userId="67f50566e2aee3b4" providerId="LiveId" clId="{BB83ED51-1667-4541-A838-C9053E4531A0}" dt="2019-11-13T01:19:19.958" v="726"/>
          <ac:spMkLst>
            <pc:docMk/>
            <pc:sldMk cId="213530648" sldId="264"/>
            <ac:spMk id="28" creationId="{B49F5649-6BF6-4C39-A82D-9F827B9509EE}"/>
          </ac:spMkLst>
        </pc:spChg>
        <pc:spChg chg="mod">
          <ac:chgData name="marcos aurelio gularte de castro" userId="67f50566e2aee3b4" providerId="LiveId" clId="{BB83ED51-1667-4541-A838-C9053E4531A0}" dt="2019-11-13T01:20:41.480" v="743" actId="207"/>
          <ac:spMkLst>
            <pc:docMk/>
            <pc:sldMk cId="213530648" sldId="264"/>
            <ac:spMk id="30" creationId="{788BBC29-02AB-4459-BC54-D6D1923528DA}"/>
          </ac:spMkLst>
        </pc:spChg>
        <pc:spChg chg="mod">
          <ac:chgData name="marcos aurelio gularte de castro" userId="67f50566e2aee3b4" providerId="LiveId" clId="{BB83ED51-1667-4541-A838-C9053E4531A0}" dt="2019-11-13T01:22:48.228" v="804" actId="207"/>
          <ac:spMkLst>
            <pc:docMk/>
            <pc:sldMk cId="213530648" sldId="264"/>
            <ac:spMk id="31" creationId="{D7AA6662-4F6C-421C-914E-B436CFC75EF2}"/>
          </ac:spMkLst>
        </pc:spChg>
        <pc:spChg chg="add mod">
          <ac:chgData name="marcos aurelio gularte de castro" userId="67f50566e2aee3b4" providerId="LiveId" clId="{BB83ED51-1667-4541-A838-C9053E4531A0}" dt="2019-11-13T01:24:51.648" v="854" actId="1038"/>
          <ac:spMkLst>
            <pc:docMk/>
            <pc:sldMk cId="213530648" sldId="264"/>
            <ac:spMk id="33" creationId="{29B29FAD-40BC-421A-ACD3-372373E88A44}"/>
          </ac:spMkLst>
        </pc:spChg>
        <pc:spChg chg="mod">
          <ac:chgData name="marcos aurelio gularte de castro" userId="67f50566e2aee3b4" providerId="LiveId" clId="{BB83ED51-1667-4541-A838-C9053E4531A0}" dt="2019-11-13T01:25:34.653" v="859" actId="207"/>
          <ac:spMkLst>
            <pc:docMk/>
            <pc:sldMk cId="213530648" sldId="264"/>
            <ac:spMk id="35" creationId="{E27BDE9C-C02F-4E36-9E0E-F1E06AF4E897}"/>
          </ac:spMkLst>
        </pc:spChg>
        <pc:spChg chg="mod">
          <ac:chgData name="marcos aurelio gularte de castro" userId="67f50566e2aee3b4" providerId="LiveId" clId="{BB83ED51-1667-4541-A838-C9053E4531A0}" dt="2019-11-13T01:25:40.185" v="860" actId="207"/>
          <ac:spMkLst>
            <pc:docMk/>
            <pc:sldMk cId="213530648" sldId="264"/>
            <ac:spMk id="36" creationId="{6B29206F-B869-4B54-9401-54F0D9C626A8}"/>
          </ac:spMkLst>
        </pc:spChg>
        <pc:spChg chg="add mod">
          <ac:chgData name="marcos aurelio gularte de castro" userId="67f50566e2aee3b4" providerId="LiveId" clId="{BB83ED51-1667-4541-A838-C9053E4531A0}" dt="2019-11-13T01:25:44.857" v="861" actId="207"/>
          <ac:spMkLst>
            <pc:docMk/>
            <pc:sldMk cId="213530648" sldId="264"/>
            <ac:spMk id="38" creationId="{A388D847-2A7C-440A-8AEA-10BE1947C75E}"/>
          </ac:spMkLst>
        </pc:spChg>
        <pc:spChg chg="mod">
          <ac:chgData name="marcos aurelio gularte de castro" userId="67f50566e2aee3b4" providerId="LiveId" clId="{BB83ED51-1667-4541-A838-C9053E4531A0}" dt="2019-11-13T01:26:23.572" v="865" actId="207"/>
          <ac:spMkLst>
            <pc:docMk/>
            <pc:sldMk cId="213530648" sldId="264"/>
            <ac:spMk id="40" creationId="{F8BDA838-6527-4764-AE62-DA8AE32A6772}"/>
          </ac:spMkLst>
        </pc:spChg>
        <pc:spChg chg="mod">
          <ac:chgData name="marcos aurelio gularte de castro" userId="67f50566e2aee3b4" providerId="LiveId" clId="{BB83ED51-1667-4541-A838-C9053E4531A0}" dt="2019-11-13T01:27:06.272" v="875" actId="403"/>
          <ac:spMkLst>
            <pc:docMk/>
            <pc:sldMk cId="213530648" sldId="264"/>
            <ac:spMk id="41" creationId="{9B7FFEC2-ADBD-4638-B8D2-DDA271E3EB72}"/>
          </ac:spMkLst>
        </pc:spChg>
        <pc:spChg chg="add mod">
          <ac:chgData name="marcos aurelio gularte de castro" userId="67f50566e2aee3b4" providerId="LiveId" clId="{BB83ED51-1667-4541-A838-C9053E4531A0}" dt="2019-11-13T01:30:15.384" v="911" actId="1038"/>
          <ac:spMkLst>
            <pc:docMk/>
            <pc:sldMk cId="213530648" sldId="264"/>
            <ac:spMk id="43" creationId="{C54990AC-F322-41FB-922E-5ED0D9C0B9DD}"/>
          </ac:spMkLst>
        </pc:spChg>
        <pc:spChg chg="mod">
          <ac:chgData name="marcos aurelio gularte de castro" userId="67f50566e2aee3b4" providerId="LiveId" clId="{BB83ED51-1667-4541-A838-C9053E4531A0}" dt="2019-11-13T01:27:03.151" v="874" actId="403"/>
          <ac:spMkLst>
            <pc:docMk/>
            <pc:sldMk cId="213530648" sldId="264"/>
            <ac:spMk id="47" creationId="{C07861A2-A122-4280-8931-18EB932B1303}"/>
          </ac:spMkLst>
        </pc:spChg>
        <pc:spChg chg="add mod">
          <ac:chgData name="marcos aurelio gularte de castro" userId="67f50566e2aee3b4" providerId="LiveId" clId="{BB83ED51-1667-4541-A838-C9053E4531A0}" dt="2019-11-13T01:28:26.818" v="896" actId="20577"/>
          <ac:spMkLst>
            <pc:docMk/>
            <pc:sldMk cId="213530648" sldId="264"/>
            <ac:spMk id="49" creationId="{D800A1A0-9EDA-4FEE-BC50-8DE02501813E}"/>
          </ac:spMkLst>
        </pc:spChg>
        <pc:grpChg chg="add mod">
          <ac:chgData name="marcos aurelio gularte de castro" userId="67f50566e2aee3b4" providerId="LiveId" clId="{BB83ED51-1667-4541-A838-C9053E4531A0}" dt="2019-11-13T01:21:35.952" v="771" actId="1038"/>
          <ac:grpSpMkLst>
            <pc:docMk/>
            <pc:sldMk cId="213530648" sldId="264"/>
            <ac:grpSpMk id="10" creationId="{E4525B7F-3E47-47F0-BC29-5559D81ADD5C}"/>
          </ac:grpSpMkLst>
        </pc:grpChg>
        <pc:grpChg chg="add mod">
          <ac:chgData name="marcos aurelio gularte de castro" userId="67f50566e2aee3b4" providerId="LiveId" clId="{BB83ED51-1667-4541-A838-C9053E4531A0}" dt="2019-11-13T01:19:22.887" v="729"/>
          <ac:grpSpMkLst>
            <pc:docMk/>
            <pc:sldMk cId="213530648" sldId="264"/>
            <ac:grpSpMk id="14" creationId="{205EB1A3-BFA8-4966-A9D4-73F0C4F4606F}"/>
          </ac:grpSpMkLst>
        </pc:grpChg>
        <pc:grpChg chg="add mod">
          <ac:chgData name="marcos aurelio gularte de castro" userId="67f50566e2aee3b4" providerId="LiveId" clId="{BB83ED51-1667-4541-A838-C9053E4531A0}" dt="2019-11-13T01:19:20.432" v="727"/>
          <ac:grpSpMkLst>
            <pc:docMk/>
            <pc:sldMk cId="213530648" sldId="264"/>
            <ac:grpSpMk id="19" creationId="{938320DE-2A41-40FA-8ED8-41D63DA756F0}"/>
          </ac:grpSpMkLst>
        </pc:grpChg>
        <pc:grpChg chg="add mod">
          <ac:chgData name="marcos aurelio gularte de castro" userId="67f50566e2aee3b4" providerId="LiveId" clId="{BB83ED51-1667-4541-A838-C9053E4531A0}" dt="2019-11-13T01:19:19.958" v="726"/>
          <ac:grpSpMkLst>
            <pc:docMk/>
            <pc:sldMk cId="213530648" sldId="264"/>
            <ac:grpSpMk id="24" creationId="{89FBFF0A-7497-477D-88A7-9C428726F949}"/>
          </ac:grpSpMkLst>
        </pc:grpChg>
        <pc:grpChg chg="add mod">
          <ac:chgData name="marcos aurelio gularte de castro" userId="67f50566e2aee3b4" providerId="LiveId" clId="{BB83ED51-1667-4541-A838-C9053E4531A0}" dt="2019-11-13T01:24:51.648" v="854" actId="1038"/>
          <ac:grpSpMkLst>
            <pc:docMk/>
            <pc:sldMk cId="213530648" sldId="264"/>
            <ac:grpSpMk id="29" creationId="{4D4FD6CE-863C-4962-BC5D-D201E94A70B4}"/>
          </ac:grpSpMkLst>
        </pc:grpChg>
        <pc:grpChg chg="add mod">
          <ac:chgData name="marcos aurelio gularte de castro" userId="67f50566e2aee3b4" providerId="LiveId" clId="{BB83ED51-1667-4541-A838-C9053E4531A0}" dt="2019-11-13T01:25:26.763" v="858" actId="207"/>
          <ac:grpSpMkLst>
            <pc:docMk/>
            <pc:sldMk cId="213530648" sldId="264"/>
            <ac:grpSpMk id="34" creationId="{95A04C17-1407-44E7-8AA5-B5AE9B5AFDD3}"/>
          </ac:grpSpMkLst>
        </pc:grpChg>
        <pc:grpChg chg="add mod">
          <ac:chgData name="marcos aurelio gularte de castro" userId="67f50566e2aee3b4" providerId="LiveId" clId="{BB83ED51-1667-4541-A838-C9053E4531A0}" dt="2019-11-13T01:30:15.384" v="911" actId="1038"/>
          <ac:grpSpMkLst>
            <pc:docMk/>
            <pc:sldMk cId="213530648" sldId="264"/>
            <ac:grpSpMk id="39" creationId="{4431B1F9-0EF7-493B-87AD-911AFA45F639}"/>
          </ac:grpSpMkLst>
        </pc:grpChg>
        <pc:grpChg chg="add mod">
          <ac:chgData name="marcos aurelio gularte de castro" userId="67f50566e2aee3b4" providerId="LiveId" clId="{BB83ED51-1667-4541-A838-C9053E4531A0}" dt="2019-11-13T01:27:17.976" v="887" actId="1038"/>
          <ac:grpSpMkLst>
            <pc:docMk/>
            <pc:sldMk cId="213530648" sldId="264"/>
            <ac:grpSpMk id="45" creationId="{2A60BE1B-C5F2-40C7-B7D0-2E6A3035E6A2}"/>
          </ac:grpSpMkLst>
        </pc:grpChg>
        <pc:cxnChg chg="add mod">
          <ac:chgData name="marcos aurelio gularte de castro" userId="67f50566e2aee3b4" providerId="LiveId" clId="{BB83ED51-1667-4541-A838-C9053E4531A0}" dt="2019-11-13T01:29:41.986" v="903" actId="208"/>
          <ac:cxnSpMkLst>
            <pc:docMk/>
            <pc:sldMk cId="213530648" sldId="264"/>
            <ac:cxnSpMk id="12" creationId="{996718E5-8483-4C11-94D6-C0A96C67285D}"/>
          </ac:cxnSpMkLst>
        </pc:cxnChg>
        <pc:cxnChg chg="add mod">
          <ac:chgData name="marcos aurelio gularte de castro" userId="67f50566e2aee3b4" providerId="LiveId" clId="{BB83ED51-1667-4541-A838-C9053E4531A0}" dt="2019-11-13T01:19:22.887" v="729"/>
          <ac:cxnSpMkLst>
            <pc:docMk/>
            <pc:sldMk cId="213530648" sldId="264"/>
            <ac:cxnSpMk id="17" creationId="{A71E36A1-3019-4E91-AFAD-F403A2C69CD2}"/>
          </ac:cxnSpMkLst>
        </pc:cxnChg>
        <pc:cxnChg chg="add mod">
          <ac:chgData name="marcos aurelio gularte de castro" userId="67f50566e2aee3b4" providerId="LiveId" clId="{BB83ED51-1667-4541-A838-C9053E4531A0}" dt="2019-11-13T01:19:20.432" v="727"/>
          <ac:cxnSpMkLst>
            <pc:docMk/>
            <pc:sldMk cId="213530648" sldId="264"/>
            <ac:cxnSpMk id="22" creationId="{5049BECC-DDAF-4F55-9193-5DE92F61371E}"/>
          </ac:cxnSpMkLst>
        </pc:cxnChg>
        <pc:cxnChg chg="add mod">
          <ac:chgData name="marcos aurelio gularte de castro" userId="67f50566e2aee3b4" providerId="LiveId" clId="{BB83ED51-1667-4541-A838-C9053E4531A0}" dt="2019-11-13T01:19:19.958" v="726"/>
          <ac:cxnSpMkLst>
            <pc:docMk/>
            <pc:sldMk cId="213530648" sldId="264"/>
            <ac:cxnSpMk id="27" creationId="{08BDCC39-1AE8-45A7-B8EF-35149007AB82}"/>
          </ac:cxnSpMkLst>
        </pc:cxnChg>
        <pc:cxnChg chg="add mod">
          <ac:chgData name="marcos aurelio gularte de castro" userId="67f50566e2aee3b4" providerId="LiveId" clId="{BB83ED51-1667-4541-A838-C9053E4531A0}" dt="2019-11-13T01:24:51.648" v="854" actId="1038"/>
          <ac:cxnSpMkLst>
            <pc:docMk/>
            <pc:sldMk cId="213530648" sldId="264"/>
            <ac:cxnSpMk id="32" creationId="{3DF0AD6E-1655-4D48-9440-7D6E66DD98F9}"/>
          </ac:cxnSpMkLst>
        </pc:cxnChg>
        <pc:cxnChg chg="add mod">
          <ac:chgData name="marcos aurelio gularte de castro" userId="67f50566e2aee3b4" providerId="LiveId" clId="{BB83ED51-1667-4541-A838-C9053E4531A0}" dt="2019-11-13T01:25:49.162" v="862" actId="208"/>
          <ac:cxnSpMkLst>
            <pc:docMk/>
            <pc:sldMk cId="213530648" sldId="264"/>
            <ac:cxnSpMk id="37" creationId="{CD4E23C6-975F-4D43-A152-AE433885B8FF}"/>
          </ac:cxnSpMkLst>
        </pc:cxnChg>
        <pc:cxnChg chg="add mod">
          <ac:chgData name="marcos aurelio gularte de castro" userId="67f50566e2aee3b4" providerId="LiveId" clId="{BB83ED51-1667-4541-A838-C9053E4531A0}" dt="2019-11-13T01:30:15.384" v="911" actId="1038"/>
          <ac:cxnSpMkLst>
            <pc:docMk/>
            <pc:sldMk cId="213530648" sldId="264"/>
            <ac:cxnSpMk id="42" creationId="{B34885A7-7CB5-40D6-B91A-DAE05AA2E8A8}"/>
          </ac:cxnSpMkLst>
        </pc:cxnChg>
        <pc:cxnChg chg="add mod">
          <ac:chgData name="marcos aurelio gularte de castro" userId="67f50566e2aee3b4" providerId="LiveId" clId="{BB83ED51-1667-4541-A838-C9053E4531A0}" dt="2019-11-13T01:27:17.976" v="887" actId="1038"/>
          <ac:cxnSpMkLst>
            <pc:docMk/>
            <pc:sldMk cId="213530648" sldId="264"/>
            <ac:cxnSpMk id="48" creationId="{0157FA32-7609-4282-B5D2-3160BF3F1C11}"/>
          </ac:cxnSpMkLst>
        </pc:cxnChg>
      </pc:sldChg>
      <pc:sldChg chg="addSp delSp modSp modTransition">
        <pc:chgData name="marcos aurelio gularte de castro" userId="67f50566e2aee3b4" providerId="LiveId" clId="{BB83ED51-1667-4541-A838-C9053E4531A0}" dt="2019-11-13T02:17:19.084" v="1180"/>
        <pc:sldMkLst>
          <pc:docMk/>
          <pc:sldMk cId="3582880330" sldId="265"/>
        </pc:sldMkLst>
        <pc:spChg chg="del">
          <ac:chgData name="marcos aurelio gularte de castro" userId="67f50566e2aee3b4" providerId="LiveId" clId="{BB83ED51-1667-4541-A838-C9053E4531A0}" dt="2019-11-13T01:39:47.645" v="1110"/>
          <ac:spMkLst>
            <pc:docMk/>
            <pc:sldMk cId="3582880330" sldId="265"/>
            <ac:spMk id="2" creationId="{23DC6AE6-3784-4746-9838-EE1CCD2EA426}"/>
          </ac:spMkLst>
        </pc:spChg>
        <pc:spChg chg="del">
          <ac:chgData name="marcos aurelio gularte de castro" userId="67f50566e2aee3b4" providerId="LiveId" clId="{BB83ED51-1667-4541-A838-C9053E4531A0}" dt="2019-11-13T01:39:47.645" v="1110"/>
          <ac:spMkLst>
            <pc:docMk/>
            <pc:sldMk cId="3582880330" sldId="265"/>
            <ac:spMk id="3" creationId="{EC56DCAD-E38A-4432-B803-370186BCD5CC}"/>
          </ac:spMkLst>
        </pc:spChg>
        <pc:spChg chg="add mod">
          <ac:chgData name="marcos aurelio gularte de castro" userId="67f50566e2aee3b4" providerId="LiveId" clId="{BB83ED51-1667-4541-A838-C9053E4531A0}" dt="2019-11-13T01:39:53.342" v="1113" actId="20577"/>
          <ac:spMkLst>
            <pc:docMk/>
            <pc:sldMk cId="3582880330" sldId="265"/>
            <ac:spMk id="4" creationId="{FB45DE6C-17D2-4E8E-B56B-1C057228F765}"/>
          </ac:spMkLst>
        </pc:spChg>
        <pc:spChg chg="add mod">
          <ac:chgData name="marcos aurelio gularte de castro" userId="67f50566e2aee3b4" providerId="LiveId" clId="{BB83ED51-1667-4541-A838-C9053E4531A0}" dt="2019-11-13T01:40:39.378" v="1117"/>
          <ac:spMkLst>
            <pc:docMk/>
            <pc:sldMk cId="3582880330" sldId="265"/>
            <ac:spMk id="5" creationId="{5702A92D-8A9F-4887-A545-213422E50444}"/>
          </ac:spMkLst>
        </pc:spChg>
        <pc:spChg chg="add del">
          <ac:chgData name="marcos aurelio gularte de castro" userId="67f50566e2aee3b4" providerId="LiveId" clId="{BB83ED51-1667-4541-A838-C9053E4531A0}" dt="2019-11-13T01:40:29.696" v="1116"/>
          <ac:spMkLst>
            <pc:docMk/>
            <pc:sldMk cId="3582880330" sldId="265"/>
            <ac:spMk id="6" creationId="{713ADB00-5850-424E-8C94-1792E5679A2D}"/>
          </ac:spMkLst>
        </pc:spChg>
        <pc:spChg chg="add del">
          <ac:chgData name="marcos aurelio gularte de castro" userId="67f50566e2aee3b4" providerId="LiveId" clId="{BB83ED51-1667-4541-A838-C9053E4531A0}" dt="2019-11-13T01:40:29.696" v="1116"/>
          <ac:spMkLst>
            <pc:docMk/>
            <pc:sldMk cId="3582880330" sldId="265"/>
            <ac:spMk id="7" creationId="{AAE52312-F5ED-48FF-9AE4-6D1D9E917F61}"/>
          </ac:spMkLst>
        </pc:spChg>
        <pc:spChg chg="add del">
          <ac:chgData name="marcos aurelio gularte de castro" userId="67f50566e2aee3b4" providerId="LiveId" clId="{BB83ED51-1667-4541-A838-C9053E4531A0}" dt="2019-11-13T01:40:29.696" v="1116"/>
          <ac:spMkLst>
            <pc:docMk/>
            <pc:sldMk cId="3582880330" sldId="265"/>
            <ac:spMk id="8" creationId="{03AB287C-6632-4EF5-B8DF-14FD88CC6648}"/>
          </ac:spMkLst>
        </pc:spChg>
      </pc:sldChg>
      <pc:sldChg chg="addSp delSp modSp modTransition">
        <pc:chgData name="marcos aurelio gularte de castro" userId="67f50566e2aee3b4" providerId="LiveId" clId="{BB83ED51-1667-4541-A838-C9053E4531A0}" dt="2019-11-13T02:17:19.084" v="1180"/>
        <pc:sldMkLst>
          <pc:docMk/>
          <pc:sldMk cId="406907528" sldId="266"/>
        </pc:sldMkLst>
        <pc:spChg chg="del">
          <ac:chgData name="marcos aurelio gularte de castro" userId="67f50566e2aee3b4" providerId="LiveId" clId="{BB83ED51-1667-4541-A838-C9053E4531A0}" dt="2019-11-13T02:02:13.977" v="1118"/>
          <ac:spMkLst>
            <pc:docMk/>
            <pc:sldMk cId="406907528" sldId="266"/>
            <ac:spMk id="2" creationId="{5BD2D590-333C-4CE1-BF47-BECB24B85A6D}"/>
          </ac:spMkLst>
        </pc:spChg>
        <pc:spChg chg="del">
          <ac:chgData name="marcos aurelio gularte de castro" userId="67f50566e2aee3b4" providerId="LiveId" clId="{BB83ED51-1667-4541-A838-C9053E4531A0}" dt="2019-11-13T02:02:13.977" v="1118"/>
          <ac:spMkLst>
            <pc:docMk/>
            <pc:sldMk cId="406907528" sldId="266"/>
            <ac:spMk id="3" creationId="{6F2518FD-0F92-436D-BE04-1229F0BE6CCA}"/>
          </ac:spMkLst>
        </pc:spChg>
        <pc:spChg chg="add mod">
          <ac:chgData name="marcos aurelio gularte de castro" userId="67f50566e2aee3b4" providerId="LiveId" clId="{BB83ED51-1667-4541-A838-C9053E4531A0}" dt="2019-11-13T02:05:08.554" v="1174" actId="20577"/>
          <ac:spMkLst>
            <pc:docMk/>
            <pc:sldMk cId="406907528" sldId="266"/>
            <ac:spMk id="4" creationId="{9DDFC67D-8B34-441E-8138-C9BC2B983FE3}"/>
          </ac:spMkLst>
        </pc:spChg>
      </pc:sldChg>
      <pc:sldChg chg="addSp delSp modSp add modTransition delAnim modAnim">
        <pc:chgData name="marcos aurelio gularte de castro" userId="67f50566e2aee3b4" providerId="LiveId" clId="{BB83ED51-1667-4541-A838-C9053E4531A0}" dt="2019-11-13T02:17:19.084" v="1180"/>
        <pc:sldMkLst>
          <pc:docMk/>
          <pc:sldMk cId="622883159" sldId="267"/>
        </pc:sldMkLst>
        <pc:spChg chg="add mod">
          <ac:chgData name="marcos aurelio gularte de castro" userId="67f50566e2aee3b4" providerId="LiveId" clId="{BB83ED51-1667-4541-A838-C9053E4531A0}" dt="2019-11-13T01:37:21.755" v="1085" actId="1076"/>
          <ac:spMkLst>
            <pc:docMk/>
            <pc:sldMk cId="622883159" sldId="267"/>
            <ac:spMk id="2" creationId="{A6CC069C-963F-4FB5-8B25-624B4976552E}"/>
          </ac:spMkLst>
        </pc:spChg>
        <pc:spChg chg="mod">
          <ac:chgData name="marcos aurelio gularte de castro" userId="67f50566e2aee3b4" providerId="LiveId" clId="{BB83ED51-1667-4541-A838-C9053E4531A0}" dt="2019-11-13T01:37:53.361" v="1088" actId="20577"/>
          <ac:spMkLst>
            <pc:docMk/>
            <pc:sldMk cId="622883159" sldId="267"/>
            <ac:spMk id="4" creationId="{449EC3AD-88CB-436E-BC0E-C86B4938F225}"/>
          </ac:spMkLst>
        </pc:spChg>
        <pc:spChg chg="del">
          <ac:chgData name="marcos aurelio gularte de castro" userId="67f50566e2aee3b4" providerId="LiveId" clId="{BB83ED51-1667-4541-A838-C9053E4531A0}" dt="2019-11-13T01:28:07.612" v="889" actId="478"/>
          <ac:spMkLst>
            <pc:docMk/>
            <pc:sldMk cId="622883159" sldId="267"/>
            <ac:spMk id="13" creationId="{D0EE2293-3EBD-4CED-8D5F-40BC5F7A0421}"/>
          </ac:spMkLst>
        </pc:spChg>
        <pc:spChg chg="del">
          <ac:chgData name="marcos aurelio gularte de castro" userId="67f50566e2aee3b4" providerId="LiveId" clId="{BB83ED51-1667-4541-A838-C9053E4531A0}" dt="2019-11-13T01:28:07.612" v="889" actId="478"/>
          <ac:spMkLst>
            <pc:docMk/>
            <pc:sldMk cId="622883159" sldId="267"/>
            <ac:spMk id="33" creationId="{29B29FAD-40BC-421A-ACD3-372373E88A44}"/>
          </ac:spMkLst>
        </pc:spChg>
        <pc:spChg chg="del">
          <ac:chgData name="marcos aurelio gularte de castro" userId="67f50566e2aee3b4" providerId="LiveId" clId="{BB83ED51-1667-4541-A838-C9053E4531A0}" dt="2019-11-13T01:28:07.612" v="889" actId="478"/>
          <ac:spMkLst>
            <pc:docMk/>
            <pc:sldMk cId="622883159" sldId="267"/>
            <ac:spMk id="38" creationId="{A388D847-2A7C-440A-8AEA-10BE1947C75E}"/>
          </ac:spMkLst>
        </pc:spChg>
        <pc:spChg chg="del">
          <ac:chgData name="marcos aurelio gularte de castro" userId="67f50566e2aee3b4" providerId="LiveId" clId="{BB83ED51-1667-4541-A838-C9053E4531A0}" dt="2019-11-13T01:28:07.612" v="889" actId="478"/>
          <ac:spMkLst>
            <pc:docMk/>
            <pc:sldMk cId="622883159" sldId="267"/>
            <ac:spMk id="43" creationId="{C54990AC-F322-41FB-922E-5ED0D9C0B9DD}"/>
          </ac:spMkLst>
        </pc:spChg>
        <pc:spChg chg="mod">
          <ac:chgData name="marcos aurelio gularte de castro" userId="67f50566e2aee3b4" providerId="LiveId" clId="{BB83ED51-1667-4541-A838-C9053E4531A0}" dt="2019-11-13T01:32:57.178" v="956" actId="1076"/>
          <ac:spMkLst>
            <pc:docMk/>
            <pc:sldMk cId="622883159" sldId="267"/>
            <ac:spMk id="46" creationId="{D8C8B834-C82C-46C3-BF83-4DAEFDE37C82}"/>
          </ac:spMkLst>
        </pc:spChg>
        <pc:spChg chg="mod">
          <ac:chgData name="marcos aurelio gularte de castro" userId="67f50566e2aee3b4" providerId="LiveId" clId="{BB83ED51-1667-4541-A838-C9053E4531A0}" dt="2019-11-13T01:31:35.193" v="931" actId="403"/>
          <ac:spMkLst>
            <pc:docMk/>
            <pc:sldMk cId="622883159" sldId="267"/>
            <ac:spMk id="47" creationId="{C07861A2-A122-4280-8931-18EB932B1303}"/>
          </ac:spMkLst>
        </pc:spChg>
        <pc:spChg chg="mod">
          <ac:chgData name="marcos aurelio gularte de castro" userId="67f50566e2aee3b4" providerId="LiveId" clId="{BB83ED51-1667-4541-A838-C9053E4531A0}" dt="2019-11-13T01:39:07.390" v="1109" actId="1076"/>
          <ac:spMkLst>
            <pc:docMk/>
            <pc:sldMk cId="622883159" sldId="267"/>
            <ac:spMk id="49" creationId="{D800A1A0-9EDA-4FEE-BC50-8DE02501813E}"/>
          </ac:spMkLst>
        </pc:spChg>
        <pc:spChg chg="add mod">
          <ac:chgData name="marcos aurelio gularte de castro" userId="67f50566e2aee3b4" providerId="LiveId" clId="{BB83ED51-1667-4541-A838-C9053E4531A0}" dt="2019-11-13T01:39:07.390" v="1109" actId="1076"/>
          <ac:spMkLst>
            <pc:docMk/>
            <pc:sldMk cId="622883159" sldId="267"/>
            <ac:spMk id="51" creationId="{4C4237AD-55CF-470A-AFB6-69DC3F8B9BDD}"/>
          </ac:spMkLst>
        </pc:spChg>
        <pc:spChg chg="add mod">
          <ac:chgData name="marcos aurelio gularte de castro" userId="67f50566e2aee3b4" providerId="LiveId" clId="{BB83ED51-1667-4541-A838-C9053E4531A0}" dt="2019-11-13T01:37:30.240" v="1087" actId="1076"/>
          <ac:spMkLst>
            <pc:docMk/>
            <pc:sldMk cId="622883159" sldId="267"/>
            <ac:spMk id="52" creationId="{2D5E7FD2-6FF1-4432-BAFB-D8F8ACE9A86A}"/>
          </ac:spMkLst>
        </pc:spChg>
        <pc:spChg chg="add mod">
          <ac:chgData name="marcos aurelio gularte de castro" userId="67f50566e2aee3b4" providerId="LiveId" clId="{BB83ED51-1667-4541-A838-C9053E4531A0}" dt="2019-11-13T01:38:59.714" v="1108" actId="1076"/>
          <ac:spMkLst>
            <pc:docMk/>
            <pc:sldMk cId="622883159" sldId="267"/>
            <ac:spMk id="53" creationId="{1D560556-6671-4DBF-AA1C-B4AA7E59B945}"/>
          </ac:spMkLst>
        </pc:spChg>
        <pc:grpChg chg="del">
          <ac:chgData name="marcos aurelio gularte de castro" userId="67f50566e2aee3b4" providerId="LiveId" clId="{BB83ED51-1667-4541-A838-C9053E4531A0}" dt="2019-11-13T01:28:10.930" v="891" actId="478"/>
          <ac:grpSpMkLst>
            <pc:docMk/>
            <pc:sldMk cId="622883159" sldId="267"/>
            <ac:grpSpMk id="10" creationId="{E4525B7F-3E47-47F0-BC29-5559D81ADD5C}"/>
          </ac:grpSpMkLst>
        </pc:grpChg>
        <pc:grpChg chg="add mod">
          <ac:chgData name="marcos aurelio gularte de castro" userId="67f50566e2aee3b4" providerId="LiveId" clId="{BB83ED51-1667-4541-A838-C9053E4531A0}" dt="2019-11-13T01:32:50.048" v="954"/>
          <ac:grpSpMkLst>
            <pc:docMk/>
            <pc:sldMk cId="622883159" sldId="267"/>
            <ac:grpSpMk id="28" creationId="{A1329399-B05E-4ED4-B14E-1F4D05023BF9}"/>
          </ac:grpSpMkLst>
        </pc:grpChg>
        <pc:grpChg chg="del">
          <ac:chgData name="marcos aurelio gularte de castro" userId="67f50566e2aee3b4" providerId="LiveId" clId="{BB83ED51-1667-4541-A838-C9053E4531A0}" dt="2019-11-13T01:28:07.612" v="889" actId="478"/>
          <ac:grpSpMkLst>
            <pc:docMk/>
            <pc:sldMk cId="622883159" sldId="267"/>
            <ac:grpSpMk id="29" creationId="{4D4FD6CE-863C-4962-BC5D-D201E94A70B4}"/>
          </ac:grpSpMkLst>
        </pc:grpChg>
        <pc:grpChg chg="del">
          <ac:chgData name="marcos aurelio gularte de castro" userId="67f50566e2aee3b4" providerId="LiveId" clId="{BB83ED51-1667-4541-A838-C9053E4531A0}" dt="2019-11-13T01:28:07.612" v="889" actId="478"/>
          <ac:grpSpMkLst>
            <pc:docMk/>
            <pc:sldMk cId="622883159" sldId="267"/>
            <ac:grpSpMk id="34" creationId="{95A04C17-1407-44E7-8AA5-B5AE9B5AFDD3}"/>
          </ac:grpSpMkLst>
        </pc:grpChg>
        <pc:grpChg chg="del">
          <ac:chgData name="marcos aurelio gularte de castro" userId="67f50566e2aee3b4" providerId="LiveId" clId="{BB83ED51-1667-4541-A838-C9053E4531A0}" dt="2019-11-13T01:28:09.247" v="890" actId="478"/>
          <ac:grpSpMkLst>
            <pc:docMk/>
            <pc:sldMk cId="622883159" sldId="267"/>
            <ac:grpSpMk id="39" creationId="{4431B1F9-0EF7-493B-87AD-911AFA45F639}"/>
          </ac:grpSpMkLst>
        </pc:grpChg>
        <pc:grpChg chg="mod">
          <ac:chgData name="marcos aurelio gularte de castro" userId="67f50566e2aee3b4" providerId="LiveId" clId="{BB83ED51-1667-4541-A838-C9053E4531A0}" dt="2019-11-13T01:39:07.390" v="1109" actId="1076"/>
          <ac:grpSpMkLst>
            <pc:docMk/>
            <pc:sldMk cId="622883159" sldId="267"/>
            <ac:grpSpMk id="45" creationId="{2A60BE1B-C5F2-40C7-B7D0-2E6A3035E6A2}"/>
          </ac:grpSpMkLst>
        </pc:grpChg>
        <pc:cxnChg chg="del">
          <ac:chgData name="marcos aurelio gularte de castro" userId="67f50566e2aee3b4" providerId="LiveId" clId="{BB83ED51-1667-4541-A838-C9053E4531A0}" dt="2019-11-13T01:28:07.612" v="889" actId="478"/>
          <ac:cxnSpMkLst>
            <pc:docMk/>
            <pc:sldMk cId="622883159" sldId="267"/>
            <ac:cxnSpMk id="12" creationId="{996718E5-8483-4C11-94D6-C0A96C67285D}"/>
          </ac:cxnSpMkLst>
        </pc:cxnChg>
        <pc:cxnChg chg="del">
          <ac:chgData name="marcos aurelio gularte de castro" userId="67f50566e2aee3b4" providerId="LiveId" clId="{BB83ED51-1667-4541-A838-C9053E4531A0}" dt="2019-11-13T01:28:07.612" v="889" actId="478"/>
          <ac:cxnSpMkLst>
            <pc:docMk/>
            <pc:sldMk cId="622883159" sldId="267"/>
            <ac:cxnSpMk id="32" creationId="{3DF0AD6E-1655-4D48-9440-7D6E66DD98F9}"/>
          </ac:cxnSpMkLst>
        </pc:cxnChg>
        <pc:cxnChg chg="del">
          <ac:chgData name="marcos aurelio gularte de castro" userId="67f50566e2aee3b4" providerId="LiveId" clId="{BB83ED51-1667-4541-A838-C9053E4531A0}" dt="2019-11-13T01:28:07.612" v="889" actId="478"/>
          <ac:cxnSpMkLst>
            <pc:docMk/>
            <pc:sldMk cId="622883159" sldId="267"/>
            <ac:cxnSpMk id="37" creationId="{CD4E23C6-975F-4D43-A152-AE433885B8FF}"/>
          </ac:cxnSpMkLst>
        </pc:cxnChg>
        <pc:cxnChg chg="del">
          <ac:chgData name="marcos aurelio gularte de castro" userId="67f50566e2aee3b4" providerId="LiveId" clId="{BB83ED51-1667-4541-A838-C9053E4531A0}" dt="2019-11-13T01:28:07.612" v="889" actId="478"/>
          <ac:cxnSpMkLst>
            <pc:docMk/>
            <pc:sldMk cId="622883159" sldId="267"/>
            <ac:cxnSpMk id="42" creationId="{B34885A7-7CB5-40D6-B91A-DAE05AA2E8A8}"/>
          </ac:cxnSpMkLst>
        </pc:cxnChg>
        <pc:cxnChg chg="mod">
          <ac:chgData name="marcos aurelio gularte de castro" userId="67f50566e2aee3b4" providerId="LiveId" clId="{BB83ED51-1667-4541-A838-C9053E4531A0}" dt="2019-11-13T01:39:07.390" v="1109" actId="1076"/>
          <ac:cxnSpMkLst>
            <pc:docMk/>
            <pc:sldMk cId="622883159" sldId="267"/>
            <ac:cxnSpMk id="48" creationId="{0157FA32-7609-4282-B5D2-3160BF3F1C11}"/>
          </ac:cxnSpMkLst>
        </pc:cxnChg>
      </pc:sldChg>
    </pc:docChg>
  </pc:docChgLst>
  <pc:docChgLst>
    <pc:chgData name="marcos aurelio gularte de castro" userId="67f50566e2aee3b4" providerId="LiveId" clId="{4C8DC21E-5E1B-4B4E-B487-A434814CAA87}"/>
    <pc:docChg chg="undo custSel addSld delSld modSld">
      <pc:chgData name="marcos aurelio gularte de castro" userId="67f50566e2aee3b4" providerId="LiveId" clId="{4C8DC21E-5E1B-4B4E-B487-A434814CAA87}" dt="2019-11-13T01:03:30.118" v="1091" actId="403"/>
      <pc:docMkLst>
        <pc:docMk/>
      </pc:docMkLst>
      <pc:sldChg chg="addSp delSp modSp delAnim modAnim">
        <pc:chgData name="marcos aurelio gularte de castro" userId="67f50566e2aee3b4" providerId="LiveId" clId="{4C8DC21E-5E1B-4B4E-B487-A434814CAA87}" dt="2019-11-13T00:25:19.602" v="188" actId="1076"/>
        <pc:sldMkLst>
          <pc:docMk/>
          <pc:sldMk cId="912638231" sldId="257"/>
        </pc:sldMkLst>
        <pc:spChg chg="mod">
          <ac:chgData name="marcos aurelio gularte de castro" userId="67f50566e2aee3b4" providerId="LiveId" clId="{4C8DC21E-5E1B-4B4E-B487-A434814CAA87}" dt="2019-11-13T00:22:35.238" v="159" actId="207"/>
          <ac:spMkLst>
            <pc:docMk/>
            <pc:sldMk cId="912638231" sldId="257"/>
            <ac:spMk id="2" creationId="{D03868CF-852C-4311-AA8E-1EAF710D344A}"/>
          </ac:spMkLst>
        </pc:spChg>
        <pc:spChg chg="del mod">
          <ac:chgData name="marcos aurelio gularte de castro" userId="67f50566e2aee3b4" providerId="LiveId" clId="{4C8DC21E-5E1B-4B4E-B487-A434814CAA87}" dt="2019-11-13T00:12:10.431" v="78" actId="478"/>
          <ac:spMkLst>
            <pc:docMk/>
            <pc:sldMk cId="912638231" sldId="257"/>
            <ac:spMk id="8" creationId="{5EB8FA96-F008-4411-AE3C-975EFC97D2CA}"/>
          </ac:spMkLst>
        </pc:spChg>
        <pc:spChg chg="mod">
          <ac:chgData name="marcos aurelio gularte de castro" userId="67f50566e2aee3b4" providerId="LiveId" clId="{4C8DC21E-5E1B-4B4E-B487-A434814CAA87}" dt="2019-11-13T00:23:07.284" v="163" actId="208"/>
          <ac:spMkLst>
            <pc:docMk/>
            <pc:sldMk cId="912638231" sldId="257"/>
            <ac:spMk id="9" creationId="{29BA9D92-8C8B-42D7-8A1E-EC3BB3788E07}"/>
          </ac:spMkLst>
        </pc:spChg>
        <pc:spChg chg="mod">
          <ac:chgData name="marcos aurelio gularte de castro" userId="67f50566e2aee3b4" providerId="LiveId" clId="{4C8DC21E-5E1B-4B4E-B487-A434814CAA87}" dt="2019-11-13T00:22:55.359" v="162" actId="208"/>
          <ac:spMkLst>
            <pc:docMk/>
            <pc:sldMk cId="912638231" sldId="257"/>
            <ac:spMk id="12" creationId="{4B508BF1-AC74-432E-B739-F1D3D6DBE0C9}"/>
          </ac:spMkLst>
        </pc:spChg>
        <pc:spChg chg="add del mod ord">
          <ac:chgData name="marcos aurelio gularte de castro" userId="67f50566e2aee3b4" providerId="LiveId" clId="{4C8DC21E-5E1B-4B4E-B487-A434814CAA87}" dt="2019-11-13T00:22:05.546" v="133" actId="931"/>
          <ac:spMkLst>
            <pc:docMk/>
            <pc:sldMk cId="912638231" sldId="257"/>
            <ac:spMk id="14" creationId="{8D3ABD0D-8476-4B41-8DE5-67159230B17C}"/>
          </ac:spMkLst>
        </pc:spChg>
        <pc:spChg chg="add mod">
          <ac:chgData name="marcos aurelio gularte de castro" userId="67f50566e2aee3b4" providerId="LiveId" clId="{4C8DC21E-5E1B-4B4E-B487-A434814CAA87}" dt="2019-11-13T00:22:39.560" v="160" actId="207"/>
          <ac:spMkLst>
            <pc:docMk/>
            <pc:sldMk cId="912638231" sldId="257"/>
            <ac:spMk id="20" creationId="{185F28C8-380A-4352-9380-FE26AC5D2756}"/>
          </ac:spMkLst>
        </pc:spChg>
        <pc:spChg chg="add del mod">
          <ac:chgData name="marcos aurelio gularte de castro" userId="67f50566e2aee3b4" providerId="LiveId" clId="{4C8DC21E-5E1B-4B4E-B487-A434814CAA87}" dt="2019-11-13T00:12:20.689" v="79" actId="478"/>
          <ac:spMkLst>
            <pc:docMk/>
            <pc:sldMk cId="912638231" sldId="257"/>
            <ac:spMk id="21" creationId="{EFAF4F8A-4781-4660-B6AE-080A7E7071DD}"/>
          </ac:spMkLst>
        </pc:spChg>
        <pc:picChg chg="del">
          <ac:chgData name="marcos aurelio gularte de castro" userId="67f50566e2aee3b4" providerId="LiveId" clId="{4C8DC21E-5E1B-4B4E-B487-A434814CAA87}" dt="2019-11-13T00:08:28.202" v="16" actId="478"/>
          <ac:picMkLst>
            <pc:docMk/>
            <pc:sldMk cId="912638231" sldId="257"/>
            <ac:picMk id="11" creationId="{DEC63B25-AE8F-4D46-9C98-0606D4A29E90}"/>
          </ac:picMkLst>
        </pc:picChg>
        <pc:picChg chg="del">
          <ac:chgData name="marcos aurelio gularte de castro" userId="67f50566e2aee3b4" providerId="LiveId" clId="{4C8DC21E-5E1B-4B4E-B487-A434814CAA87}" dt="2019-11-13T00:08:27.246" v="15" actId="478"/>
          <ac:picMkLst>
            <pc:docMk/>
            <pc:sldMk cId="912638231" sldId="257"/>
            <ac:picMk id="17" creationId="{CC6750CE-BE34-4E86-A829-2B50228F800D}"/>
          </ac:picMkLst>
        </pc:picChg>
        <pc:picChg chg="add mod">
          <ac:chgData name="marcos aurelio gularte de castro" userId="67f50566e2aee3b4" providerId="LiveId" clId="{4C8DC21E-5E1B-4B4E-B487-A434814CAA87}" dt="2019-11-13T00:25:16.032" v="187"/>
          <ac:picMkLst>
            <pc:docMk/>
            <pc:sldMk cId="912638231" sldId="257"/>
            <ac:picMk id="23" creationId="{28B27EA2-5278-4E10-BD14-409FFA23E022}"/>
          </ac:picMkLst>
        </pc:picChg>
        <pc:picChg chg="add mod ord">
          <ac:chgData name="marcos aurelio gularte de castro" userId="67f50566e2aee3b4" providerId="LiveId" clId="{4C8DC21E-5E1B-4B4E-B487-A434814CAA87}" dt="2019-11-13T00:25:19.602" v="188" actId="1076"/>
          <ac:picMkLst>
            <pc:docMk/>
            <pc:sldMk cId="912638231" sldId="257"/>
            <ac:picMk id="25" creationId="{0E5B14EA-5177-4791-B7EF-DBEC6176BC83}"/>
          </ac:picMkLst>
        </pc:picChg>
      </pc:sldChg>
      <pc:sldChg chg="addSp delSp modSp">
        <pc:chgData name="marcos aurelio gularte de castro" userId="67f50566e2aee3b4" providerId="LiveId" clId="{4C8DC21E-5E1B-4B4E-B487-A434814CAA87}" dt="2019-11-13T00:27:02.315" v="196" actId="20577"/>
        <pc:sldMkLst>
          <pc:docMk/>
          <pc:sldMk cId="3663909635" sldId="258"/>
        </pc:sldMkLst>
        <pc:spChg chg="del">
          <ac:chgData name="marcos aurelio gularte de castro" userId="67f50566e2aee3b4" providerId="LiveId" clId="{4C8DC21E-5E1B-4B4E-B487-A434814CAA87}" dt="2019-11-13T00:07:50.480" v="1" actId="478"/>
          <ac:spMkLst>
            <pc:docMk/>
            <pc:sldMk cId="3663909635" sldId="258"/>
            <ac:spMk id="4" creationId="{8160EDBF-9D40-468C-84D0-95965A9C30F9}"/>
          </ac:spMkLst>
        </pc:spChg>
        <pc:spChg chg="add mod">
          <ac:chgData name="marcos aurelio gularte de castro" userId="67f50566e2aee3b4" providerId="LiveId" clId="{4C8DC21E-5E1B-4B4E-B487-A434814CAA87}" dt="2019-11-13T00:07:48.586" v="0" actId="478"/>
          <ac:spMkLst>
            <pc:docMk/>
            <pc:sldMk cId="3663909635" sldId="258"/>
            <ac:spMk id="17" creationId="{0434DC1B-B876-43CD-99A2-0A574A3BCDCB}"/>
          </ac:spMkLst>
        </pc:spChg>
        <pc:spChg chg="add mod">
          <ac:chgData name="marcos aurelio gularte de castro" userId="67f50566e2aee3b4" providerId="LiveId" clId="{4C8DC21E-5E1B-4B4E-B487-A434814CAA87}" dt="2019-11-13T00:27:02.315" v="196" actId="20577"/>
          <ac:spMkLst>
            <pc:docMk/>
            <pc:sldMk cId="3663909635" sldId="258"/>
            <ac:spMk id="19" creationId="{F5B98651-D07B-4E9C-A783-E376484A6FC7}"/>
          </ac:spMkLst>
        </pc:spChg>
        <pc:picChg chg="del">
          <ac:chgData name="marcos aurelio gularte de castro" userId="67f50566e2aee3b4" providerId="LiveId" clId="{4C8DC21E-5E1B-4B4E-B487-A434814CAA87}" dt="2019-11-13T00:07:48.586" v="0" actId="478"/>
          <ac:picMkLst>
            <pc:docMk/>
            <pc:sldMk cId="3663909635" sldId="258"/>
            <ac:picMk id="15" creationId="{C6176A47-0CAC-456B-8F2E-1E3FD7A963A8}"/>
          </ac:picMkLst>
        </pc:picChg>
      </pc:sldChg>
      <pc:sldChg chg="add">
        <pc:chgData name="marcos aurelio gularte de castro" userId="67f50566e2aee3b4" providerId="LiveId" clId="{4C8DC21E-5E1B-4B4E-B487-A434814CAA87}" dt="2019-11-13T00:25:38.130" v="189"/>
        <pc:sldMkLst>
          <pc:docMk/>
          <pc:sldMk cId="1431127009" sldId="259"/>
        </pc:sldMkLst>
      </pc:sldChg>
      <pc:sldChg chg="del">
        <pc:chgData name="marcos aurelio gularte de castro" userId="67f50566e2aee3b4" providerId="LiveId" clId="{4C8DC21E-5E1B-4B4E-B487-A434814CAA87}" dt="2019-11-13T00:07:55.171" v="2" actId="2696"/>
        <pc:sldMkLst>
          <pc:docMk/>
          <pc:sldMk cId="1467822561" sldId="259"/>
        </pc:sldMkLst>
      </pc:sldChg>
      <pc:sldChg chg="del">
        <pc:chgData name="marcos aurelio gularte de castro" userId="67f50566e2aee3b4" providerId="LiveId" clId="{4C8DC21E-5E1B-4B4E-B487-A434814CAA87}" dt="2019-11-13T00:07:55.198" v="3" actId="2696"/>
        <pc:sldMkLst>
          <pc:docMk/>
          <pc:sldMk cId="1485259143" sldId="260"/>
        </pc:sldMkLst>
      </pc:sldChg>
      <pc:sldChg chg="addSp delSp modSp add">
        <pc:chgData name="marcos aurelio gularte de castro" userId="67f50566e2aee3b4" providerId="LiveId" clId="{4C8DC21E-5E1B-4B4E-B487-A434814CAA87}" dt="2019-11-13T00:28:00.442" v="200" actId="20577"/>
        <pc:sldMkLst>
          <pc:docMk/>
          <pc:sldMk cId="1684483223" sldId="260"/>
        </pc:sldMkLst>
        <pc:spChg chg="del">
          <ac:chgData name="marcos aurelio gularte de castro" userId="67f50566e2aee3b4" providerId="LiveId" clId="{4C8DC21E-5E1B-4B4E-B487-A434814CAA87}" dt="2019-11-13T00:27:55.332" v="198"/>
          <ac:spMkLst>
            <pc:docMk/>
            <pc:sldMk cId="1684483223" sldId="260"/>
            <ac:spMk id="2" creationId="{0752A847-A010-4184-B669-82E57A0951FD}"/>
          </ac:spMkLst>
        </pc:spChg>
        <pc:spChg chg="del">
          <ac:chgData name="marcos aurelio gularte de castro" userId="67f50566e2aee3b4" providerId="LiveId" clId="{4C8DC21E-5E1B-4B4E-B487-A434814CAA87}" dt="2019-11-13T00:27:55.332" v="198"/>
          <ac:spMkLst>
            <pc:docMk/>
            <pc:sldMk cId="1684483223" sldId="260"/>
            <ac:spMk id="3" creationId="{E8F97C97-92B7-49E2-B2DC-AF21136AD8FD}"/>
          </ac:spMkLst>
        </pc:spChg>
        <pc:spChg chg="add mod">
          <ac:chgData name="marcos aurelio gularte de castro" userId="67f50566e2aee3b4" providerId="LiveId" clId="{4C8DC21E-5E1B-4B4E-B487-A434814CAA87}" dt="2019-11-13T00:28:00.442" v="200" actId="20577"/>
          <ac:spMkLst>
            <pc:docMk/>
            <pc:sldMk cId="1684483223" sldId="260"/>
            <ac:spMk id="4" creationId="{A2E28E92-2377-4BB1-ACAA-599EFC865161}"/>
          </ac:spMkLst>
        </pc:spChg>
        <pc:spChg chg="add mod">
          <ac:chgData name="marcos aurelio gularte de castro" userId="67f50566e2aee3b4" providerId="LiveId" clId="{4C8DC21E-5E1B-4B4E-B487-A434814CAA87}" dt="2019-11-13T00:27:55.332" v="198"/>
          <ac:spMkLst>
            <pc:docMk/>
            <pc:sldMk cId="1684483223" sldId="260"/>
            <ac:spMk id="5" creationId="{B50C68E4-A6BF-4E55-8F18-4369B3CE59F1}"/>
          </ac:spMkLst>
        </pc:spChg>
      </pc:sldChg>
      <pc:sldChg chg="addSp delSp modSp add addAnim delAnim modAnim">
        <pc:chgData name="marcos aurelio gularte de castro" userId="67f50566e2aee3b4" providerId="LiveId" clId="{4C8DC21E-5E1B-4B4E-B487-A434814CAA87}" dt="2019-11-13T00:53:33.066" v="841" actId="1036"/>
        <pc:sldMkLst>
          <pc:docMk/>
          <pc:sldMk cId="353238657" sldId="261"/>
        </pc:sldMkLst>
        <pc:spChg chg="del">
          <ac:chgData name="marcos aurelio gularte de castro" userId="67f50566e2aee3b4" providerId="LiveId" clId="{4C8DC21E-5E1B-4B4E-B487-A434814CAA87}" dt="2019-11-13T00:32:13.247" v="203"/>
          <ac:spMkLst>
            <pc:docMk/>
            <pc:sldMk cId="353238657" sldId="261"/>
            <ac:spMk id="2" creationId="{378A2FFC-1F30-4FD8-B377-2773FA454DD1}"/>
          </ac:spMkLst>
        </pc:spChg>
        <pc:spChg chg="del">
          <ac:chgData name="marcos aurelio gularte de castro" userId="67f50566e2aee3b4" providerId="LiveId" clId="{4C8DC21E-5E1B-4B4E-B487-A434814CAA87}" dt="2019-11-13T00:32:13.247" v="203"/>
          <ac:spMkLst>
            <pc:docMk/>
            <pc:sldMk cId="353238657" sldId="261"/>
            <ac:spMk id="3" creationId="{146E8A25-ACA1-4A4C-AFF5-81BE82C505A0}"/>
          </ac:spMkLst>
        </pc:spChg>
        <pc:spChg chg="add mod">
          <ac:chgData name="marcos aurelio gularte de castro" userId="67f50566e2aee3b4" providerId="LiveId" clId="{4C8DC21E-5E1B-4B4E-B487-A434814CAA87}" dt="2019-11-13T00:49:07.952" v="489" actId="1035"/>
          <ac:spMkLst>
            <pc:docMk/>
            <pc:sldMk cId="353238657" sldId="261"/>
            <ac:spMk id="6" creationId="{C900C02F-E8E4-43DB-B80A-7EB68D3F06EB}"/>
          </ac:spMkLst>
        </pc:spChg>
        <pc:spChg chg="add mod">
          <ac:chgData name="marcos aurelio gularte de castro" userId="67f50566e2aee3b4" providerId="LiveId" clId="{4C8DC21E-5E1B-4B4E-B487-A434814CAA87}" dt="2019-11-13T00:49:07.952" v="489" actId="1035"/>
          <ac:spMkLst>
            <pc:docMk/>
            <pc:sldMk cId="353238657" sldId="261"/>
            <ac:spMk id="7" creationId="{BE7CBAB3-FD55-4000-A183-2870B6E293DC}"/>
          </ac:spMkLst>
        </pc:spChg>
        <pc:spChg chg="add del mod">
          <ac:chgData name="marcos aurelio gularte de castro" userId="67f50566e2aee3b4" providerId="LiveId" clId="{4C8DC21E-5E1B-4B4E-B487-A434814CAA87}" dt="2019-11-13T00:38:50.494" v="279" actId="478"/>
          <ac:spMkLst>
            <pc:docMk/>
            <pc:sldMk cId="353238657" sldId="261"/>
            <ac:spMk id="8" creationId="{1BB1890F-D00A-4664-81C9-7C8C90AA5C5C}"/>
          </ac:spMkLst>
        </pc:spChg>
        <pc:spChg chg="add del mod">
          <ac:chgData name="marcos aurelio gularte de castro" userId="67f50566e2aee3b4" providerId="LiveId" clId="{4C8DC21E-5E1B-4B4E-B487-A434814CAA87}" dt="2019-11-13T00:41:32.681" v="304" actId="478"/>
          <ac:spMkLst>
            <pc:docMk/>
            <pc:sldMk cId="353238657" sldId="261"/>
            <ac:spMk id="9" creationId="{8A704C6B-2AF7-4D53-B35F-9312807E0445}"/>
          </ac:spMkLst>
        </pc:spChg>
        <pc:spChg chg="add del mod">
          <ac:chgData name="marcos aurelio gularte de castro" userId="67f50566e2aee3b4" providerId="LiveId" clId="{4C8DC21E-5E1B-4B4E-B487-A434814CAA87}" dt="2019-11-13T00:41:07.326" v="296" actId="478"/>
          <ac:spMkLst>
            <pc:docMk/>
            <pc:sldMk cId="353238657" sldId="261"/>
            <ac:spMk id="10" creationId="{69E810CE-A767-48C9-ABDD-8236FD2ABCAE}"/>
          </ac:spMkLst>
        </pc:spChg>
        <pc:spChg chg="add del mod">
          <ac:chgData name="marcos aurelio gularte de castro" userId="67f50566e2aee3b4" providerId="LiveId" clId="{4C8DC21E-5E1B-4B4E-B487-A434814CAA87}" dt="2019-11-13T00:41:18.534" v="299" actId="478"/>
          <ac:spMkLst>
            <pc:docMk/>
            <pc:sldMk cId="353238657" sldId="261"/>
            <ac:spMk id="11" creationId="{CF5C9DAF-AC43-41B1-9584-E636C024406D}"/>
          </ac:spMkLst>
        </pc:spChg>
        <pc:spChg chg="add mod">
          <ac:chgData name="marcos aurelio gularte de castro" userId="67f50566e2aee3b4" providerId="LiveId" clId="{4C8DC21E-5E1B-4B4E-B487-A434814CAA87}" dt="2019-11-13T00:53:18.517" v="807" actId="1036"/>
          <ac:spMkLst>
            <pc:docMk/>
            <pc:sldMk cId="353238657" sldId="261"/>
            <ac:spMk id="12" creationId="{47D13095-2515-4DA4-9357-EF645677DD1C}"/>
          </ac:spMkLst>
        </pc:spChg>
        <pc:spChg chg="add mod">
          <ac:chgData name="marcos aurelio gularte de castro" userId="67f50566e2aee3b4" providerId="LiveId" clId="{4C8DC21E-5E1B-4B4E-B487-A434814CAA87}" dt="2019-11-13T00:53:18.517" v="807" actId="1036"/>
          <ac:spMkLst>
            <pc:docMk/>
            <pc:sldMk cId="353238657" sldId="261"/>
            <ac:spMk id="13" creationId="{2C844043-46AE-458A-BE84-4BEE66BB378B}"/>
          </ac:spMkLst>
        </pc:spChg>
        <pc:spChg chg="add mod">
          <ac:chgData name="marcos aurelio gularte de castro" userId="67f50566e2aee3b4" providerId="LiveId" clId="{4C8DC21E-5E1B-4B4E-B487-A434814CAA87}" dt="2019-11-13T00:53:12.873" v="790" actId="1036"/>
          <ac:spMkLst>
            <pc:docMk/>
            <pc:sldMk cId="353238657" sldId="261"/>
            <ac:spMk id="15" creationId="{BFA85A77-F0DF-450F-8DA4-B7787F6BB8EF}"/>
          </ac:spMkLst>
        </pc:spChg>
        <pc:spChg chg="add mod">
          <ac:chgData name="marcos aurelio gularte de castro" userId="67f50566e2aee3b4" providerId="LiveId" clId="{4C8DC21E-5E1B-4B4E-B487-A434814CAA87}" dt="2019-11-13T00:53:12.873" v="790" actId="1036"/>
          <ac:spMkLst>
            <pc:docMk/>
            <pc:sldMk cId="353238657" sldId="261"/>
            <ac:spMk id="16" creationId="{166A73AC-1E66-4CB7-89FF-EAC07D968F90}"/>
          </ac:spMkLst>
        </pc:spChg>
        <pc:spChg chg="add mod">
          <ac:chgData name="marcos aurelio gularte de castro" userId="67f50566e2aee3b4" providerId="LiveId" clId="{4C8DC21E-5E1B-4B4E-B487-A434814CAA87}" dt="2019-11-13T00:53:28.745" v="828" actId="1036"/>
          <ac:spMkLst>
            <pc:docMk/>
            <pc:sldMk cId="353238657" sldId="261"/>
            <ac:spMk id="17" creationId="{A0A2C342-F898-47B9-8FA0-557A4D609818}"/>
          </ac:spMkLst>
        </pc:spChg>
        <pc:spChg chg="add mod">
          <ac:chgData name="marcos aurelio gularte de castro" userId="67f50566e2aee3b4" providerId="LiveId" clId="{4C8DC21E-5E1B-4B4E-B487-A434814CAA87}" dt="2019-11-13T00:53:28.745" v="828" actId="1036"/>
          <ac:spMkLst>
            <pc:docMk/>
            <pc:sldMk cId="353238657" sldId="261"/>
            <ac:spMk id="18" creationId="{606A3941-B821-4C4C-A2B1-B0FC963F0D0D}"/>
          </ac:spMkLst>
        </pc:spChg>
        <pc:spChg chg="add del mod">
          <ac:chgData name="marcos aurelio gularte de castro" userId="67f50566e2aee3b4" providerId="LiveId" clId="{4C8DC21E-5E1B-4B4E-B487-A434814CAA87}" dt="2019-11-13T00:43:33.911" v="352" actId="478"/>
          <ac:spMkLst>
            <pc:docMk/>
            <pc:sldMk cId="353238657" sldId="261"/>
            <ac:spMk id="19" creationId="{F5A6F83E-1DE8-48C8-BA2D-DFE03120284E}"/>
          </ac:spMkLst>
        </pc:spChg>
        <pc:spChg chg="add del mod">
          <ac:chgData name="marcos aurelio gularte de castro" userId="67f50566e2aee3b4" providerId="LiveId" clId="{4C8DC21E-5E1B-4B4E-B487-A434814CAA87}" dt="2019-11-13T00:43:33.911" v="352" actId="478"/>
          <ac:spMkLst>
            <pc:docMk/>
            <pc:sldMk cId="353238657" sldId="261"/>
            <ac:spMk id="20" creationId="{0CE9B80B-9A05-4EDE-8111-4E5DF63EC84A}"/>
          </ac:spMkLst>
        </pc:spChg>
        <pc:spChg chg="add del mod">
          <ac:chgData name="marcos aurelio gularte de castro" userId="67f50566e2aee3b4" providerId="LiveId" clId="{4C8DC21E-5E1B-4B4E-B487-A434814CAA87}" dt="2019-11-13T00:43:33.911" v="352" actId="478"/>
          <ac:spMkLst>
            <pc:docMk/>
            <pc:sldMk cId="353238657" sldId="261"/>
            <ac:spMk id="21" creationId="{A9CE837F-5884-43CB-9CC8-D26788826F52}"/>
          </ac:spMkLst>
        </pc:spChg>
        <pc:spChg chg="add mod">
          <ac:chgData name="marcos aurelio gularte de castro" userId="67f50566e2aee3b4" providerId="LiveId" clId="{4C8DC21E-5E1B-4B4E-B487-A434814CAA87}" dt="2019-11-13T00:43:49.111" v="354"/>
          <ac:spMkLst>
            <pc:docMk/>
            <pc:sldMk cId="353238657" sldId="261"/>
            <ac:spMk id="22" creationId="{122941EC-DB78-4E96-B9F2-410B00ADAD7E}"/>
          </ac:spMkLst>
        </pc:spChg>
        <pc:spChg chg="add mod">
          <ac:chgData name="marcos aurelio gularte de castro" userId="67f50566e2aee3b4" providerId="LiveId" clId="{4C8DC21E-5E1B-4B4E-B487-A434814CAA87}" dt="2019-11-13T00:43:49.111" v="354"/>
          <ac:spMkLst>
            <pc:docMk/>
            <pc:sldMk cId="353238657" sldId="261"/>
            <ac:spMk id="23" creationId="{E0E046C0-0D60-4D7C-8D23-26DF6E221414}"/>
          </ac:spMkLst>
        </pc:spChg>
        <pc:spChg chg="add mod">
          <ac:chgData name="marcos aurelio gularte de castro" userId="67f50566e2aee3b4" providerId="LiveId" clId="{4C8DC21E-5E1B-4B4E-B487-A434814CAA87}" dt="2019-11-13T00:53:28.745" v="828" actId="1036"/>
          <ac:spMkLst>
            <pc:docMk/>
            <pc:sldMk cId="353238657" sldId="261"/>
            <ac:spMk id="24" creationId="{6DC7C4B2-3949-4492-A77A-74418FCDC08D}"/>
          </ac:spMkLst>
        </pc:spChg>
        <pc:spChg chg="add mod">
          <ac:chgData name="marcos aurelio gularte de castro" userId="67f50566e2aee3b4" providerId="LiveId" clId="{4C8DC21E-5E1B-4B4E-B487-A434814CAA87}" dt="2019-11-13T00:53:28.745" v="828" actId="1036"/>
          <ac:spMkLst>
            <pc:docMk/>
            <pc:sldMk cId="353238657" sldId="261"/>
            <ac:spMk id="25" creationId="{58ADFE7B-1AFA-4C79-A13C-907F230EFEC5}"/>
          </ac:spMkLst>
        </pc:spChg>
        <pc:spChg chg="add del mod">
          <ac:chgData name="marcos aurelio gularte de castro" userId="67f50566e2aee3b4" providerId="LiveId" clId="{4C8DC21E-5E1B-4B4E-B487-A434814CAA87}" dt="2019-11-13T00:44:44.112" v="367" actId="478"/>
          <ac:spMkLst>
            <pc:docMk/>
            <pc:sldMk cId="353238657" sldId="261"/>
            <ac:spMk id="26" creationId="{2C900339-7956-4D1E-BDED-E9230C4FA42A}"/>
          </ac:spMkLst>
        </pc:spChg>
        <pc:spChg chg="add del mod">
          <ac:chgData name="marcos aurelio gularte de castro" userId="67f50566e2aee3b4" providerId="LiveId" clId="{4C8DC21E-5E1B-4B4E-B487-A434814CAA87}" dt="2019-11-13T00:44:41.195" v="366" actId="478"/>
          <ac:spMkLst>
            <pc:docMk/>
            <pc:sldMk cId="353238657" sldId="261"/>
            <ac:spMk id="27" creationId="{BCE38F1B-C225-4CF0-B9C1-B56373EFBFCD}"/>
          </ac:spMkLst>
        </pc:spChg>
        <pc:spChg chg="add mod">
          <ac:chgData name="marcos aurelio gularte de castro" userId="67f50566e2aee3b4" providerId="LiveId" clId="{4C8DC21E-5E1B-4B4E-B487-A434814CAA87}" dt="2019-11-13T00:53:33.066" v="841" actId="1036"/>
          <ac:spMkLst>
            <pc:docMk/>
            <pc:sldMk cId="353238657" sldId="261"/>
            <ac:spMk id="28" creationId="{E3634959-44D7-4700-B2A9-B1E1942A06AD}"/>
          </ac:spMkLst>
        </pc:spChg>
        <pc:spChg chg="add mod">
          <ac:chgData name="marcos aurelio gularte de castro" userId="67f50566e2aee3b4" providerId="LiveId" clId="{4C8DC21E-5E1B-4B4E-B487-A434814CAA87}" dt="2019-11-13T00:53:33.066" v="841" actId="1036"/>
          <ac:spMkLst>
            <pc:docMk/>
            <pc:sldMk cId="353238657" sldId="261"/>
            <ac:spMk id="29" creationId="{53343F43-D0D8-459B-B620-63BB992424AF}"/>
          </ac:spMkLst>
        </pc:spChg>
        <pc:spChg chg="add del mod">
          <ac:chgData name="marcos aurelio gularte de castro" userId="67f50566e2aee3b4" providerId="LiveId" clId="{4C8DC21E-5E1B-4B4E-B487-A434814CAA87}" dt="2019-11-13T00:52:44.068" v="657" actId="1036"/>
          <ac:spMkLst>
            <pc:docMk/>
            <pc:sldMk cId="353238657" sldId="261"/>
            <ac:spMk id="30" creationId="{4FA62A8C-EF6B-4EAD-BE92-0E1559679C57}"/>
          </ac:spMkLst>
        </pc:spChg>
        <pc:spChg chg="add del mod">
          <ac:chgData name="marcos aurelio gularte de castro" userId="67f50566e2aee3b4" providerId="LiveId" clId="{4C8DC21E-5E1B-4B4E-B487-A434814CAA87}" dt="2019-11-13T00:52:44.068" v="657" actId="1036"/>
          <ac:spMkLst>
            <pc:docMk/>
            <pc:sldMk cId="353238657" sldId="261"/>
            <ac:spMk id="31" creationId="{DC9471AF-0B07-4681-8715-1B49A9D69CD1}"/>
          </ac:spMkLst>
        </pc:spChg>
        <pc:spChg chg="add del mod">
          <ac:chgData name="marcos aurelio gularte de castro" userId="67f50566e2aee3b4" providerId="LiveId" clId="{4C8DC21E-5E1B-4B4E-B487-A434814CAA87}" dt="2019-11-13T00:52:27.441" v="610" actId="478"/>
          <ac:spMkLst>
            <pc:docMk/>
            <pc:sldMk cId="353238657" sldId="261"/>
            <ac:spMk id="32" creationId="{C8AA0E4A-C519-4E7D-BB26-E5C2C6A1B990}"/>
          </ac:spMkLst>
        </pc:spChg>
        <pc:spChg chg="add del mod">
          <ac:chgData name="marcos aurelio gularte de castro" userId="67f50566e2aee3b4" providerId="LiveId" clId="{4C8DC21E-5E1B-4B4E-B487-A434814CAA87}" dt="2019-11-13T00:52:27.441" v="610" actId="478"/>
          <ac:spMkLst>
            <pc:docMk/>
            <pc:sldMk cId="353238657" sldId="261"/>
            <ac:spMk id="33" creationId="{A1F3509C-F2F7-40F1-A555-CC7107FE49C1}"/>
          </ac:spMkLst>
        </pc:spChg>
        <pc:spChg chg="add del mod">
          <ac:chgData name="marcos aurelio gularte de castro" userId="67f50566e2aee3b4" providerId="LiveId" clId="{4C8DC21E-5E1B-4B4E-B487-A434814CAA87}" dt="2019-11-13T00:52:27.441" v="610" actId="478"/>
          <ac:spMkLst>
            <pc:docMk/>
            <pc:sldMk cId="353238657" sldId="261"/>
            <ac:spMk id="34" creationId="{1C7AE619-48AA-421D-A1FA-292CCD751B62}"/>
          </ac:spMkLst>
        </pc:spChg>
        <pc:spChg chg="add del mod">
          <ac:chgData name="marcos aurelio gularte de castro" userId="67f50566e2aee3b4" providerId="LiveId" clId="{4C8DC21E-5E1B-4B4E-B487-A434814CAA87}" dt="2019-11-13T00:52:27.441" v="610" actId="478"/>
          <ac:spMkLst>
            <pc:docMk/>
            <pc:sldMk cId="353238657" sldId="261"/>
            <ac:spMk id="35" creationId="{343D3AC1-8A49-4553-93EE-F97F1BA0CDBE}"/>
          </ac:spMkLst>
        </pc:spChg>
        <pc:spChg chg="add del mod">
          <ac:chgData name="marcos aurelio gularte de castro" userId="67f50566e2aee3b4" providerId="LiveId" clId="{4C8DC21E-5E1B-4B4E-B487-A434814CAA87}" dt="2019-11-13T00:52:27.441" v="610" actId="478"/>
          <ac:spMkLst>
            <pc:docMk/>
            <pc:sldMk cId="353238657" sldId="261"/>
            <ac:spMk id="36" creationId="{904E2681-FF10-4BED-8218-72E6A5EF4417}"/>
          </ac:spMkLst>
        </pc:spChg>
        <pc:spChg chg="add del mod">
          <ac:chgData name="marcos aurelio gularte de castro" userId="67f50566e2aee3b4" providerId="LiveId" clId="{4C8DC21E-5E1B-4B4E-B487-A434814CAA87}" dt="2019-11-13T00:52:27.441" v="610" actId="478"/>
          <ac:spMkLst>
            <pc:docMk/>
            <pc:sldMk cId="353238657" sldId="261"/>
            <ac:spMk id="37" creationId="{32C05C00-AECA-4845-9B47-0CE448C174D8}"/>
          </ac:spMkLst>
        </pc:spChg>
        <pc:spChg chg="add del mod">
          <ac:chgData name="marcos aurelio gularte de castro" userId="67f50566e2aee3b4" providerId="LiveId" clId="{4C8DC21E-5E1B-4B4E-B487-A434814CAA87}" dt="2019-11-13T00:52:27.441" v="610" actId="478"/>
          <ac:spMkLst>
            <pc:docMk/>
            <pc:sldMk cId="353238657" sldId="261"/>
            <ac:spMk id="38" creationId="{B2A8F8AA-5200-4618-A4E6-029189CAF44A}"/>
          </ac:spMkLst>
        </pc:spChg>
        <pc:spChg chg="add del mod">
          <ac:chgData name="marcos aurelio gularte de castro" userId="67f50566e2aee3b4" providerId="LiveId" clId="{4C8DC21E-5E1B-4B4E-B487-A434814CAA87}" dt="2019-11-13T00:52:27.441" v="610" actId="478"/>
          <ac:spMkLst>
            <pc:docMk/>
            <pc:sldMk cId="353238657" sldId="261"/>
            <ac:spMk id="39" creationId="{CB31E01E-53F8-4988-9807-A92D3109BD66}"/>
          </ac:spMkLst>
        </pc:spChg>
        <pc:spChg chg="add del mod">
          <ac:chgData name="marcos aurelio gularte de castro" userId="67f50566e2aee3b4" providerId="LiveId" clId="{4C8DC21E-5E1B-4B4E-B487-A434814CAA87}" dt="2019-11-13T00:52:27.441" v="610" actId="478"/>
          <ac:spMkLst>
            <pc:docMk/>
            <pc:sldMk cId="353238657" sldId="261"/>
            <ac:spMk id="40" creationId="{1ED18554-86AB-4299-8157-AA33F3793B03}"/>
          </ac:spMkLst>
        </pc:spChg>
        <pc:spChg chg="add del mod">
          <ac:chgData name="marcos aurelio gularte de castro" userId="67f50566e2aee3b4" providerId="LiveId" clId="{4C8DC21E-5E1B-4B4E-B487-A434814CAA87}" dt="2019-11-13T00:52:27.441" v="610" actId="478"/>
          <ac:spMkLst>
            <pc:docMk/>
            <pc:sldMk cId="353238657" sldId="261"/>
            <ac:spMk id="41" creationId="{7C80090F-D4E9-446D-BBA6-9FDCB5C6BE77}"/>
          </ac:spMkLst>
        </pc:spChg>
        <pc:graphicFrameChg chg="add del">
          <ac:chgData name="marcos aurelio gularte de castro" userId="67f50566e2aee3b4" providerId="LiveId" clId="{4C8DC21E-5E1B-4B4E-B487-A434814CAA87}" dt="2019-11-13T00:42:59.935" v="346"/>
          <ac:graphicFrameMkLst>
            <pc:docMk/>
            <pc:sldMk cId="353238657" sldId="261"/>
            <ac:graphicFrameMk id="14" creationId="{5A160674-DCE3-4452-833C-F2EF227E350A}"/>
          </ac:graphicFrameMkLst>
        </pc:graphicFrameChg>
        <pc:graphicFrameChg chg="add del">
          <ac:chgData name="marcos aurelio gularte de castro" userId="67f50566e2aee3b4" providerId="LiveId" clId="{4C8DC21E-5E1B-4B4E-B487-A434814CAA87}" dt="2019-11-13T00:51:23.535" v="603"/>
          <ac:graphicFrameMkLst>
            <pc:docMk/>
            <pc:sldMk cId="353238657" sldId="261"/>
            <ac:graphicFrameMk id="42" creationId="{E10947AD-DCB9-402E-ABBF-8DEFCE9F329C}"/>
          </ac:graphicFrameMkLst>
        </pc:graphicFrameChg>
        <pc:cxnChg chg="add mod">
          <ac:chgData name="marcos aurelio gularte de castro" userId="67f50566e2aee3b4" providerId="LiveId" clId="{4C8DC21E-5E1B-4B4E-B487-A434814CAA87}" dt="2019-11-13T00:36:04.775" v="224" actId="12788"/>
          <ac:cxnSpMkLst>
            <pc:docMk/>
            <pc:sldMk cId="353238657" sldId="261"/>
            <ac:cxnSpMk id="5" creationId="{92C584EE-75A1-48AD-8F62-55A2BCF39EF4}"/>
          </ac:cxnSpMkLst>
        </pc:cxnChg>
      </pc:sldChg>
      <pc:sldChg chg="del">
        <pc:chgData name="marcos aurelio gularte de castro" userId="67f50566e2aee3b4" providerId="LiveId" clId="{4C8DC21E-5E1B-4B4E-B487-A434814CAA87}" dt="2019-11-13T00:07:55.211" v="4" actId="2696"/>
        <pc:sldMkLst>
          <pc:docMk/>
          <pc:sldMk cId="744521114" sldId="261"/>
        </pc:sldMkLst>
      </pc:sldChg>
      <pc:sldChg chg="del">
        <pc:chgData name="marcos aurelio gularte de castro" userId="67f50566e2aee3b4" providerId="LiveId" clId="{4C8DC21E-5E1B-4B4E-B487-A434814CAA87}" dt="2019-11-13T00:07:55.221" v="5" actId="2696"/>
        <pc:sldMkLst>
          <pc:docMk/>
          <pc:sldMk cId="391144442" sldId="262"/>
        </pc:sldMkLst>
      </pc:sldChg>
      <pc:sldChg chg="addSp delSp modSp add modAnim">
        <pc:chgData name="marcos aurelio gularte de castro" userId="67f50566e2aee3b4" providerId="LiveId" clId="{4C8DC21E-5E1B-4B4E-B487-A434814CAA87}" dt="2019-11-13T01:03:30.118" v="1091" actId="403"/>
        <pc:sldMkLst>
          <pc:docMk/>
          <pc:sldMk cId="778893974" sldId="262"/>
        </pc:sldMkLst>
        <pc:spChg chg="mod">
          <ac:chgData name="marcos aurelio gularte de castro" userId="67f50566e2aee3b4" providerId="LiveId" clId="{4C8DC21E-5E1B-4B4E-B487-A434814CAA87}" dt="2019-11-13T00:57:05.365" v="995" actId="1076"/>
          <ac:spMkLst>
            <pc:docMk/>
            <pc:sldMk cId="778893974" sldId="262"/>
            <ac:spMk id="2" creationId="{266E056B-4969-4529-948B-1863CC554BDA}"/>
          </ac:spMkLst>
        </pc:spChg>
        <pc:spChg chg="del">
          <ac:chgData name="marcos aurelio gularte de castro" userId="67f50566e2aee3b4" providerId="LiveId" clId="{4C8DC21E-5E1B-4B4E-B487-A434814CAA87}" dt="2019-11-13T00:56:27.665" v="988"/>
          <ac:spMkLst>
            <pc:docMk/>
            <pc:sldMk cId="778893974" sldId="262"/>
            <ac:spMk id="3" creationId="{624D0103-8EF6-4636-81CC-839FB4A04B24}"/>
          </ac:spMkLst>
        </pc:spChg>
        <pc:spChg chg="add del mod">
          <ac:chgData name="marcos aurelio gularte de castro" userId="67f50566e2aee3b4" providerId="LiveId" clId="{4C8DC21E-5E1B-4B4E-B487-A434814CAA87}" dt="2019-11-13T00:57:37.083" v="998" actId="478"/>
          <ac:spMkLst>
            <pc:docMk/>
            <pc:sldMk cId="778893974" sldId="262"/>
            <ac:spMk id="4" creationId="{46193B08-A9F8-45CF-A310-390B14363B55}"/>
          </ac:spMkLst>
        </pc:spChg>
        <pc:spChg chg="add mod">
          <ac:chgData name="marcos aurelio gularte de castro" userId="67f50566e2aee3b4" providerId="LiveId" clId="{4C8DC21E-5E1B-4B4E-B487-A434814CAA87}" dt="2019-11-13T01:03:20.795" v="1084" actId="20577"/>
          <ac:spMkLst>
            <pc:docMk/>
            <pc:sldMk cId="778893974" sldId="262"/>
            <ac:spMk id="5" creationId="{655F5DB9-9DE8-4B40-80D5-591B43BFE203}"/>
          </ac:spMkLst>
        </pc:spChg>
        <pc:spChg chg="add mod">
          <ac:chgData name="marcos aurelio gularte de castro" userId="67f50566e2aee3b4" providerId="LiveId" clId="{4C8DC21E-5E1B-4B4E-B487-A434814CAA87}" dt="2019-11-13T01:03:30.118" v="1091" actId="403"/>
          <ac:spMkLst>
            <pc:docMk/>
            <pc:sldMk cId="778893974" sldId="262"/>
            <ac:spMk id="6" creationId="{7542F5F0-18DC-47EA-A169-276A0D030023}"/>
          </ac:spMkLst>
        </pc:spChg>
      </pc:sldChg>
      <pc:sldChg chg="del">
        <pc:chgData name="marcos aurelio gularte de castro" userId="67f50566e2aee3b4" providerId="LiveId" clId="{4C8DC21E-5E1B-4B4E-B487-A434814CAA87}" dt="2019-11-13T00:07:55.246" v="6" actId="2696"/>
        <pc:sldMkLst>
          <pc:docMk/>
          <pc:sldMk cId="353682804" sldId="263"/>
        </pc:sldMkLst>
      </pc:sldChg>
      <pc:sldChg chg="delSp modSp add delAnim">
        <pc:chgData name="marcos aurelio gularte de castro" userId="67f50566e2aee3b4" providerId="LiveId" clId="{4C8DC21E-5E1B-4B4E-B487-A434814CAA87}" dt="2019-11-13T00:54:49.121" v="981" actId="1036"/>
        <pc:sldMkLst>
          <pc:docMk/>
          <pc:sldMk cId="2487999394" sldId="263"/>
        </pc:sldMkLst>
        <pc:spChg chg="del">
          <ac:chgData name="marcos aurelio gularte de castro" userId="67f50566e2aee3b4" providerId="LiveId" clId="{4C8DC21E-5E1B-4B4E-B487-A434814CAA87}" dt="2019-11-13T00:53:52.810" v="842" actId="478"/>
          <ac:spMkLst>
            <pc:docMk/>
            <pc:sldMk cId="2487999394" sldId="263"/>
            <ac:spMk id="12" creationId="{47D13095-2515-4DA4-9357-EF645677DD1C}"/>
          </ac:spMkLst>
        </pc:spChg>
        <pc:spChg chg="del">
          <ac:chgData name="marcos aurelio gularte de castro" userId="67f50566e2aee3b4" providerId="LiveId" clId="{4C8DC21E-5E1B-4B4E-B487-A434814CAA87}" dt="2019-11-13T00:53:52.810" v="842" actId="478"/>
          <ac:spMkLst>
            <pc:docMk/>
            <pc:sldMk cId="2487999394" sldId="263"/>
            <ac:spMk id="13" creationId="{2C844043-46AE-458A-BE84-4BEE66BB378B}"/>
          </ac:spMkLst>
        </pc:spChg>
        <pc:spChg chg="del">
          <ac:chgData name="marcos aurelio gularte de castro" userId="67f50566e2aee3b4" providerId="LiveId" clId="{4C8DC21E-5E1B-4B4E-B487-A434814CAA87}" dt="2019-11-13T00:53:52.810" v="842" actId="478"/>
          <ac:spMkLst>
            <pc:docMk/>
            <pc:sldMk cId="2487999394" sldId="263"/>
            <ac:spMk id="15" creationId="{BFA85A77-F0DF-450F-8DA4-B7787F6BB8EF}"/>
          </ac:spMkLst>
        </pc:spChg>
        <pc:spChg chg="del">
          <ac:chgData name="marcos aurelio gularte de castro" userId="67f50566e2aee3b4" providerId="LiveId" clId="{4C8DC21E-5E1B-4B4E-B487-A434814CAA87}" dt="2019-11-13T00:53:52.810" v="842" actId="478"/>
          <ac:spMkLst>
            <pc:docMk/>
            <pc:sldMk cId="2487999394" sldId="263"/>
            <ac:spMk id="16" creationId="{166A73AC-1E66-4CB7-89FF-EAC07D968F90}"/>
          </ac:spMkLst>
        </pc:spChg>
        <pc:spChg chg="del">
          <ac:chgData name="marcos aurelio gularte de castro" userId="67f50566e2aee3b4" providerId="LiveId" clId="{4C8DC21E-5E1B-4B4E-B487-A434814CAA87}" dt="2019-11-13T00:53:52.810" v="842" actId="478"/>
          <ac:spMkLst>
            <pc:docMk/>
            <pc:sldMk cId="2487999394" sldId="263"/>
            <ac:spMk id="17" creationId="{A0A2C342-F898-47B9-8FA0-557A4D609818}"/>
          </ac:spMkLst>
        </pc:spChg>
        <pc:spChg chg="del">
          <ac:chgData name="marcos aurelio gularte de castro" userId="67f50566e2aee3b4" providerId="LiveId" clId="{4C8DC21E-5E1B-4B4E-B487-A434814CAA87}" dt="2019-11-13T00:53:52.810" v="842" actId="478"/>
          <ac:spMkLst>
            <pc:docMk/>
            <pc:sldMk cId="2487999394" sldId="263"/>
            <ac:spMk id="18" creationId="{606A3941-B821-4C4C-A2B1-B0FC963F0D0D}"/>
          </ac:spMkLst>
        </pc:spChg>
        <pc:spChg chg="del">
          <ac:chgData name="marcos aurelio gularte de castro" userId="67f50566e2aee3b4" providerId="LiveId" clId="{4C8DC21E-5E1B-4B4E-B487-A434814CAA87}" dt="2019-11-13T00:53:52.810" v="842" actId="478"/>
          <ac:spMkLst>
            <pc:docMk/>
            <pc:sldMk cId="2487999394" sldId="263"/>
            <ac:spMk id="24" creationId="{6DC7C4B2-3949-4492-A77A-74418FCDC08D}"/>
          </ac:spMkLst>
        </pc:spChg>
        <pc:spChg chg="del">
          <ac:chgData name="marcos aurelio gularte de castro" userId="67f50566e2aee3b4" providerId="LiveId" clId="{4C8DC21E-5E1B-4B4E-B487-A434814CAA87}" dt="2019-11-13T00:53:52.810" v="842" actId="478"/>
          <ac:spMkLst>
            <pc:docMk/>
            <pc:sldMk cId="2487999394" sldId="263"/>
            <ac:spMk id="25" creationId="{58ADFE7B-1AFA-4C79-A13C-907F230EFEC5}"/>
          </ac:spMkLst>
        </pc:spChg>
        <pc:spChg chg="del">
          <ac:chgData name="marcos aurelio gularte de castro" userId="67f50566e2aee3b4" providerId="LiveId" clId="{4C8DC21E-5E1B-4B4E-B487-A434814CAA87}" dt="2019-11-13T00:53:52.810" v="842" actId="478"/>
          <ac:spMkLst>
            <pc:docMk/>
            <pc:sldMk cId="2487999394" sldId="263"/>
            <ac:spMk id="28" creationId="{E3634959-44D7-4700-B2A9-B1E1942A06AD}"/>
          </ac:spMkLst>
        </pc:spChg>
        <pc:spChg chg="del">
          <ac:chgData name="marcos aurelio gularte de castro" userId="67f50566e2aee3b4" providerId="LiveId" clId="{4C8DC21E-5E1B-4B4E-B487-A434814CAA87}" dt="2019-11-13T00:53:52.810" v="842" actId="478"/>
          <ac:spMkLst>
            <pc:docMk/>
            <pc:sldMk cId="2487999394" sldId="263"/>
            <ac:spMk id="29" creationId="{53343F43-D0D8-459B-B620-63BB992424AF}"/>
          </ac:spMkLst>
        </pc:spChg>
        <pc:spChg chg="mod">
          <ac:chgData name="marcos aurelio gularte de castro" userId="67f50566e2aee3b4" providerId="LiveId" clId="{4C8DC21E-5E1B-4B4E-B487-A434814CAA87}" dt="2019-11-13T00:54:49.121" v="981" actId="1036"/>
          <ac:spMkLst>
            <pc:docMk/>
            <pc:sldMk cId="2487999394" sldId="263"/>
            <ac:spMk id="30" creationId="{4FA62A8C-EF6B-4EAD-BE92-0E1559679C57}"/>
          </ac:spMkLst>
        </pc:spChg>
        <pc:spChg chg="mod">
          <ac:chgData name="marcos aurelio gularte de castro" userId="67f50566e2aee3b4" providerId="LiveId" clId="{4C8DC21E-5E1B-4B4E-B487-A434814CAA87}" dt="2019-11-13T00:54:49.121" v="981" actId="1036"/>
          <ac:spMkLst>
            <pc:docMk/>
            <pc:sldMk cId="2487999394" sldId="263"/>
            <ac:spMk id="31" creationId="{DC9471AF-0B07-4681-8715-1B49A9D69CD1}"/>
          </ac:spMkLst>
        </pc:spChg>
        <pc:spChg chg="mod">
          <ac:chgData name="marcos aurelio gularte de castro" userId="67f50566e2aee3b4" providerId="LiveId" clId="{4C8DC21E-5E1B-4B4E-B487-A434814CAA87}" dt="2019-11-13T00:54:49.121" v="981" actId="1036"/>
          <ac:spMkLst>
            <pc:docMk/>
            <pc:sldMk cId="2487999394" sldId="263"/>
            <ac:spMk id="32" creationId="{C8AA0E4A-C519-4E7D-BB26-E5C2C6A1B990}"/>
          </ac:spMkLst>
        </pc:spChg>
        <pc:spChg chg="mod">
          <ac:chgData name="marcos aurelio gularte de castro" userId="67f50566e2aee3b4" providerId="LiveId" clId="{4C8DC21E-5E1B-4B4E-B487-A434814CAA87}" dt="2019-11-13T00:54:49.121" v="981" actId="1036"/>
          <ac:spMkLst>
            <pc:docMk/>
            <pc:sldMk cId="2487999394" sldId="263"/>
            <ac:spMk id="33" creationId="{A1F3509C-F2F7-40F1-A555-CC7107FE49C1}"/>
          </ac:spMkLst>
        </pc:spChg>
        <pc:spChg chg="mod">
          <ac:chgData name="marcos aurelio gularte de castro" userId="67f50566e2aee3b4" providerId="LiveId" clId="{4C8DC21E-5E1B-4B4E-B487-A434814CAA87}" dt="2019-11-13T00:54:49.121" v="981" actId="1036"/>
          <ac:spMkLst>
            <pc:docMk/>
            <pc:sldMk cId="2487999394" sldId="263"/>
            <ac:spMk id="34" creationId="{1C7AE619-48AA-421D-A1FA-292CCD751B62}"/>
          </ac:spMkLst>
        </pc:spChg>
        <pc:spChg chg="mod">
          <ac:chgData name="marcos aurelio gularte de castro" userId="67f50566e2aee3b4" providerId="LiveId" clId="{4C8DC21E-5E1B-4B4E-B487-A434814CAA87}" dt="2019-11-13T00:54:49.121" v="981" actId="1036"/>
          <ac:spMkLst>
            <pc:docMk/>
            <pc:sldMk cId="2487999394" sldId="263"/>
            <ac:spMk id="35" creationId="{343D3AC1-8A49-4553-93EE-F97F1BA0CDBE}"/>
          </ac:spMkLst>
        </pc:spChg>
        <pc:spChg chg="mod">
          <ac:chgData name="marcos aurelio gularte de castro" userId="67f50566e2aee3b4" providerId="LiveId" clId="{4C8DC21E-5E1B-4B4E-B487-A434814CAA87}" dt="2019-11-13T00:54:49.121" v="981" actId="1036"/>
          <ac:spMkLst>
            <pc:docMk/>
            <pc:sldMk cId="2487999394" sldId="263"/>
            <ac:spMk id="36" creationId="{904E2681-FF10-4BED-8218-72E6A5EF4417}"/>
          </ac:spMkLst>
        </pc:spChg>
        <pc:spChg chg="mod">
          <ac:chgData name="marcos aurelio gularte de castro" userId="67f50566e2aee3b4" providerId="LiveId" clId="{4C8DC21E-5E1B-4B4E-B487-A434814CAA87}" dt="2019-11-13T00:54:49.121" v="981" actId="1036"/>
          <ac:spMkLst>
            <pc:docMk/>
            <pc:sldMk cId="2487999394" sldId="263"/>
            <ac:spMk id="37" creationId="{32C05C00-AECA-4845-9B47-0CE448C174D8}"/>
          </ac:spMkLst>
        </pc:spChg>
        <pc:spChg chg="mod">
          <ac:chgData name="marcos aurelio gularte de castro" userId="67f50566e2aee3b4" providerId="LiveId" clId="{4C8DC21E-5E1B-4B4E-B487-A434814CAA87}" dt="2019-11-13T00:54:49.121" v="981" actId="1036"/>
          <ac:spMkLst>
            <pc:docMk/>
            <pc:sldMk cId="2487999394" sldId="263"/>
            <ac:spMk id="38" creationId="{B2A8F8AA-5200-4618-A4E6-029189CAF44A}"/>
          </ac:spMkLst>
        </pc:spChg>
        <pc:spChg chg="mod">
          <ac:chgData name="marcos aurelio gularte de castro" userId="67f50566e2aee3b4" providerId="LiveId" clId="{4C8DC21E-5E1B-4B4E-B487-A434814CAA87}" dt="2019-11-13T00:54:49.121" v="981" actId="1036"/>
          <ac:spMkLst>
            <pc:docMk/>
            <pc:sldMk cId="2487999394" sldId="263"/>
            <ac:spMk id="39" creationId="{CB31E01E-53F8-4988-9807-A92D3109BD66}"/>
          </ac:spMkLst>
        </pc:spChg>
        <pc:spChg chg="mod">
          <ac:chgData name="marcos aurelio gularte de castro" userId="67f50566e2aee3b4" providerId="LiveId" clId="{4C8DC21E-5E1B-4B4E-B487-A434814CAA87}" dt="2019-11-13T00:54:49.121" v="981" actId="1036"/>
          <ac:spMkLst>
            <pc:docMk/>
            <pc:sldMk cId="2487999394" sldId="263"/>
            <ac:spMk id="40" creationId="{1ED18554-86AB-4299-8157-AA33F3793B03}"/>
          </ac:spMkLst>
        </pc:spChg>
        <pc:spChg chg="mod">
          <ac:chgData name="marcos aurelio gularte de castro" userId="67f50566e2aee3b4" providerId="LiveId" clId="{4C8DC21E-5E1B-4B4E-B487-A434814CAA87}" dt="2019-11-13T00:54:49.121" v="981" actId="1036"/>
          <ac:spMkLst>
            <pc:docMk/>
            <pc:sldMk cId="2487999394" sldId="263"/>
            <ac:spMk id="41" creationId="{7C80090F-D4E9-446D-BBA6-9FDCB5C6BE77}"/>
          </ac:spMkLst>
        </pc:spChg>
      </pc:sldChg>
      <pc:sldChg chg="add">
        <pc:chgData name="marcos aurelio gularte de castro" userId="67f50566e2aee3b4" providerId="LiveId" clId="{4C8DC21E-5E1B-4B4E-B487-A434814CAA87}" dt="2019-11-13T00:55:15.578" v="985"/>
        <pc:sldMkLst>
          <pc:docMk/>
          <pc:sldMk cId="213530648" sldId="264"/>
        </pc:sldMkLst>
      </pc:sldChg>
      <pc:sldChg chg="del">
        <pc:chgData name="marcos aurelio gularte de castro" userId="67f50566e2aee3b4" providerId="LiveId" clId="{4C8DC21E-5E1B-4B4E-B487-A434814CAA87}" dt="2019-11-13T00:07:55.255" v="7" actId="2696"/>
        <pc:sldMkLst>
          <pc:docMk/>
          <pc:sldMk cId="1680380186" sldId="264"/>
        </pc:sldMkLst>
      </pc:sldChg>
      <pc:sldChg chg="del">
        <pc:chgData name="marcos aurelio gularte de castro" userId="67f50566e2aee3b4" providerId="LiveId" clId="{4C8DC21E-5E1B-4B4E-B487-A434814CAA87}" dt="2019-11-13T00:07:55.262" v="8" actId="2696"/>
        <pc:sldMkLst>
          <pc:docMk/>
          <pc:sldMk cId="3198343290" sldId="265"/>
        </pc:sldMkLst>
      </pc:sldChg>
      <pc:sldChg chg="add">
        <pc:chgData name="marcos aurelio gularte de castro" userId="67f50566e2aee3b4" providerId="LiveId" clId="{4C8DC21E-5E1B-4B4E-B487-A434814CAA87}" dt="2019-11-13T00:55:15.866" v="986"/>
        <pc:sldMkLst>
          <pc:docMk/>
          <pc:sldMk cId="3582880330" sldId="265"/>
        </pc:sldMkLst>
      </pc:sldChg>
      <pc:sldChg chg="del">
        <pc:chgData name="marcos aurelio gularte de castro" userId="67f50566e2aee3b4" providerId="LiveId" clId="{4C8DC21E-5E1B-4B4E-B487-A434814CAA87}" dt="2019-11-13T00:07:55.271" v="9" actId="2696"/>
        <pc:sldMkLst>
          <pc:docMk/>
          <pc:sldMk cId="158947367" sldId="266"/>
        </pc:sldMkLst>
      </pc:sldChg>
      <pc:sldChg chg="add">
        <pc:chgData name="marcos aurelio gularte de castro" userId="67f50566e2aee3b4" providerId="LiveId" clId="{4C8DC21E-5E1B-4B4E-B487-A434814CAA87}" dt="2019-11-13T00:55:16.087" v="987"/>
        <pc:sldMkLst>
          <pc:docMk/>
          <pc:sldMk cId="406907528" sldId="266"/>
        </pc:sldMkLst>
      </pc:sldChg>
      <pc:sldChg chg="del">
        <pc:chgData name="marcos aurelio gularte de castro" userId="67f50566e2aee3b4" providerId="LiveId" clId="{4C8DC21E-5E1B-4B4E-B487-A434814CAA87}" dt="2019-11-13T00:07:55.282" v="10" actId="2696"/>
        <pc:sldMkLst>
          <pc:docMk/>
          <pc:sldMk cId="2770135378" sldId="267"/>
        </pc:sldMkLst>
      </pc:sldChg>
      <pc:sldChg chg="del">
        <pc:chgData name="marcos aurelio gularte de castro" userId="67f50566e2aee3b4" providerId="LiveId" clId="{4C8DC21E-5E1B-4B4E-B487-A434814CAA87}" dt="2019-11-13T00:07:55.292" v="11" actId="2696"/>
        <pc:sldMkLst>
          <pc:docMk/>
          <pc:sldMk cId="2620834968" sldId="268"/>
        </pc:sldMkLst>
      </pc:sldChg>
      <pc:sldChg chg="del">
        <pc:chgData name="marcos aurelio gularte de castro" userId="67f50566e2aee3b4" providerId="LiveId" clId="{4C8DC21E-5E1B-4B4E-B487-A434814CAA87}" dt="2019-11-13T00:07:55.303" v="12" actId="2696"/>
        <pc:sldMkLst>
          <pc:docMk/>
          <pc:sldMk cId="4104161905" sldId="269"/>
        </pc:sldMkLst>
      </pc:sldChg>
      <pc:sldChg chg="del">
        <pc:chgData name="marcos aurelio gularte de castro" userId="67f50566e2aee3b4" providerId="LiveId" clId="{4C8DC21E-5E1B-4B4E-B487-A434814CAA87}" dt="2019-11-13T00:07:55.313" v="13" actId="2696"/>
        <pc:sldMkLst>
          <pc:docMk/>
          <pc:sldMk cId="4093665034" sldId="2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9683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D664BF93-B7AA-4AFA-8FA9-C1B9A9D6D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BAABE1-65E0-4FDB-8337-C6C02A8C7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3164" y="1041400"/>
            <a:ext cx="2013527" cy="2387600"/>
          </a:xfrm>
          <a:solidFill>
            <a:schemeClr val="tx2">
              <a:lumMod val="50000"/>
              <a:alpha val="80000"/>
            </a:schemeClr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algn="ctr">
              <a:defRPr sz="199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rgbClr val="10253F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70446"/>
            <a:ext cx="470694" cy="35862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78" y="2827505"/>
            <a:ext cx="3806456" cy="1669311"/>
          </a:xfrm>
          <a:solidFill>
            <a:srgbClr val="7030A0"/>
          </a:solidFill>
          <a:ln w="28575">
            <a:noFill/>
          </a:ln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921" y="671512"/>
            <a:ext cx="7149155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1114088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11647796" y="3082686"/>
            <a:ext cx="374526" cy="285353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defRPr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bg1"/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rgbClr val="FFC000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4461" y="0"/>
            <a:ext cx="4156399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56AF5319-5B30-4585-B3BD-0B99A8FFFC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76729" y="0"/>
            <a:ext cx="1637732" cy="159765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13" grpId="0"/>
      <p:bldP spid="7" grpId="0" animBg="1"/>
      <p:bldP spid="8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57FB-38C6-46A4-8EB9-B3F01AD3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A44FB1-A44A-43C1-BC35-2D646790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0D4549-FB9A-48C9-B4C1-669CB11B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EFB0CD-71F9-4004-B43F-62F7BDC27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D33FA8-29A0-4442-9589-EBD8283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5E0C91D-DE60-4784-AFB0-BF5297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AA9204-7A39-4073-B0BE-BBF3E002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2" r:id="rId10"/>
    <p:sldLayoutId id="2147483660" r:id="rId11"/>
    <p:sldLayoutId id="2147483664" r:id="rId12"/>
    <p:sldLayoutId id="2147483657" r:id="rId13"/>
    <p:sldLayoutId id="2147483663" r:id="rId1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spaço Reservado para Imagem 22" descr="Homem com camisa azul&#10;&#10;Descrição gerada automaticamente">
            <a:extLst>
              <a:ext uri="{FF2B5EF4-FFF2-40B4-BE49-F238E27FC236}">
                <a16:creationId xmlns:a16="http://schemas.microsoft.com/office/drawing/2014/main" id="{28B27EA2-5278-4E10-BD14-409FFA23E0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25" name="Espaço Reservado para Imagem 22" descr="Homem com camisa azul&#10;&#10;Descrição gerada automaticamente">
            <a:extLst>
              <a:ext uri="{FF2B5EF4-FFF2-40B4-BE49-F238E27FC236}">
                <a16:creationId xmlns:a16="http://schemas.microsoft.com/office/drawing/2014/main" id="{0E5B14EA-5177-4791-B7EF-DBEC6176B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29BA9D92-8C8B-42D7-8A1E-EC3BB3788E07}"/>
              </a:ext>
            </a:extLst>
          </p:cNvPr>
          <p:cNvSpPr/>
          <p:nvPr/>
        </p:nvSpPr>
        <p:spPr>
          <a:xfrm flipH="1">
            <a:off x="5207000" y="2596916"/>
            <a:ext cx="6019800" cy="2819400"/>
          </a:xfrm>
          <a:custGeom>
            <a:avLst/>
            <a:gdLst>
              <a:gd name="connsiteX0" fmla="*/ 1708727 w 1708727"/>
              <a:gd name="connsiteY0" fmla="*/ 858981 h 4673600"/>
              <a:gd name="connsiteX1" fmla="*/ 1708727 w 1708727"/>
              <a:gd name="connsiteY1" fmla="*/ 0 h 4673600"/>
              <a:gd name="connsiteX2" fmla="*/ 0 w 1708727"/>
              <a:gd name="connsiteY2" fmla="*/ 0 h 4673600"/>
              <a:gd name="connsiteX3" fmla="*/ 0 w 1708727"/>
              <a:gd name="connsiteY3" fmla="*/ 4673600 h 4673600"/>
              <a:gd name="connsiteX4" fmla="*/ 831273 w 1708727"/>
              <a:gd name="connsiteY4" fmla="*/ 4673600 h 46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727" h="4673600">
                <a:moveTo>
                  <a:pt x="1708727" y="858981"/>
                </a:moveTo>
                <a:lnTo>
                  <a:pt x="1708727" y="0"/>
                </a:lnTo>
                <a:lnTo>
                  <a:pt x="0" y="0"/>
                </a:lnTo>
                <a:lnTo>
                  <a:pt x="0" y="4673600"/>
                </a:lnTo>
                <a:lnTo>
                  <a:pt x="831273" y="4673600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03868CF-852C-4311-AA8E-1EAF710D344A}"/>
              </a:ext>
            </a:extLst>
          </p:cNvPr>
          <p:cNvSpPr txBox="1"/>
          <p:nvPr/>
        </p:nvSpPr>
        <p:spPr>
          <a:xfrm>
            <a:off x="673099" y="3629152"/>
            <a:ext cx="3610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dirty="0">
                <a:solidFill>
                  <a:schemeClr val="bg1"/>
                </a:solidFill>
              </a:rPr>
              <a:t>MINHA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pt-BR" sz="4800" b="1" dirty="0">
                <a:solidFill>
                  <a:schemeClr val="bg1"/>
                </a:solidFill>
              </a:rPr>
              <a:t>PROMESSA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1393325" y="6212166"/>
            <a:ext cx="195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 PENNY BRINK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8AA1E8-A9D9-4604-A044-C8FCEAFA0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42" y="5836336"/>
            <a:ext cx="972802" cy="102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1">
            <a:extLst>
              <a:ext uri="{FF2B5EF4-FFF2-40B4-BE49-F238E27FC236}">
                <a16:creationId xmlns:a16="http://schemas.microsoft.com/office/drawing/2014/main" id="{4B508BF1-AC74-432E-B739-F1D3D6DBE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2338" y="3327400"/>
            <a:ext cx="2013527" cy="2387600"/>
          </a:xfrm>
          <a:noFill/>
          <a:ln>
            <a:solidFill>
              <a:schemeClr val="bg1"/>
            </a:solidFill>
          </a:ln>
        </p:spPr>
        <p:txBody>
          <a:bodyPr anchor="ctr"/>
          <a:lstStyle/>
          <a:p>
            <a:r>
              <a:rPr lang="pt-BR" sz="23900" dirty="0">
                <a:latin typeface="+mj-lt"/>
              </a:rPr>
              <a:t>&amp;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85F28C8-380A-4352-9380-FE26AC5D2756}"/>
              </a:ext>
            </a:extLst>
          </p:cNvPr>
          <p:cNvSpPr txBox="1"/>
          <p:nvPr/>
        </p:nvSpPr>
        <p:spPr>
          <a:xfrm>
            <a:off x="6614668" y="3767147"/>
            <a:ext cx="45534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O FATOR</a:t>
            </a:r>
          </a:p>
          <a:p>
            <a:r>
              <a:rPr lang="pt-BR" sz="4800" b="1" dirty="0">
                <a:solidFill>
                  <a:schemeClr val="bg1"/>
                </a:solidFill>
              </a:rPr>
              <a:t>GENEROSIDADE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 de Texto 2">
                <a:extLst>
                  <a:ext uri="{FF2B5EF4-FFF2-40B4-BE49-F238E27FC236}">
                    <a16:creationId xmlns:a16="http://schemas.microsoft.com/office/drawing/2014/main" id="{9DDFC67D-8B34-441E-8138-C9BC2B983F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3100" y="889000"/>
                <a:ext cx="10845800" cy="499110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5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pt-BR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2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 X 10 = B</a:t>
                </a:r>
                <a:endParaRPr lang="pt-BR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2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 </a:t>
                </a:r>
                <a:r>
                  <a:rPr lang="pt-BR" sz="2800" spc="-5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÷ B = D</a:t>
                </a:r>
                <a:endParaRPr lang="pt-BR" sz="6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2800" spc="-5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D X 100 = FG</a:t>
                </a:r>
                <a:endParaRPr lang="pt-BR" sz="6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2800" b="1" spc="-5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EXEMPLO:</a:t>
                </a:r>
                <a:endParaRPr lang="pt-BR" sz="6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2800" spc="-5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[A] $10,000 X 10 = [B] 100,000</a:t>
                </a:r>
                <a:endParaRPr lang="pt-BR" sz="6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2800" spc="-5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(DÍZIMO TOTAL PREVISTO)</a:t>
                </a:r>
                <a:endParaRPr lang="pt-BR" sz="6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𝐹𝐺</m:t>
                        </m:r>
                      </m:e>
                    </m:d>
                    <m:r>
                      <a:rPr lang="pt-BR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2%</m:t>
                    </m:r>
                    <m:r>
                      <a:rPr lang="pt-BR" sz="3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pt-BR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sz="3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  <m:r>
                          <a:rPr lang="pt-BR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$200 </m:t>
                        </m:r>
                        <m:d>
                          <m:dPr>
                            <m:ctrlPr>
                              <a:rPr lang="pt-BR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𝑂𝑓𝑒𝑟𝑡𝑎𝑠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pt-BR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sz="3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  <m:r>
                          <a:rPr lang="pt-BR" sz="3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$100.000 (</m:t>
                        </m:r>
                        <m:r>
                          <m:rPr>
                            <m:sty m:val="p"/>
                          </m:rPr>
                          <a:rPr lang="pt-BR" sz="3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Renda</m:t>
                        </m:r>
                        <m:r>
                          <a:rPr lang="pt-BR" sz="3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pt-BR" sz="3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100/1</a:t>
                </a:r>
                <a:endParaRPr lang="pt-BR" sz="6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500" spc="-5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endParaRPr lang="pt-BR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Caixa de Texto 2">
                <a:extLst>
                  <a:ext uri="{FF2B5EF4-FFF2-40B4-BE49-F238E27FC236}">
                    <a16:creationId xmlns:a16="http://schemas.microsoft.com/office/drawing/2014/main" id="{9DDFC67D-8B34-441E-8138-C9BC2B983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100" y="889000"/>
                <a:ext cx="10845800" cy="49911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  <a:headEnd/>
                <a:tailEnd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0752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spaço Reservado para Imagem 22" descr="Homem com camisa azul&#10;&#10;Descrição gerada automaticamente">
            <a:extLst>
              <a:ext uri="{FF2B5EF4-FFF2-40B4-BE49-F238E27FC236}">
                <a16:creationId xmlns:a16="http://schemas.microsoft.com/office/drawing/2014/main" id="{28B27EA2-5278-4E10-BD14-409FFA23E0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25" name="Espaço Reservado para Imagem 22" descr="Homem com camisa azul&#10;&#10;Descrição gerada automaticamente">
            <a:extLst>
              <a:ext uri="{FF2B5EF4-FFF2-40B4-BE49-F238E27FC236}">
                <a16:creationId xmlns:a16="http://schemas.microsoft.com/office/drawing/2014/main" id="{0E5B14EA-5177-4791-B7EF-DBEC6176B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29BA9D92-8C8B-42D7-8A1E-EC3BB3788E07}"/>
              </a:ext>
            </a:extLst>
          </p:cNvPr>
          <p:cNvSpPr/>
          <p:nvPr/>
        </p:nvSpPr>
        <p:spPr>
          <a:xfrm flipH="1">
            <a:off x="5207000" y="2596916"/>
            <a:ext cx="6019800" cy="2819400"/>
          </a:xfrm>
          <a:custGeom>
            <a:avLst/>
            <a:gdLst>
              <a:gd name="connsiteX0" fmla="*/ 1708727 w 1708727"/>
              <a:gd name="connsiteY0" fmla="*/ 858981 h 4673600"/>
              <a:gd name="connsiteX1" fmla="*/ 1708727 w 1708727"/>
              <a:gd name="connsiteY1" fmla="*/ 0 h 4673600"/>
              <a:gd name="connsiteX2" fmla="*/ 0 w 1708727"/>
              <a:gd name="connsiteY2" fmla="*/ 0 h 4673600"/>
              <a:gd name="connsiteX3" fmla="*/ 0 w 1708727"/>
              <a:gd name="connsiteY3" fmla="*/ 4673600 h 4673600"/>
              <a:gd name="connsiteX4" fmla="*/ 831273 w 1708727"/>
              <a:gd name="connsiteY4" fmla="*/ 4673600 h 46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727" h="4673600">
                <a:moveTo>
                  <a:pt x="1708727" y="858981"/>
                </a:moveTo>
                <a:lnTo>
                  <a:pt x="1708727" y="0"/>
                </a:lnTo>
                <a:lnTo>
                  <a:pt x="0" y="0"/>
                </a:lnTo>
                <a:lnTo>
                  <a:pt x="0" y="4673600"/>
                </a:lnTo>
                <a:lnTo>
                  <a:pt x="831273" y="4673600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03868CF-852C-4311-AA8E-1EAF710D344A}"/>
              </a:ext>
            </a:extLst>
          </p:cNvPr>
          <p:cNvSpPr txBox="1"/>
          <p:nvPr/>
        </p:nvSpPr>
        <p:spPr>
          <a:xfrm>
            <a:off x="673099" y="3629152"/>
            <a:ext cx="3610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dirty="0">
                <a:solidFill>
                  <a:schemeClr val="bg1"/>
                </a:solidFill>
              </a:rPr>
              <a:t>MINHA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pt-BR" sz="4800" b="1" dirty="0">
                <a:solidFill>
                  <a:schemeClr val="bg1"/>
                </a:solidFill>
              </a:rPr>
              <a:t>PROMESSA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1393325" y="6212166"/>
            <a:ext cx="195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 PENNY BRINK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8AA1E8-A9D9-4604-A044-C8FCEAFA0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42" y="5836336"/>
            <a:ext cx="972802" cy="102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1">
            <a:extLst>
              <a:ext uri="{FF2B5EF4-FFF2-40B4-BE49-F238E27FC236}">
                <a16:creationId xmlns:a16="http://schemas.microsoft.com/office/drawing/2014/main" id="{4B508BF1-AC74-432E-B739-F1D3D6DBE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2338" y="3327400"/>
            <a:ext cx="2013527" cy="2387600"/>
          </a:xfrm>
          <a:noFill/>
          <a:ln>
            <a:solidFill>
              <a:schemeClr val="bg1"/>
            </a:solidFill>
          </a:ln>
        </p:spPr>
        <p:txBody>
          <a:bodyPr anchor="ctr"/>
          <a:lstStyle/>
          <a:p>
            <a:r>
              <a:rPr lang="pt-BR" sz="23900" dirty="0">
                <a:latin typeface="+mj-lt"/>
              </a:rPr>
              <a:t>&amp;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85F28C8-380A-4352-9380-FE26AC5D2756}"/>
              </a:ext>
            </a:extLst>
          </p:cNvPr>
          <p:cNvSpPr txBox="1"/>
          <p:nvPr/>
        </p:nvSpPr>
        <p:spPr>
          <a:xfrm>
            <a:off x="6614668" y="3767147"/>
            <a:ext cx="45534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O FATOR</a:t>
            </a:r>
          </a:p>
          <a:p>
            <a:r>
              <a:rPr lang="pt-BR" sz="4800" b="1" dirty="0">
                <a:solidFill>
                  <a:schemeClr val="bg1"/>
                </a:solidFill>
              </a:rPr>
              <a:t>GENEROSIDADE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270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1608E8BD-52A2-462B-953A-1F69DA2544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6" r="17906"/>
          <a:stretch>
            <a:fillRect/>
          </a:stretch>
        </p:blipFill>
        <p:spPr/>
      </p:pic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F5B98651-D07B-4E9C-A783-E376484A6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Minha “promessa” é um termo atribuído a uma oferta que é tanto regular quanto sistemática.</a:t>
            </a:r>
          </a:p>
        </p:txBody>
      </p:sp>
    </p:spTree>
    <p:extLst>
      <p:ext uri="{BB962C8B-B14F-4D97-AF65-F5344CB8AC3E}">
        <p14:creationId xmlns:p14="http://schemas.microsoft.com/office/powerpoint/2010/main" val="366390963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2E28E92-2377-4BB1-ACAA-599EFC86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Essa oferta é </a:t>
            </a:r>
            <a:r>
              <a:rPr lang="pt-BR" b="1" dirty="0"/>
              <a:t>regular</a:t>
            </a:r>
            <a:r>
              <a:rPr lang="pt-BR" dirty="0"/>
              <a:t>, pois, como o dízimo, é dada a cada vez que o adorador recebe uma renda; ela é </a:t>
            </a:r>
            <a:r>
              <a:rPr lang="pt-BR" b="1" dirty="0"/>
              <a:t>sistemática,</a:t>
            </a:r>
            <a:r>
              <a:rPr lang="pt-BR" dirty="0"/>
              <a:t> pois está sob o mesmo sistema do dízimo.</a:t>
            </a:r>
          </a:p>
        </p:txBody>
      </p:sp>
      <p:pic>
        <p:nvPicPr>
          <p:cNvPr id="3" name="Espaço Reservado para Imagem 2" descr="Uma imagem contendo mesa, remoto, de madeira, homem&#10;&#10;Descrição gerada automaticamente">
            <a:extLst>
              <a:ext uri="{FF2B5EF4-FFF2-40B4-BE49-F238E27FC236}">
                <a16:creationId xmlns:a16="http://schemas.microsoft.com/office/drawing/2014/main" id="{B36AD5D1-1946-41FD-9D06-8552D3FA21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r="117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448322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2C584EE-75A1-48AD-8F62-55A2BCF39EF4}"/>
              </a:ext>
            </a:extLst>
          </p:cNvPr>
          <p:cNvCxnSpPr/>
          <p:nvPr/>
        </p:nvCxnSpPr>
        <p:spPr>
          <a:xfrm>
            <a:off x="6096000" y="400050"/>
            <a:ext cx="0" cy="6057900"/>
          </a:xfrm>
          <a:prstGeom prst="line">
            <a:avLst/>
          </a:prstGeom>
          <a:ln w="22225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C900C02F-E8E4-43DB-B80A-7EB68D3F06EB}"/>
              </a:ext>
            </a:extLst>
          </p:cNvPr>
          <p:cNvSpPr txBox="1"/>
          <p:nvPr/>
        </p:nvSpPr>
        <p:spPr>
          <a:xfrm>
            <a:off x="1879600" y="4445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DÍZIMO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E7CBAB3-FD55-4000-A183-2870B6E293DC}"/>
              </a:ext>
            </a:extLst>
          </p:cNvPr>
          <p:cNvSpPr txBox="1"/>
          <p:nvPr/>
        </p:nvSpPr>
        <p:spPr>
          <a:xfrm>
            <a:off x="7200899" y="44450"/>
            <a:ext cx="2933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PROMESSA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7D13095-2515-4DA4-9357-EF645677DD1C}"/>
              </a:ext>
            </a:extLst>
          </p:cNvPr>
          <p:cNvSpPr txBox="1"/>
          <p:nvPr/>
        </p:nvSpPr>
        <p:spPr>
          <a:xfrm>
            <a:off x="802410" y="1181100"/>
            <a:ext cx="487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/>
              <a:t>Motivado por qualquer renda ou aumento (</a:t>
            </a:r>
            <a:r>
              <a:rPr lang="pt-BR" dirty="0" err="1"/>
              <a:t>Pv</a:t>
            </a:r>
            <a:r>
              <a:rPr lang="pt-BR" dirty="0"/>
              <a:t>. 3:9)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C844043-46AE-458A-BE84-4BEE66BB378B}"/>
              </a:ext>
            </a:extLst>
          </p:cNvPr>
          <p:cNvSpPr txBox="1"/>
          <p:nvPr/>
        </p:nvSpPr>
        <p:spPr>
          <a:xfrm>
            <a:off x="6502400" y="1181100"/>
            <a:ext cx="487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Motivado por qualquer renda ou aumento (</a:t>
            </a:r>
            <a:r>
              <a:rPr lang="pt-BR" dirty="0" err="1"/>
              <a:t>Pv</a:t>
            </a:r>
            <a:r>
              <a:rPr lang="pt-BR" dirty="0"/>
              <a:t>. 3:9)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FA85A77-F0DF-450F-8DA4-B7787F6BB8EF}"/>
              </a:ext>
            </a:extLst>
          </p:cNvPr>
          <p:cNvSpPr txBox="1"/>
          <p:nvPr/>
        </p:nvSpPr>
        <p:spPr>
          <a:xfrm>
            <a:off x="419100" y="2002592"/>
            <a:ext cx="5255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/>
              <a:t>Oferecido como reconhecimento das bênçãos de Deus.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66A73AC-1E66-4CB7-89FF-EAC07D968F90}"/>
              </a:ext>
            </a:extLst>
          </p:cNvPr>
          <p:cNvSpPr txBox="1"/>
          <p:nvPr/>
        </p:nvSpPr>
        <p:spPr>
          <a:xfrm>
            <a:off x="6502400" y="2002592"/>
            <a:ext cx="487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Motivado por qualquer renda ou aumento (</a:t>
            </a:r>
            <a:r>
              <a:rPr lang="pt-BR" dirty="0" err="1"/>
              <a:t>Pv</a:t>
            </a:r>
            <a:r>
              <a:rPr lang="pt-BR" dirty="0"/>
              <a:t>. 3:9)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0A2C342-F898-47B9-8FA0-557A4D609818}"/>
              </a:ext>
            </a:extLst>
          </p:cNvPr>
          <p:cNvSpPr txBox="1"/>
          <p:nvPr/>
        </p:nvSpPr>
        <p:spPr>
          <a:xfrm>
            <a:off x="1752670" y="2951084"/>
            <a:ext cx="392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/>
              <a:t>Uma expressão de confiança no Senhor.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06A3941-B821-4C4C-A2B1-B0FC963F0D0D}"/>
              </a:ext>
            </a:extLst>
          </p:cNvPr>
          <p:cNvSpPr txBox="1"/>
          <p:nvPr/>
        </p:nvSpPr>
        <p:spPr>
          <a:xfrm>
            <a:off x="6502400" y="2951084"/>
            <a:ext cx="487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Motivado por qualquer renda ou aumento (</a:t>
            </a:r>
            <a:r>
              <a:rPr lang="pt-BR" dirty="0" err="1"/>
              <a:t>Pv</a:t>
            </a:r>
            <a:r>
              <a:rPr lang="pt-BR" dirty="0"/>
              <a:t>. 3:9)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DC7C4B2-3949-4492-A77A-74418FCDC08D}"/>
              </a:ext>
            </a:extLst>
          </p:cNvPr>
          <p:cNvSpPr txBox="1"/>
          <p:nvPr/>
        </p:nvSpPr>
        <p:spPr>
          <a:xfrm>
            <a:off x="696636" y="3988476"/>
            <a:ext cx="4978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Calculado e entregue antes que qualquer outro gasto (Primeiro Deus – Mateus 6:33)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8ADFE7B-1AFA-4C79-A13C-907F230EFEC5}"/>
              </a:ext>
            </a:extLst>
          </p:cNvPr>
          <p:cNvSpPr txBox="1"/>
          <p:nvPr/>
        </p:nvSpPr>
        <p:spPr>
          <a:xfrm>
            <a:off x="6502400" y="3988476"/>
            <a:ext cx="5168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Calculado e entregue depois do dízimo e antes que qualquer outro gasto (Primeiro Deus – Mateus 6:33)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3634959-44D7-4700-B2A9-B1E1942A06AD}"/>
              </a:ext>
            </a:extLst>
          </p:cNvPr>
          <p:cNvSpPr txBox="1"/>
          <p:nvPr/>
        </p:nvSpPr>
        <p:spPr>
          <a:xfrm>
            <a:off x="2948446" y="5047260"/>
            <a:ext cx="272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/>
              <a:t>Baseado em porcentagens. 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3343F43-D0D8-459B-B620-63BB992424AF}"/>
              </a:ext>
            </a:extLst>
          </p:cNvPr>
          <p:cNvSpPr txBox="1"/>
          <p:nvPr/>
        </p:nvSpPr>
        <p:spPr>
          <a:xfrm>
            <a:off x="6502400" y="5047260"/>
            <a:ext cx="2673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Baseada em porcentagens.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FA62A8C-EF6B-4EAD-BE92-0E1559679C57}"/>
              </a:ext>
            </a:extLst>
          </p:cNvPr>
          <p:cNvSpPr txBox="1"/>
          <p:nvPr/>
        </p:nvSpPr>
        <p:spPr>
          <a:xfrm>
            <a:off x="1495740" y="5919552"/>
            <a:ext cx="417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/>
              <a:t>Porcentagem: estabelecida por Deus (10%)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DC9471AF-0B07-4681-8715-1B49A9D69CD1}"/>
              </a:ext>
            </a:extLst>
          </p:cNvPr>
          <p:cNvSpPr txBox="1"/>
          <p:nvPr/>
        </p:nvSpPr>
        <p:spPr>
          <a:xfrm>
            <a:off x="6502400" y="5919552"/>
            <a:ext cx="4997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Porcentagem: estabelecida pelo adorador (____ %)</a:t>
            </a:r>
          </a:p>
        </p:txBody>
      </p:sp>
    </p:spTree>
    <p:extLst>
      <p:ext uri="{BB962C8B-B14F-4D97-AF65-F5344CB8AC3E}">
        <p14:creationId xmlns:p14="http://schemas.microsoft.com/office/powerpoint/2010/main" val="3532386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5" grpId="0"/>
      <p:bldP spid="16" grpId="0"/>
      <p:bldP spid="17" grpId="0"/>
      <p:bldP spid="18" grpId="0"/>
      <p:bldP spid="24" grpId="0"/>
      <p:bldP spid="25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2C584EE-75A1-48AD-8F62-55A2BCF39EF4}"/>
              </a:ext>
            </a:extLst>
          </p:cNvPr>
          <p:cNvCxnSpPr/>
          <p:nvPr/>
        </p:nvCxnSpPr>
        <p:spPr>
          <a:xfrm>
            <a:off x="6096000" y="400050"/>
            <a:ext cx="0" cy="6057900"/>
          </a:xfrm>
          <a:prstGeom prst="line">
            <a:avLst/>
          </a:prstGeom>
          <a:ln w="22225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C900C02F-E8E4-43DB-B80A-7EB68D3F06EB}"/>
              </a:ext>
            </a:extLst>
          </p:cNvPr>
          <p:cNvSpPr txBox="1"/>
          <p:nvPr/>
        </p:nvSpPr>
        <p:spPr>
          <a:xfrm>
            <a:off x="1879600" y="4445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DÍZIMO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E7CBAB3-FD55-4000-A183-2870B6E293DC}"/>
              </a:ext>
            </a:extLst>
          </p:cNvPr>
          <p:cNvSpPr txBox="1"/>
          <p:nvPr/>
        </p:nvSpPr>
        <p:spPr>
          <a:xfrm>
            <a:off x="7200899" y="44450"/>
            <a:ext cx="2933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PROMESSA</a:t>
            </a:r>
            <a:endParaRPr lang="pt-BR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FA62A8C-EF6B-4EAD-BE92-0E1559679C57}"/>
              </a:ext>
            </a:extLst>
          </p:cNvPr>
          <p:cNvSpPr txBox="1"/>
          <p:nvPr/>
        </p:nvSpPr>
        <p:spPr>
          <a:xfrm>
            <a:off x="1495740" y="1093552"/>
            <a:ext cx="417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/>
              <a:t>Porcentagem: estabelecida por Deus (10%)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DC9471AF-0B07-4681-8715-1B49A9D69CD1}"/>
              </a:ext>
            </a:extLst>
          </p:cNvPr>
          <p:cNvSpPr txBox="1"/>
          <p:nvPr/>
        </p:nvSpPr>
        <p:spPr>
          <a:xfrm>
            <a:off x="6502400" y="1093552"/>
            <a:ext cx="4997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Porcentagem: estabelecida pelo adorador (____ %)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C8AA0E4A-C519-4E7D-BB26-E5C2C6A1B990}"/>
              </a:ext>
            </a:extLst>
          </p:cNvPr>
          <p:cNvSpPr txBox="1"/>
          <p:nvPr/>
        </p:nvSpPr>
        <p:spPr>
          <a:xfrm>
            <a:off x="1136668" y="1699144"/>
            <a:ext cx="453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/>
              <a:t>Porcentagem: é fixa; não pode ser aumentada.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A1F3509C-F2F7-40F1-A555-CC7107FE49C1}"/>
              </a:ext>
            </a:extLst>
          </p:cNvPr>
          <p:cNvSpPr txBox="1"/>
          <p:nvPr/>
        </p:nvSpPr>
        <p:spPr>
          <a:xfrm>
            <a:off x="6502400" y="1699144"/>
            <a:ext cx="343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Porcentagem: Pode ser aumentada.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1C7AE619-48AA-421D-A1FA-292CCD751B62}"/>
              </a:ext>
            </a:extLst>
          </p:cNvPr>
          <p:cNvSpPr txBox="1"/>
          <p:nvPr/>
        </p:nvSpPr>
        <p:spPr>
          <a:xfrm>
            <a:off x="1225025" y="2469836"/>
            <a:ext cx="445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/>
              <a:t>Pobres e ricos ofertam a mesma porcentagem.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343D3AC1-8A49-4553-93EE-F97F1BA0CDBE}"/>
              </a:ext>
            </a:extLst>
          </p:cNvPr>
          <p:cNvSpPr txBox="1"/>
          <p:nvPr/>
        </p:nvSpPr>
        <p:spPr>
          <a:xfrm>
            <a:off x="6502400" y="2393636"/>
            <a:ext cx="4490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É possível que o pobre ofereça ainda mais do </a:t>
            </a:r>
          </a:p>
          <a:p>
            <a:r>
              <a:rPr lang="pt-BR" dirty="0"/>
              <a:t>que o rico (em termos de porcentagem).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904E2681-FF10-4BED-8218-72E6A5EF4417}"/>
              </a:ext>
            </a:extLst>
          </p:cNvPr>
          <p:cNvSpPr txBox="1"/>
          <p:nvPr/>
        </p:nvSpPr>
        <p:spPr>
          <a:xfrm>
            <a:off x="1924961" y="3291328"/>
            <a:ext cx="3750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/>
              <a:t>Falhar em trazê-lo é representado por</a:t>
            </a:r>
          </a:p>
          <a:p>
            <a:pPr algn="r"/>
            <a:r>
              <a:rPr lang="pt-BR" dirty="0"/>
              <a:t> Deus como desonestidade. (Ml. 3:8) 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32C05C00-AECA-4845-9B47-0CE448C174D8}"/>
              </a:ext>
            </a:extLst>
          </p:cNvPr>
          <p:cNvSpPr txBox="1"/>
          <p:nvPr/>
        </p:nvSpPr>
        <p:spPr>
          <a:xfrm>
            <a:off x="6502400" y="3304028"/>
            <a:ext cx="3814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Falhar em trazê-lo é representado por </a:t>
            </a:r>
          </a:p>
          <a:p>
            <a:r>
              <a:rPr lang="pt-BR" dirty="0"/>
              <a:t>Deus como desonestidade. (Ml. 3:8)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B2A8F8AA-5200-4618-A4E6-029189CAF44A}"/>
              </a:ext>
            </a:extLst>
          </p:cNvPr>
          <p:cNvSpPr txBox="1"/>
          <p:nvPr/>
        </p:nvSpPr>
        <p:spPr>
          <a:xfrm>
            <a:off x="1478125" y="4379030"/>
            <a:ext cx="4147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/>
              <a:t>Quando oferecido, expressa a fidelidade. 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CB31E01E-53F8-4988-9807-A92D3109BD66}"/>
              </a:ext>
            </a:extLst>
          </p:cNvPr>
          <p:cNvSpPr txBox="1"/>
          <p:nvPr/>
        </p:nvSpPr>
        <p:spPr>
          <a:xfrm>
            <a:off x="6452853" y="4366330"/>
            <a:ext cx="409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Quando oferecido, expressa a fidelidade </a:t>
            </a:r>
          </a:p>
          <a:p>
            <a:r>
              <a:rPr lang="pt-BR" dirty="0"/>
              <a:t>e a generosidade.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1ED18554-86AB-4299-8157-AA33F3793B03}"/>
              </a:ext>
            </a:extLst>
          </p:cNvPr>
          <p:cNvSpPr txBox="1"/>
          <p:nvPr/>
        </p:nvSpPr>
        <p:spPr>
          <a:xfrm>
            <a:off x="1212992" y="5407730"/>
            <a:ext cx="442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/>
              <a:t>Destinado a apoiar o ministério do Evangelho.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7C80090F-D4E9-446D-BBA6-9FDCB5C6BE77}"/>
              </a:ext>
            </a:extLst>
          </p:cNvPr>
          <p:cNvSpPr txBox="1"/>
          <p:nvPr/>
        </p:nvSpPr>
        <p:spPr>
          <a:xfrm>
            <a:off x="6465553" y="5395030"/>
            <a:ext cx="4987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Destinado a auxiliar nas despesas de missões locais,</a:t>
            </a:r>
          </a:p>
          <a:p>
            <a:r>
              <a:rPr lang="pt-BR" dirty="0"/>
              <a:t> regionais e despesas missionárias mundiais. </a:t>
            </a:r>
          </a:p>
        </p:txBody>
      </p:sp>
    </p:spTree>
    <p:extLst>
      <p:ext uri="{BB962C8B-B14F-4D97-AF65-F5344CB8AC3E}">
        <p14:creationId xmlns:p14="http://schemas.microsoft.com/office/powerpoint/2010/main" val="24879993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6E056B-4969-4529-948B-1863CC554B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19450" y="1744662"/>
            <a:ext cx="5753100" cy="3368675"/>
          </a:xfrm>
        </p:spPr>
        <p:txBody>
          <a:bodyPr>
            <a:normAutofit/>
          </a:bodyPr>
          <a:lstStyle/>
          <a:p>
            <a:r>
              <a:rPr lang="pt-BR" sz="2800" dirty="0"/>
              <a:t>“O FATOR GENEROSIDADE É UMA PORCENTAGEM MÉDIA DA RENDA QUE OS MEMBROS DE UMA DETERMINADA IGREJA (OU CAMPO) OFERECERAM COMO PROMESSA.</a:t>
            </a:r>
          </a:p>
        </p:txBody>
      </p:sp>
      <p:sp>
        <p:nvSpPr>
          <p:cNvPr id="5" name="Semicírculo 4">
            <a:extLst>
              <a:ext uri="{FF2B5EF4-FFF2-40B4-BE49-F238E27FC236}">
                <a16:creationId xmlns:a16="http://schemas.microsoft.com/office/drawing/2014/main" id="{655F5DB9-9DE8-4B40-80D5-591B43BFE203}"/>
              </a:ext>
            </a:extLst>
          </p:cNvPr>
          <p:cNvSpPr/>
          <p:nvPr/>
        </p:nvSpPr>
        <p:spPr>
          <a:xfrm>
            <a:off x="711200" y="2095500"/>
            <a:ext cx="2330450" cy="2349500"/>
          </a:xfrm>
          <a:prstGeom prst="blockArc">
            <a:avLst>
              <a:gd name="adj1" fmla="val 2278824"/>
              <a:gd name="adj2" fmla="val 21438659"/>
              <a:gd name="adj3" fmla="val 1515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b="1" spc="-500" dirty="0">
                <a:solidFill>
                  <a:schemeClr val="accent5"/>
                </a:solidFill>
              </a:rPr>
              <a:t>10</a:t>
            </a:r>
            <a:r>
              <a:rPr lang="pt-BR" sz="2800" b="1" dirty="0">
                <a:solidFill>
                  <a:schemeClr val="accent5"/>
                </a:solidFill>
              </a:rPr>
              <a:t>%</a:t>
            </a:r>
            <a:endParaRPr lang="pt-BR" sz="4400" b="1" dirty="0">
              <a:solidFill>
                <a:schemeClr val="accent5"/>
              </a:solidFill>
            </a:endParaRPr>
          </a:p>
        </p:txBody>
      </p:sp>
      <p:sp>
        <p:nvSpPr>
          <p:cNvPr id="6" name="Semicírculo 5">
            <a:extLst>
              <a:ext uri="{FF2B5EF4-FFF2-40B4-BE49-F238E27FC236}">
                <a16:creationId xmlns:a16="http://schemas.microsoft.com/office/drawing/2014/main" id="{7542F5F0-18DC-47EA-A169-276A0D030023}"/>
              </a:ext>
            </a:extLst>
          </p:cNvPr>
          <p:cNvSpPr/>
          <p:nvPr/>
        </p:nvSpPr>
        <p:spPr>
          <a:xfrm>
            <a:off x="9150350" y="2095500"/>
            <a:ext cx="2330450" cy="2349500"/>
          </a:xfrm>
          <a:prstGeom prst="blockArc">
            <a:avLst>
              <a:gd name="adj1" fmla="val 3596999"/>
              <a:gd name="adj2" fmla="val 21438659"/>
              <a:gd name="adj3" fmla="val 1515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0" b="1" spc="-500" dirty="0">
                <a:solidFill>
                  <a:srgbClr val="F79646"/>
                </a:solidFill>
              </a:rPr>
              <a:t>?</a:t>
            </a:r>
            <a:r>
              <a:rPr lang="pt-BR" sz="2800" b="1" dirty="0">
                <a:solidFill>
                  <a:srgbClr val="F79646"/>
                </a:solidFill>
              </a:rPr>
              <a:t>%</a:t>
            </a:r>
            <a:endParaRPr lang="pt-BR" sz="4400" b="1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93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5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5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49EC3AD-88CB-436E-BC0E-C86B4938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589031"/>
          </a:xfrm>
        </p:spPr>
        <p:txBody>
          <a:bodyPr>
            <a:noAutofit/>
          </a:bodyPr>
          <a:lstStyle/>
          <a:p>
            <a:r>
              <a:rPr lang="pt-BR" sz="3200" dirty="0"/>
              <a:t>FATOR GENEROSIDADE NA IGREJA AO REDOR DO MUNDO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E4525B7F-3E47-47F0-BC29-5559D81ADD5C}"/>
              </a:ext>
            </a:extLst>
          </p:cNvPr>
          <p:cNvGrpSpPr/>
          <p:nvPr/>
        </p:nvGrpSpPr>
        <p:grpSpPr>
          <a:xfrm>
            <a:off x="119825" y="1514215"/>
            <a:ext cx="1957536" cy="2322062"/>
            <a:chOff x="491816" y="1344295"/>
            <a:chExt cx="2345636" cy="2782433"/>
          </a:xfrm>
        </p:grpSpPr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4B881120-AEE1-4E9E-B8D5-091495F6A9EB}"/>
                </a:ext>
              </a:extLst>
            </p:cNvPr>
            <p:cNvSpPr/>
            <p:nvPr/>
          </p:nvSpPr>
          <p:spPr>
            <a:xfrm flipV="1">
              <a:off x="491816" y="1344295"/>
              <a:ext cx="2345636" cy="2782433"/>
            </a:xfrm>
            <a:custGeom>
              <a:avLst/>
              <a:gdLst>
                <a:gd name="connsiteX0" fmla="*/ 1172818 w 2345636"/>
                <a:gd name="connsiteY0" fmla="*/ 2782433 h 2782433"/>
                <a:gd name="connsiteX1" fmla="*/ 2345636 w 2345636"/>
                <a:gd name="connsiteY1" fmla="*/ 1609615 h 2782433"/>
                <a:gd name="connsiteX2" fmla="*/ 1521578 w 2345636"/>
                <a:gd name="connsiteY2" fmla="*/ 489525 h 2782433"/>
                <a:gd name="connsiteX3" fmla="*/ 1452675 w 2345636"/>
                <a:gd name="connsiteY3" fmla="*/ 471808 h 2782433"/>
                <a:gd name="connsiteX4" fmla="*/ 1172817 w 2345636"/>
                <a:gd name="connsiteY4" fmla="*/ 0 h 2782433"/>
                <a:gd name="connsiteX5" fmla="*/ 892958 w 2345636"/>
                <a:gd name="connsiteY5" fmla="*/ 471809 h 2782433"/>
                <a:gd name="connsiteX6" fmla="*/ 824058 w 2345636"/>
                <a:gd name="connsiteY6" fmla="*/ 489525 h 2782433"/>
                <a:gd name="connsiteX7" fmla="*/ 0 w 2345636"/>
                <a:gd name="connsiteY7" fmla="*/ 1609615 h 2782433"/>
                <a:gd name="connsiteX8" fmla="*/ 1172818 w 2345636"/>
                <a:gd name="connsiteY8" fmla="*/ 2782433 h 2782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5636" h="2782433">
                  <a:moveTo>
                    <a:pt x="1172818" y="2782433"/>
                  </a:moveTo>
                  <a:cubicBezTo>
                    <a:pt x="1820547" y="2782433"/>
                    <a:pt x="2345636" y="2257344"/>
                    <a:pt x="2345636" y="1609615"/>
                  </a:cubicBezTo>
                  <a:cubicBezTo>
                    <a:pt x="2345636" y="1083335"/>
                    <a:pt x="1998995" y="638017"/>
                    <a:pt x="1521578" y="489525"/>
                  </a:cubicBezTo>
                  <a:lnTo>
                    <a:pt x="1452675" y="471808"/>
                  </a:lnTo>
                  <a:lnTo>
                    <a:pt x="1172817" y="0"/>
                  </a:lnTo>
                  <a:lnTo>
                    <a:pt x="892958" y="471809"/>
                  </a:lnTo>
                  <a:lnTo>
                    <a:pt x="824058" y="489525"/>
                  </a:lnTo>
                  <a:cubicBezTo>
                    <a:pt x="346641" y="638017"/>
                    <a:pt x="0" y="1083335"/>
                    <a:pt x="0" y="1609615"/>
                  </a:cubicBezTo>
                  <a:cubicBezTo>
                    <a:pt x="0" y="2257344"/>
                    <a:pt x="525089" y="2782433"/>
                    <a:pt x="1172818" y="278243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393700" dist="177800" dir="57600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Fluxograma: Conector 8">
              <a:extLst>
                <a:ext uri="{FF2B5EF4-FFF2-40B4-BE49-F238E27FC236}">
                  <a16:creationId xmlns:a16="http://schemas.microsoft.com/office/drawing/2014/main" id="{9241C1E1-0EE5-4613-91F4-686D0ED995E2}"/>
                </a:ext>
              </a:extLst>
            </p:cNvPr>
            <p:cNvSpPr/>
            <p:nvPr/>
          </p:nvSpPr>
          <p:spPr>
            <a:xfrm>
              <a:off x="739723" y="1579179"/>
              <a:ext cx="1849821" cy="1849821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000" b="1" spc="-200" dirty="0">
                  <a:solidFill>
                    <a:schemeClr val="bg1">
                      <a:lumMod val="50000"/>
                    </a:schemeClr>
                  </a:solidFill>
                </a:rPr>
                <a:t>3,97</a:t>
              </a:r>
              <a:r>
                <a:rPr lang="pt-BR" sz="3200" dirty="0">
                  <a:solidFill>
                    <a:schemeClr val="bg1">
                      <a:lumMod val="50000"/>
                    </a:schemeClr>
                  </a:solidFill>
                </a:rPr>
                <a:t>%</a:t>
              </a:r>
            </a:p>
          </p:txBody>
        </p:sp>
      </p:grp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996718E5-8483-4C11-94D6-C0A96C67285D}"/>
              </a:ext>
            </a:extLst>
          </p:cNvPr>
          <p:cNvCxnSpPr/>
          <p:nvPr/>
        </p:nvCxnSpPr>
        <p:spPr>
          <a:xfrm>
            <a:off x="1060794" y="4151587"/>
            <a:ext cx="0" cy="1439917"/>
          </a:xfrm>
          <a:prstGeom prst="line">
            <a:avLst/>
          </a:prstGeom>
          <a:ln w="57150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0EE2293-3EBD-4CED-8D5F-40BC5F7A0421}"/>
              </a:ext>
            </a:extLst>
          </p:cNvPr>
          <p:cNvSpPr txBox="1"/>
          <p:nvPr/>
        </p:nvSpPr>
        <p:spPr>
          <a:xfrm>
            <a:off x="368938" y="5567576"/>
            <a:ext cx="1383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chemeClr val="bg1">
                    <a:lumMod val="50000"/>
                  </a:schemeClr>
                </a:solidFill>
              </a:rPr>
              <a:t>2011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4D4FD6CE-863C-4962-BC5D-D201E94A70B4}"/>
              </a:ext>
            </a:extLst>
          </p:cNvPr>
          <p:cNvGrpSpPr/>
          <p:nvPr/>
        </p:nvGrpSpPr>
        <p:grpSpPr>
          <a:xfrm>
            <a:off x="2125920" y="1369154"/>
            <a:ext cx="2345636" cy="2782433"/>
            <a:chOff x="491816" y="1344295"/>
            <a:chExt cx="2345636" cy="2782433"/>
          </a:xfrm>
        </p:grpSpPr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788BBC29-02AB-4459-BC54-D6D1923528DA}"/>
                </a:ext>
              </a:extLst>
            </p:cNvPr>
            <p:cNvSpPr/>
            <p:nvPr/>
          </p:nvSpPr>
          <p:spPr>
            <a:xfrm flipV="1">
              <a:off x="491816" y="1344295"/>
              <a:ext cx="2345636" cy="2782433"/>
            </a:xfrm>
            <a:custGeom>
              <a:avLst/>
              <a:gdLst>
                <a:gd name="connsiteX0" fmla="*/ 1172818 w 2345636"/>
                <a:gd name="connsiteY0" fmla="*/ 2782433 h 2782433"/>
                <a:gd name="connsiteX1" fmla="*/ 2345636 w 2345636"/>
                <a:gd name="connsiteY1" fmla="*/ 1609615 h 2782433"/>
                <a:gd name="connsiteX2" fmla="*/ 1521578 w 2345636"/>
                <a:gd name="connsiteY2" fmla="*/ 489525 h 2782433"/>
                <a:gd name="connsiteX3" fmla="*/ 1452675 w 2345636"/>
                <a:gd name="connsiteY3" fmla="*/ 471808 h 2782433"/>
                <a:gd name="connsiteX4" fmla="*/ 1172817 w 2345636"/>
                <a:gd name="connsiteY4" fmla="*/ 0 h 2782433"/>
                <a:gd name="connsiteX5" fmla="*/ 892958 w 2345636"/>
                <a:gd name="connsiteY5" fmla="*/ 471809 h 2782433"/>
                <a:gd name="connsiteX6" fmla="*/ 824058 w 2345636"/>
                <a:gd name="connsiteY6" fmla="*/ 489525 h 2782433"/>
                <a:gd name="connsiteX7" fmla="*/ 0 w 2345636"/>
                <a:gd name="connsiteY7" fmla="*/ 1609615 h 2782433"/>
                <a:gd name="connsiteX8" fmla="*/ 1172818 w 2345636"/>
                <a:gd name="connsiteY8" fmla="*/ 2782433 h 2782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5636" h="2782433">
                  <a:moveTo>
                    <a:pt x="1172818" y="2782433"/>
                  </a:moveTo>
                  <a:cubicBezTo>
                    <a:pt x="1820547" y="2782433"/>
                    <a:pt x="2345636" y="2257344"/>
                    <a:pt x="2345636" y="1609615"/>
                  </a:cubicBezTo>
                  <a:cubicBezTo>
                    <a:pt x="2345636" y="1083335"/>
                    <a:pt x="1998995" y="638017"/>
                    <a:pt x="1521578" y="489525"/>
                  </a:cubicBezTo>
                  <a:lnTo>
                    <a:pt x="1452675" y="471808"/>
                  </a:lnTo>
                  <a:lnTo>
                    <a:pt x="1172817" y="0"/>
                  </a:lnTo>
                  <a:lnTo>
                    <a:pt x="892958" y="471809"/>
                  </a:lnTo>
                  <a:lnTo>
                    <a:pt x="824058" y="489525"/>
                  </a:lnTo>
                  <a:cubicBezTo>
                    <a:pt x="346641" y="638017"/>
                    <a:pt x="0" y="1083335"/>
                    <a:pt x="0" y="1609615"/>
                  </a:cubicBezTo>
                  <a:cubicBezTo>
                    <a:pt x="0" y="2257344"/>
                    <a:pt x="525089" y="2782433"/>
                    <a:pt x="1172818" y="27824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innerShdw blurRad="393700" dist="177800" dir="57600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1"/>
                </a:solidFill>
              </a:endParaRPr>
            </a:p>
          </p:txBody>
        </p:sp>
        <p:sp>
          <p:nvSpPr>
            <p:cNvPr id="31" name="Fluxograma: Conector 30">
              <a:extLst>
                <a:ext uri="{FF2B5EF4-FFF2-40B4-BE49-F238E27FC236}">
                  <a16:creationId xmlns:a16="http://schemas.microsoft.com/office/drawing/2014/main" id="{D7AA6662-4F6C-421C-914E-B436CFC75EF2}"/>
                </a:ext>
              </a:extLst>
            </p:cNvPr>
            <p:cNvSpPr/>
            <p:nvPr/>
          </p:nvSpPr>
          <p:spPr>
            <a:xfrm>
              <a:off x="739723" y="1579179"/>
              <a:ext cx="1849821" cy="1849821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800" b="1" spc="-200" dirty="0">
                  <a:solidFill>
                    <a:srgbClr val="00B0F0"/>
                  </a:solidFill>
                </a:rPr>
                <a:t>4,03</a:t>
              </a:r>
              <a:r>
                <a:rPr lang="pt-BR" sz="3200" dirty="0">
                  <a:solidFill>
                    <a:srgbClr val="00B0F0"/>
                  </a:solidFill>
                </a:rPr>
                <a:t>%</a:t>
              </a:r>
            </a:p>
          </p:txBody>
        </p:sp>
      </p:grp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3DF0AD6E-1655-4D48-9440-7D6E66DD98F9}"/>
              </a:ext>
            </a:extLst>
          </p:cNvPr>
          <p:cNvCxnSpPr/>
          <p:nvPr/>
        </p:nvCxnSpPr>
        <p:spPr>
          <a:xfrm>
            <a:off x="3298737" y="4281549"/>
            <a:ext cx="0" cy="1439917"/>
          </a:xfrm>
          <a:prstGeom prst="line">
            <a:avLst/>
          </a:prstGeom>
          <a:ln w="57150" cap="rnd">
            <a:solidFill>
              <a:srgbClr val="00B0F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9B29FAD-40BC-421A-ACD3-372373E88A44}"/>
              </a:ext>
            </a:extLst>
          </p:cNvPr>
          <p:cNvSpPr txBox="1"/>
          <p:nvPr/>
        </p:nvSpPr>
        <p:spPr>
          <a:xfrm>
            <a:off x="2606881" y="5567576"/>
            <a:ext cx="1383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rgbClr val="00B0F0"/>
                </a:solidFill>
              </a:rPr>
              <a:t>2012</a:t>
            </a:r>
            <a:endParaRPr lang="pt-BR" b="1" dirty="0">
              <a:solidFill>
                <a:srgbClr val="00B0F0"/>
              </a:solidFill>
            </a:endParaRP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95A04C17-1407-44E7-8AA5-B5AE9B5AFDD3}"/>
              </a:ext>
            </a:extLst>
          </p:cNvPr>
          <p:cNvGrpSpPr/>
          <p:nvPr/>
        </p:nvGrpSpPr>
        <p:grpSpPr>
          <a:xfrm>
            <a:off x="4493934" y="1693861"/>
            <a:ext cx="1806092" cy="2142416"/>
            <a:chOff x="491816" y="1344295"/>
            <a:chExt cx="2345636" cy="2782433"/>
          </a:xfrm>
        </p:grpSpPr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E27BDE9C-C02F-4E36-9E0E-F1E06AF4E897}"/>
                </a:ext>
              </a:extLst>
            </p:cNvPr>
            <p:cNvSpPr/>
            <p:nvPr/>
          </p:nvSpPr>
          <p:spPr>
            <a:xfrm flipV="1">
              <a:off x="491816" y="1344295"/>
              <a:ext cx="2345636" cy="2782433"/>
            </a:xfrm>
            <a:custGeom>
              <a:avLst/>
              <a:gdLst>
                <a:gd name="connsiteX0" fmla="*/ 1172818 w 2345636"/>
                <a:gd name="connsiteY0" fmla="*/ 2782433 h 2782433"/>
                <a:gd name="connsiteX1" fmla="*/ 2345636 w 2345636"/>
                <a:gd name="connsiteY1" fmla="*/ 1609615 h 2782433"/>
                <a:gd name="connsiteX2" fmla="*/ 1521578 w 2345636"/>
                <a:gd name="connsiteY2" fmla="*/ 489525 h 2782433"/>
                <a:gd name="connsiteX3" fmla="*/ 1452675 w 2345636"/>
                <a:gd name="connsiteY3" fmla="*/ 471808 h 2782433"/>
                <a:gd name="connsiteX4" fmla="*/ 1172817 w 2345636"/>
                <a:gd name="connsiteY4" fmla="*/ 0 h 2782433"/>
                <a:gd name="connsiteX5" fmla="*/ 892958 w 2345636"/>
                <a:gd name="connsiteY5" fmla="*/ 471809 h 2782433"/>
                <a:gd name="connsiteX6" fmla="*/ 824058 w 2345636"/>
                <a:gd name="connsiteY6" fmla="*/ 489525 h 2782433"/>
                <a:gd name="connsiteX7" fmla="*/ 0 w 2345636"/>
                <a:gd name="connsiteY7" fmla="*/ 1609615 h 2782433"/>
                <a:gd name="connsiteX8" fmla="*/ 1172818 w 2345636"/>
                <a:gd name="connsiteY8" fmla="*/ 2782433 h 2782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5636" h="2782433">
                  <a:moveTo>
                    <a:pt x="1172818" y="2782433"/>
                  </a:moveTo>
                  <a:cubicBezTo>
                    <a:pt x="1820547" y="2782433"/>
                    <a:pt x="2345636" y="2257344"/>
                    <a:pt x="2345636" y="1609615"/>
                  </a:cubicBezTo>
                  <a:cubicBezTo>
                    <a:pt x="2345636" y="1083335"/>
                    <a:pt x="1998995" y="638017"/>
                    <a:pt x="1521578" y="489525"/>
                  </a:cubicBezTo>
                  <a:lnTo>
                    <a:pt x="1452675" y="471808"/>
                  </a:lnTo>
                  <a:lnTo>
                    <a:pt x="1172817" y="0"/>
                  </a:lnTo>
                  <a:lnTo>
                    <a:pt x="892958" y="471809"/>
                  </a:lnTo>
                  <a:lnTo>
                    <a:pt x="824058" y="489525"/>
                  </a:lnTo>
                  <a:cubicBezTo>
                    <a:pt x="346641" y="638017"/>
                    <a:pt x="0" y="1083335"/>
                    <a:pt x="0" y="1609615"/>
                  </a:cubicBezTo>
                  <a:cubicBezTo>
                    <a:pt x="0" y="2257344"/>
                    <a:pt x="525089" y="2782433"/>
                    <a:pt x="1172818" y="2782433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innerShdw blurRad="393700" dist="177800" dir="57600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6" name="Fluxograma: Conector 35">
              <a:extLst>
                <a:ext uri="{FF2B5EF4-FFF2-40B4-BE49-F238E27FC236}">
                  <a16:creationId xmlns:a16="http://schemas.microsoft.com/office/drawing/2014/main" id="{6B29206F-B869-4B54-9401-54F0D9C626A8}"/>
                </a:ext>
              </a:extLst>
            </p:cNvPr>
            <p:cNvSpPr/>
            <p:nvPr/>
          </p:nvSpPr>
          <p:spPr>
            <a:xfrm>
              <a:off x="739723" y="1579179"/>
              <a:ext cx="1849821" cy="1849821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b="1" spc="-200" dirty="0">
                  <a:solidFill>
                    <a:srgbClr val="7030A0"/>
                  </a:solidFill>
                </a:rPr>
                <a:t>3,90</a:t>
              </a:r>
              <a:r>
                <a:rPr lang="pt-BR" sz="3200" dirty="0">
                  <a:solidFill>
                    <a:srgbClr val="7030A0"/>
                  </a:solidFill>
                </a:rPr>
                <a:t>%</a:t>
              </a:r>
            </a:p>
          </p:txBody>
        </p:sp>
      </p:grp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CD4E23C6-975F-4D43-A152-AE433885B8FF}"/>
              </a:ext>
            </a:extLst>
          </p:cNvPr>
          <p:cNvCxnSpPr>
            <a:cxnSpLocks/>
          </p:cNvCxnSpPr>
          <p:nvPr/>
        </p:nvCxnSpPr>
        <p:spPr>
          <a:xfrm>
            <a:off x="5359181" y="3987800"/>
            <a:ext cx="0" cy="1693527"/>
          </a:xfrm>
          <a:prstGeom prst="line">
            <a:avLst/>
          </a:prstGeom>
          <a:ln w="57150" cap="rnd">
            <a:solidFill>
              <a:srgbClr val="7030A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388D847-2A7C-440A-8AEA-10BE1947C75E}"/>
              </a:ext>
            </a:extLst>
          </p:cNvPr>
          <p:cNvSpPr txBox="1"/>
          <p:nvPr/>
        </p:nvSpPr>
        <p:spPr>
          <a:xfrm>
            <a:off x="4667325" y="5567576"/>
            <a:ext cx="1383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rgbClr val="7030A0"/>
                </a:solidFill>
              </a:rPr>
              <a:t>2013</a:t>
            </a:r>
            <a:endParaRPr lang="pt-BR" b="1" dirty="0">
              <a:solidFill>
                <a:srgbClr val="7030A0"/>
              </a:solidFill>
            </a:endParaRPr>
          </a:p>
        </p:txBody>
      </p: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4431B1F9-0EF7-493B-87AD-911AFA45F639}"/>
              </a:ext>
            </a:extLst>
          </p:cNvPr>
          <p:cNvGrpSpPr/>
          <p:nvPr/>
        </p:nvGrpSpPr>
        <p:grpSpPr>
          <a:xfrm>
            <a:off x="6368350" y="1057267"/>
            <a:ext cx="2635950" cy="3126808"/>
            <a:chOff x="491816" y="1344295"/>
            <a:chExt cx="2345636" cy="2782433"/>
          </a:xfrm>
        </p:grpSpPr>
        <p:sp>
          <p:nvSpPr>
            <p:cNvPr id="40" name="Forma Livre: Forma 39">
              <a:extLst>
                <a:ext uri="{FF2B5EF4-FFF2-40B4-BE49-F238E27FC236}">
                  <a16:creationId xmlns:a16="http://schemas.microsoft.com/office/drawing/2014/main" id="{F8BDA838-6527-4764-AE62-DA8AE32A6772}"/>
                </a:ext>
              </a:extLst>
            </p:cNvPr>
            <p:cNvSpPr/>
            <p:nvPr/>
          </p:nvSpPr>
          <p:spPr>
            <a:xfrm flipV="1">
              <a:off x="491816" y="1344295"/>
              <a:ext cx="2345636" cy="2782433"/>
            </a:xfrm>
            <a:custGeom>
              <a:avLst/>
              <a:gdLst>
                <a:gd name="connsiteX0" fmla="*/ 1172818 w 2345636"/>
                <a:gd name="connsiteY0" fmla="*/ 2782433 h 2782433"/>
                <a:gd name="connsiteX1" fmla="*/ 2345636 w 2345636"/>
                <a:gd name="connsiteY1" fmla="*/ 1609615 h 2782433"/>
                <a:gd name="connsiteX2" fmla="*/ 1521578 w 2345636"/>
                <a:gd name="connsiteY2" fmla="*/ 489525 h 2782433"/>
                <a:gd name="connsiteX3" fmla="*/ 1452675 w 2345636"/>
                <a:gd name="connsiteY3" fmla="*/ 471808 h 2782433"/>
                <a:gd name="connsiteX4" fmla="*/ 1172817 w 2345636"/>
                <a:gd name="connsiteY4" fmla="*/ 0 h 2782433"/>
                <a:gd name="connsiteX5" fmla="*/ 892958 w 2345636"/>
                <a:gd name="connsiteY5" fmla="*/ 471809 h 2782433"/>
                <a:gd name="connsiteX6" fmla="*/ 824058 w 2345636"/>
                <a:gd name="connsiteY6" fmla="*/ 489525 h 2782433"/>
                <a:gd name="connsiteX7" fmla="*/ 0 w 2345636"/>
                <a:gd name="connsiteY7" fmla="*/ 1609615 h 2782433"/>
                <a:gd name="connsiteX8" fmla="*/ 1172818 w 2345636"/>
                <a:gd name="connsiteY8" fmla="*/ 2782433 h 2782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5636" h="2782433">
                  <a:moveTo>
                    <a:pt x="1172818" y="2782433"/>
                  </a:moveTo>
                  <a:cubicBezTo>
                    <a:pt x="1820547" y="2782433"/>
                    <a:pt x="2345636" y="2257344"/>
                    <a:pt x="2345636" y="1609615"/>
                  </a:cubicBezTo>
                  <a:cubicBezTo>
                    <a:pt x="2345636" y="1083335"/>
                    <a:pt x="1998995" y="638017"/>
                    <a:pt x="1521578" y="489525"/>
                  </a:cubicBezTo>
                  <a:lnTo>
                    <a:pt x="1452675" y="471808"/>
                  </a:lnTo>
                  <a:lnTo>
                    <a:pt x="1172817" y="0"/>
                  </a:lnTo>
                  <a:lnTo>
                    <a:pt x="892958" y="471809"/>
                  </a:lnTo>
                  <a:lnTo>
                    <a:pt x="824058" y="489525"/>
                  </a:lnTo>
                  <a:cubicBezTo>
                    <a:pt x="346641" y="638017"/>
                    <a:pt x="0" y="1083335"/>
                    <a:pt x="0" y="1609615"/>
                  </a:cubicBezTo>
                  <a:cubicBezTo>
                    <a:pt x="0" y="2257344"/>
                    <a:pt x="525089" y="2782433"/>
                    <a:pt x="1172818" y="278243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innerShdw blurRad="393700" dist="177800" dir="57600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accent1"/>
                </a:solidFill>
              </a:endParaRPr>
            </a:p>
          </p:txBody>
        </p:sp>
        <p:sp>
          <p:nvSpPr>
            <p:cNvPr id="41" name="Fluxograma: Conector 40">
              <a:extLst>
                <a:ext uri="{FF2B5EF4-FFF2-40B4-BE49-F238E27FC236}">
                  <a16:creationId xmlns:a16="http://schemas.microsoft.com/office/drawing/2014/main" id="{9B7FFEC2-ADBD-4638-B8D2-DDA271E3EB72}"/>
                </a:ext>
              </a:extLst>
            </p:cNvPr>
            <p:cNvSpPr/>
            <p:nvPr/>
          </p:nvSpPr>
          <p:spPr>
            <a:xfrm>
              <a:off x="739723" y="1579179"/>
              <a:ext cx="1849821" cy="1849821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400" b="1" spc="-200" dirty="0">
                  <a:solidFill>
                    <a:schemeClr val="accent6">
                      <a:lumMod val="75000"/>
                    </a:schemeClr>
                  </a:solidFill>
                </a:rPr>
                <a:t>4,14</a:t>
              </a:r>
              <a:r>
                <a:rPr lang="pt-BR" sz="3200" dirty="0">
                  <a:solidFill>
                    <a:schemeClr val="accent6">
                      <a:lumMod val="75000"/>
                    </a:schemeClr>
                  </a:solidFill>
                </a:rPr>
                <a:t>%</a:t>
              </a:r>
            </a:p>
          </p:txBody>
        </p:sp>
      </p:grp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B34885A7-7CB5-40D6-B91A-DAE05AA2E8A8}"/>
              </a:ext>
            </a:extLst>
          </p:cNvPr>
          <p:cNvCxnSpPr/>
          <p:nvPr/>
        </p:nvCxnSpPr>
        <p:spPr>
          <a:xfrm>
            <a:off x="7686324" y="4294249"/>
            <a:ext cx="0" cy="1439917"/>
          </a:xfrm>
          <a:prstGeom prst="line">
            <a:avLst/>
          </a:prstGeom>
          <a:ln w="57150" cap="rnd">
            <a:solidFill>
              <a:schemeClr val="accent6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C54990AC-F322-41FB-922E-5ED0D9C0B9DD}"/>
              </a:ext>
            </a:extLst>
          </p:cNvPr>
          <p:cNvSpPr txBox="1"/>
          <p:nvPr/>
        </p:nvSpPr>
        <p:spPr>
          <a:xfrm>
            <a:off x="6994468" y="5580276"/>
            <a:ext cx="1383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chemeClr val="accent6">
                    <a:lumMod val="75000"/>
                  </a:schemeClr>
                </a:solidFill>
              </a:rPr>
              <a:t>2014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2A60BE1B-C5F2-40C7-B7D0-2E6A3035E6A2}"/>
              </a:ext>
            </a:extLst>
          </p:cNvPr>
          <p:cNvGrpSpPr/>
          <p:nvPr/>
        </p:nvGrpSpPr>
        <p:grpSpPr>
          <a:xfrm>
            <a:off x="9057504" y="924757"/>
            <a:ext cx="2859366" cy="3391828"/>
            <a:chOff x="491816" y="1344295"/>
            <a:chExt cx="2345636" cy="2782433"/>
          </a:xfrm>
        </p:grpSpPr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D8C8B834-C82C-46C3-BF83-4DAEFDE37C82}"/>
                </a:ext>
              </a:extLst>
            </p:cNvPr>
            <p:cNvSpPr/>
            <p:nvPr/>
          </p:nvSpPr>
          <p:spPr>
            <a:xfrm flipV="1">
              <a:off x="491816" y="1344295"/>
              <a:ext cx="2345636" cy="2782433"/>
            </a:xfrm>
            <a:custGeom>
              <a:avLst/>
              <a:gdLst>
                <a:gd name="connsiteX0" fmla="*/ 1172818 w 2345636"/>
                <a:gd name="connsiteY0" fmla="*/ 2782433 h 2782433"/>
                <a:gd name="connsiteX1" fmla="*/ 2345636 w 2345636"/>
                <a:gd name="connsiteY1" fmla="*/ 1609615 h 2782433"/>
                <a:gd name="connsiteX2" fmla="*/ 1521578 w 2345636"/>
                <a:gd name="connsiteY2" fmla="*/ 489525 h 2782433"/>
                <a:gd name="connsiteX3" fmla="*/ 1452675 w 2345636"/>
                <a:gd name="connsiteY3" fmla="*/ 471808 h 2782433"/>
                <a:gd name="connsiteX4" fmla="*/ 1172817 w 2345636"/>
                <a:gd name="connsiteY4" fmla="*/ 0 h 2782433"/>
                <a:gd name="connsiteX5" fmla="*/ 892958 w 2345636"/>
                <a:gd name="connsiteY5" fmla="*/ 471809 h 2782433"/>
                <a:gd name="connsiteX6" fmla="*/ 824058 w 2345636"/>
                <a:gd name="connsiteY6" fmla="*/ 489525 h 2782433"/>
                <a:gd name="connsiteX7" fmla="*/ 0 w 2345636"/>
                <a:gd name="connsiteY7" fmla="*/ 1609615 h 2782433"/>
                <a:gd name="connsiteX8" fmla="*/ 1172818 w 2345636"/>
                <a:gd name="connsiteY8" fmla="*/ 2782433 h 2782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5636" h="2782433">
                  <a:moveTo>
                    <a:pt x="1172818" y="2782433"/>
                  </a:moveTo>
                  <a:cubicBezTo>
                    <a:pt x="1820547" y="2782433"/>
                    <a:pt x="2345636" y="2257344"/>
                    <a:pt x="2345636" y="1609615"/>
                  </a:cubicBezTo>
                  <a:cubicBezTo>
                    <a:pt x="2345636" y="1083335"/>
                    <a:pt x="1998995" y="638017"/>
                    <a:pt x="1521578" y="489525"/>
                  </a:cubicBezTo>
                  <a:lnTo>
                    <a:pt x="1452675" y="471808"/>
                  </a:lnTo>
                  <a:lnTo>
                    <a:pt x="1172817" y="0"/>
                  </a:lnTo>
                  <a:lnTo>
                    <a:pt x="892958" y="471809"/>
                  </a:lnTo>
                  <a:lnTo>
                    <a:pt x="824058" y="489525"/>
                  </a:lnTo>
                  <a:cubicBezTo>
                    <a:pt x="346641" y="638017"/>
                    <a:pt x="0" y="1083335"/>
                    <a:pt x="0" y="1609615"/>
                  </a:cubicBezTo>
                  <a:cubicBezTo>
                    <a:pt x="0" y="2257344"/>
                    <a:pt x="525089" y="2782433"/>
                    <a:pt x="1172818" y="2782433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innerShdw blurRad="393700" dist="177800" dir="57600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accent1"/>
                </a:solidFill>
              </a:endParaRPr>
            </a:p>
          </p:txBody>
        </p:sp>
        <p:sp>
          <p:nvSpPr>
            <p:cNvPr id="47" name="Fluxograma: Conector 46">
              <a:extLst>
                <a:ext uri="{FF2B5EF4-FFF2-40B4-BE49-F238E27FC236}">
                  <a16:creationId xmlns:a16="http://schemas.microsoft.com/office/drawing/2014/main" id="{C07861A2-A122-4280-8931-18EB932B1303}"/>
                </a:ext>
              </a:extLst>
            </p:cNvPr>
            <p:cNvSpPr/>
            <p:nvPr/>
          </p:nvSpPr>
          <p:spPr>
            <a:xfrm>
              <a:off x="739723" y="1579179"/>
              <a:ext cx="1849821" cy="1849821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6000" b="1" spc="-200" dirty="0">
                  <a:solidFill>
                    <a:srgbClr val="00B050"/>
                  </a:solidFill>
                </a:rPr>
                <a:t>4,16</a:t>
              </a:r>
              <a:endParaRPr lang="pt-BR" sz="4800" b="1" spc="-200" dirty="0">
                <a:solidFill>
                  <a:srgbClr val="00B050"/>
                </a:solidFill>
              </a:endParaRPr>
            </a:p>
            <a:p>
              <a:pPr algn="ctr"/>
              <a:r>
                <a:rPr lang="pt-BR" sz="3200" dirty="0">
                  <a:solidFill>
                    <a:srgbClr val="00B050"/>
                  </a:solidFill>
                </a:rPr>
                <a:t>%</a:t>
              </a:r>
            </a:p>
          </p:txBody>
        </p:sp>
      </p:grp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0157FA32-7609-4282-B5D2-3160BF3F1C11}"/>
              </a:ext>
            </a:extLst>
          </p:cNvPr>
          <p:cNvCxnSpPr/>
          <p:nvPr/>
        </p:nvCxnSpPr>
        <p:spPr>
          <a:xfrm>
            <a:off x="10487186" y="4294249"/>
            <a:ext cx="0" cy="1439917"/>
          </a:xfrm>
          <a:prstGeom prst="line">
            <a:avLst/>
          </a:prstGeom>
          <a:ln w="57150" cap="rnd">
            <a:solidFill>
              <a:srgbClr val="00B05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D800A1A0-9EDA-4FEE-BC50-8DE02501813E}"/>
              </a:ext>
            </a:extLst>
          </p:cNvPr>
          <p:cNvSpPr txBox="1"/>
          <p:nvPr/>
        </p:nvSpPr>
        <p:spPr>
          <a:xfrm>
            <a:off x="9795330" y="5580276"/>
            <a:ext cx="1383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rgbClr val="00B050"/>
                </a:solidFill>
              </a:rPr>
              <a:t>2015</a:t>
            </a:r>
            <a:endParaRPr lang="pt-B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06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/>
      <p:bldP spid="38" grpId="0"/>
      <p:bldP spid="43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49EC3AD-88CB-436E-BC0E-C86B4938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589031"/>
          </a:xfrm>
        </p:spPr>
        <p:txBody>
          <a:bodyPr>
            <a:noAutofit/>
          </a:bodyPr>
          <a:lstStyle/>
          <a:p>
            <a:r>
              <a:rPr lang="pt-BR" sz="3200" dirty="0"/>
              <a:t>FATOR GENEROSIDADE NA IGREJA AO REDOR DO MUNDO</a:t>
            </a: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2A60BE1B-C5F2-40C7-B7D0-2E6A3035E6A2}"/>
              </a:ext>
            </a:extLst>
          </p:cNvPr>
          <p:cNvGrpSpPr/>
          <p:nvPr/>
        </p:nvGrpSpPr>
        <p:grpSpPr>
          <a:xfrm>
            <a:off x="1157909" y="1474857"/>
            <a:ext cx="2859366" cy="3391828"/>
            <a:chOff x="491816" y="1344295"/>
            <a:chExt cx="2345636" cy="2782433"/>
          </a:xfrm>
        </p:grpSpPr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D8C8B834-C82C-46C3-BF83-4DAEFDE37C82}"/>
                </a:ext>
              </a:extLst>
            </p:cNvPr>
            <p:cNvSpPr/>
            <p:nvPr/>
          </p:nvSpPr>
          <p:spPr>
            <a:xfrm flipV="1">
              <a:off x="491816" y="1344295"/>
              <a:ext cx="2345636" cy="2782433"/>
            </a:xfrm>
            <a:custGeom>
              <a:avLst/>
              <a:gdLst>
                <a:gd name="connsiteX0" fmla="*/ 1172818 w 2345636"/>
                <a:gd name="connsiteY0" fmla="*/ 2782433 h 2782433"/>
                <a:gd name="connsiteX1" fmla="*/ 2345636 w 2345636"/>
                <a:gd name="connsiteY1" fmla="*/ 1609615 h 2782433"/>
                <a:gd name="connsiteX2" fmla="*/ 1521578 w 2345636"/>
                <a:gd name="connsiteY2" fmla="*/ 489525 h 2782433"/>
                <a:gd name="connsiteX3" fmla="*/ 1452675 w 2345636"/>
                <a:gd name="connsiteY3" fmla="*/ 471808 h 2782433"/>
                <a:gd name="connsiteX4" fmla="*/ 1172817 w 2345636"/>
                <a:gd name="connsiteY4" fmla="*/ 0 h 2782433"/>
                <a:gd name="connsiteX5" fmla="*/ 892958 w 2345636"/>
                <a:gd name="connsiteY5" fmla="*/ 471809 h 2782433"/>
                <a:gd name="connsiteX6" fmla="*/ 824058 w 2345636"/>
                <a:gd name="connsiteY6" fmla="*/ 489525 h 2782433"/>
                <a:gd name="connsiteX7" fmla="*/ 0 w 2345636"/>
                <a:gd name="connsiteY7" fmla="*/ 1609615 h 2782433"/>
                <a:gd name="connsiteX8" fmla="*/ 1172818 w 2345636"/>
                <a:gd name="connsiteY8" fmla="*/ 2782433 h 2782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5636" h="2782433">
                  <a:moveTo>
                    <a:pt x="1172818" y="2782433"/>
                  </a:moveTo>
                  <a:cubicBezTo>
                    <a:pt x="1820547" y="2782433"/>
                    <a:pt x="2345636" y="2257344"/>
                    <a:pt x="2345636" y="1609615"/>
                  </a:cubicBezTo>
                  <a:cubicBezTo>
                    <a:pt x="2345636" y="1083335"/>
                    <a:pt x="1998995" y="638017"/>
                    <a:pt x="1521578" y="489525"/>
                  </a:cubicBezTo>
                  <a:lnTo>
                    <a:pt x="1452675" y="471808"/>
                  </a:lnTo>
                  <a:lnTo>
                    <a:pt x="1172817" y="0"/>
                  </a:lnTo>
                  <a:lnTo>
                    <a:pt x="892958" y="471809"/>
                  </a:lnTo>
                  <a:lnTo>
                    <a:pt x="824058" y="489525"/>
                  </a:lnTo>
                  <a:cubicBezTo>
                    <a:pt x="346641" y="638017"/>
                    <a:pt x="0" y="1083335"/>
                    <a:pt x="0" y="1609615"/>
                  </a:cubicBezTo>
                  <a:cubicBezTo>
                    <a:pt x="0" y="2257344"/>
                    <a:pt x="525089" y="2782433"/>
                    <a:pt x="1172818" y="27824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innerShdw blurRad="393700" dist="177800" dir="57600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accent1"/>
                </a:solidFill>
              </a:endParaRPr>
            </a:p>
          </p:txBody>
        </p:sp>
        <p:sp>
          <p:nvSpPr>
            <p:cNvPr id="47" name="Fluxograma: Conector 46">
              <a:extLst>
                <a:ext uri="{FF2B5EF4-FFF2-40B4-BE49-F238E27FC236}">
                  <a16:creationId xmlns:a16="http://schemas.microsoft.com/office/drawing/2014/main" id="{C07861A2-A122-4280-8931-18EB932B1303}"/>
                </a:ext>
              </a:extLst>
            </p:cNvPr>
            <p:cNvSpPr/>
            <p:nvPr/>
          </p:nvSpPr>
          <p:spPr>
            <a:xfrm>
              <a:off x="739723" y="1579179"/>
              <a:ext cx="1849821" cy="1849821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0" b="1" spc="-200" dirty="0">
                  <a:solidFill>
                    <a:srgbClr val="C00000"/>
                  </a:solidFill>
                </a:rPr>
                <a:t>5</a:t>
              </a:r>
              <a:r>
                <a:rPr lang="pt-BR" sz="6600" dirty="0">
                  <a:solidFill>
                    <a:srgbClr val="C00000"/>
                  </a:solidFill>
                </a:rPr>
                <a:t>%</a:t>
              </a:r>
              <a:endParaRPr lang="pt-BR" sz="4400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0157FA32-7609-4282-B5D2-3160BF3F1C11}"/>
              </a:ext>
            </a:extLst>
          </p:cNvPr>
          <p:cNvCxnSpPr/>
          <p:nvPr/>
        </p:nvCxnSpPr>
        <p:spPr>
          <a:xfrm>
            <a:off x="2587591" y="5238049"/>
            <a:ext cx="0" cy="1439917"/>
          </a:xfrm>
          <a:prstGeom prst="line">
            <a:avLst/>
          </a:prstGeom>
          <a:ln w="57150" cap="rnd">
            <a:solidFill>
              <a:srgbClr val="C0000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D800A1A0-9EDA-4FEE-BC50-8DE02501813E}"/>
              </a:ext>
            </a:extLst>
          </p:cNvPr>
          <p:cNvSpPr txBox="1"/>
          <p:nvPr/>
        </p:nvSpPr>
        <p:spPr>
          <a:xfrm>
            <a:off x="994942" y="5975776"/>
            <a:ext cx="3185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C00000"/>
                </a:solidFill>
              </a:rPr>
              <a:t>ALVO  2020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51" name="Forma Livre: Forma 50">
            <a:extLst>
              <a:ext uri="{FF2B5EF4-FFF2-40B4-BE49-F238E27FC236}">
                <a16:creationId xmlns:a16="http://schemas.microsoft.com/office/drawing/2014/main" id="{4C4237AD-55CF-470A-AFB6-69DC3F8B9BDD}"/>
              </a:ext>
            </a:extLst>
          </p:cNvPr>
          <p:cNvSpPr/>
          <p:nvPr/>
        </p:nvSpPr>
        <p:spPr>
          <a:xfrm flipV="1">
            <a:off x="926906" y="1261094"/>
            <a:ext cx="3327400" cy="3857006"/>
          </a:xfrm>
          <a:custGeom>
            <a:avLst/>
            <a:gdLst>
              <a:gd name="connsiteX0" fmla="*/ 1172818 w 2345636"/>
              <a:gd name="connsiteY0" fmla="*/ 2782433 h 2782433"/>
              <a:gd name="connsiteX1" fmla="*/ 2345636 w 2345636"/>
              <a:gd name="connsiteY1" fmla="*/ 1609615 h 2782433"/>
              <a:gd name="connsiteX2" fmla="*/ 1521578 w 2345636"/>
              <a:gd name="connsiteY2" fmla="*/ 489525 h 2782433"/>
              <a:gd name="connsiteX3" fmla="*/ 1452675 w 2345636"/>
              <a:gd name="connsiteY3" fmla="*/ 471808 h 2782433"/>
              <a:gd name="connsiteX4" fmla="*/ 1172817 w 2345636"/>
              <a:gd name="connsiteY4" fmla="*/ 0 h 2782433"/>
              <a:gd name="connsiteX5" fmla="*/ 892958 w 2345636"/>
              <a:gd name="connsiteY5" fmla="*/ 471809 h 2782433"/>
              <a:gd name="connsiteX6" fmla="*/ 824058 w 2345636"/>
              <a:gd name="connsiteY6" fmla="*/ 489525 h 2782433"/>
              <a:gd name="connsiteX7" fmla="*/ 0 w 2345636"/>
              <a:gd name="connsiteY7" fmla="*/ 1609615 h 2782433"/>
              <a:gd name="connsiteX8" fmla="*/ 1172818 w 2345636"/>
              <a:gd name="connsiteY8" fmla="*/ 2782433 h 278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636" h="2782433">
                <a:moveTo>
                  <a:pt x="1172818" y="2782433"/>
                </a:moveTo>
                <a:cubicBezTo>
                  <a:pt x="1820547" y="2782433"/>
                  <a:pt x="2345636" y="2257344"/>
                  <a:pt x="2345636" y="1609615"/>
                </a:cubicBezTo>
                <a:cubicBezTo>
                  <a:pt x="2345636" y="1083335"/>
                  <a:pt x="1998995" y="638017"/>
                  <a:pt x="1521578" y="489525"/>
                </a:cubicBezTo>
                <a:lnTo>
                  <a:pt x="1452675" y="471808"/>
                </a:lnTo>
                <a:lnTo>
                  <a:pt x="1172817" y="0"/>
                </a:lnTo>
                <a:lnTo>
                  <a:pt x="892958" y="471809"/>
                </a:lnTo>
                <a:lnTo>
                  <a:pt x="824058" y="489525"/>
                </a:lnTo>
                <a:cubicBezTo>
                  <a:pt x="346641" y="638017"/>
                  <a:pt x="0" y="1083335"/>
                  <a:pt x="0" y="1609615"/>
                </a:cubicBezTo>
                <a:cubicBezTo>
                  <a:pt x="0" y="2257344"/>
                  <a:pt x="525089" y="2782433"/>
                  <a:pt x="1172818" y="2782433"/>
                </a:cubicBezTo>
                <a:close/>
              </a:path>
            </a:pathLst>
          </a:custGeom>
          <a:noFill/>
          <a:ln w="41275" cap="rnd">
            <a:solidFill>
              <a:srgbClr val="C00000"/>
            </a:solidFill>
            <a:prstDash val="sysDash"/>
            <a:round/>
          </a:ln>
          <a:effectLst>
            <a:innerShdw blurRad="393700" dist="177800" dir="576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6CC069C-963F-4FB5-8B25-624B4976552E}"/>
              </a:ext>
            </a:extLst>
          </p:cNvPr>
          <p:cNvSpPr txBox="1"/>
          <p:nvPr/>
        </p:nvSpPr>
        <p:spPr>
          <a:xfrm>
            <a:off x="4963548" y="1261094"/>
            <a:ext cx="65555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MAIOR FATOR DE GENEROSIDADE EM UMA DIVISÃO EM 2015: 5,67%</a:t>
            </a:r>
          </a:p>
          <a:p>
            <a:endParaRPr lang="pt-BR" dirty="0"/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2D5E7FD2-6FF1-4432-BAFB-D8F8ACE9A86A}"/>
              </a:ext>
            </a:extLst>
          </p:cNvPr>
          <p:cNvSpPr txBox="1"/>
          <p:nvPr/>
        </p:nvSpPr>
        <p:spPr>
          <a:xfrm>
            <a:off x="4963548" y="2751891"/>
            <a:ext cx="65555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MAIOR FATOR DE GENEROSIDADE EM UMA DIVISÃO EM 2015: 5,67%</a:t>
            </a:r>
          </a:p>
          <a:p>
            <a:endParaRPr lang="pt-BR" dirty="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1D560556-6671-4DBF-AA1C-B4AA7E59B945}"/>
              </a:ext>
            </a:extLst>
          </p:cNvPr>
          <p:cNvSpPr txBox="1"/>
          <p:nvPr/>
        </p:nvSpPr>
        <p:spPr>
          <a:xfrm>
            <a:off x="4709548" y="4394825"/>
            <a:ext cx="6555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5"/>
                </a:solidFill>
              </a:rPr>
              <a:t>QUAL É A MINHA PROMESSA: ? %</a:t>
            </a:r>
          </a:p>
        </p:txBody>
      </p:sp>
    </p:spTree>
    <p:extLst>
      <p:ext uri="{BB962C8B-B14F-4D97-AF65-F5344CB8AC3E}">
        <p14:creationId xmlns:p14="http://schemas.microsoft.com/office/powerpoint/2010/main" val="6228831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 animBg="1"/>
      <p:bldP spid="2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B45DE6C-17D2-4E8E-B56B-1C057228F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COMO CALCULAR O FATOR DE GENEROSIDADE DE SUA IGREJA OU CAMPO?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702A92D-8A9F-4887-A545-213422E50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ESCOLHA A REGIÃO (IGREJA, MISSÃO, ASSOCIAÇÃO OU CAMPO) E O PERÍODO A SER CALCULADO.</a:t>
            </a:r>
          </a:p>
          <a:p>
            <a:pPr lvl="0"/>
            <a:r>
              <a:rPr lang="pt-BR" dirty="0"/>
              <a:t>MULTIPLIQUE O </a:t>
            </a:r>
            <a:r>
              <a:rPr lang="pt-BR" b="1" dirty="0"/>
              <a:t>DÍZIMO TOTAL [A] </a:t>
            </a:r>
            <a:r>
              <a:rPr lang="pt-BR" dirty="0"/>
              <a:t>DESTE PERÍODO </a:t>
            </a:r>
            <a:r>
              <a:rPr lang="pt-BR" b="1" dirty="0"/>
              <a:t>POR 10. </a:t>
            </a:r>
            <a:r>
              <a:rPr lang="pt-BR" dirty="0"/>
              <a:t>O RESULTADO SERÁ O </a:t>
            </a:r>
            <a:r>
              <a:rPr lang="pt-BR" b="1" dirty="0"/>
              <a:t>“DÍZIMO TOTAL PREVISTO” [B].</a:t>
            </a:r>
            <a:endParaRPr lang="pt-BR" dirty="0"/>
          </a:p>
          <a:p>
            <a:pPr lvl="0"/>
            <a:r>
              <a:rPr lang="pt-BR" dirty="0"/>
              <a:t> DIVIDA AS </a:t>
            </a:r>
            <a:r>
              <a:rPr lang="pt-BR" b="1" dirty="0"/>
              <a:t>OFERTAS TOTAIS [C] </a:t>
            </a:r>
            <a:r>
              <a:rPr lang="pt-BR" dirty="0"/>
              <a:t>(TODAS AS CATEGORIAS) POR </a:t>
            </a:r>
            <a:r>
              <a:rPr lang="pt-BR" b="1" dirty="0"/>
              <a:t>[B], O “DÍZIMO TOTAL PREVISTO” (VER ACIMA). </a:t>
            </a:r>
            <a:endParaRPr lang="pt-BR" dirty="0"/>
          </a:p>
          <a:p>
            <a:pPr lvl="0"/>
            <a:r>
              <a:rPr lang="pt-BR" dirty="0"/>
              <a:t>ENTÃO MULTIPLIQUE O </a:t>
            </a:r>
            <a:r>
              <a:rPr lang="pt-BR" b="1" dirty="0"/>
              <a:t>RESULTADO [D] </a:t>
            </a:r>
            <a:r>
              <a:rPr lang="pt-BR" dirty="0"/>
              <a:t>ACIMA POR 100 (PARA CALCULAR A PORCENTAGEM). </a:t>
            </a:r>
          </a:p>
          <a:p>
            <a:pPr lvl="0"/>
            <a:r>
              <a:rPr lang="pt-BR" dirty="0"/>
              <a:t>O RESULTADO FINAL É O </a:t>
            </a:r>
            <a:r>
              <a:rPr lang="pt-BR" b="1" dirty="0"/>
              <a:t>FATOR DE GENEROSIDADE [FG].</a:t>
            </a:r>
            <a:r>
              <a:rPr lang="pt-BR" dirty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288033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567</Words>
  <Application>Microsoft Office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 Math</vt:lpstr>
      <vt:lpstr>Georgia</vt:lpstr>
      <vt:lpstr>Times New Roman</vt:lpstr>
      <vt:lpstr>Tw Cen MT</vt:lpstr>
      <vt:lpstr>Wingdings</vt:lpstr>
      <vt:lpstr>Tema do Office</vt:lpstr>
      <vt:lpstr>&amp;</vt:lpstr>
      <vt:lpstr>Apresentação do PowerPoint</vt:lpstr>
      <vt:lpstr>Essa oferta é regular, pois, como o dízimo, é dada a cada vez que o adorador recebe uma renda; ela é sistemática, pois está sob o mesmo sistema do dízimo.</vt:lpstr>
      <vt:lpstr>Apresentação do PowerPoint</vt:lpstr>
      <vt:lpstr>Apresentação do PowerPoint</vt:lpstr>
      <vt:lpstr>“O FATOR GENEROSIDADE É UMA PORCENTAGEM MÉDIA DA RENDA QUE OS MEMBROS DE UMA DETERMINADA IGREJA (OU CAMPO) OFERECERAM COMO PROMESSA.</vt:lpstr>
      <vt:lpstr>FATOR GENEROSIDADE NA IGREJA AO REDOR DO MUNDO</vt:lpstr>
      <vt:lpstr>FATOR GENEROSIDADE NA IGREJA AO REDOR DO MUNDO</vt:lpstr>
      <vt:lpstr>COMO CALCULAR O FATOR DE GENEROSIDADE DE SUA IGREJA OU CAMPO?</vt:lpstr>
      <vt:lpstr>Apresentação do PowerPoint</vt:lpstr>
      <vt:lpstr>&amp;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marcos aurelio gularte de castro</cp:lastModifiedBy>
  <cp:revision>1</cp:revision>
  <dcterms:created xsi:type="dcterms:W3CDTF">2019-03-06T22:34:21Z</dcterms:created>
  <dcterms:modified xsi:type="dcterms:W3CDTF">2019-11-13T02:17:26Z</dcterms:modified>
</cp:coreProperties>
</file>