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260" r:id="rId4"/>
    <p:sldId id="265" r:id="rId5"/>
    <p:sldId id="261" r:id="rId6"/>
    <p:sldId id="262" r:id="rId7"/>
    <p:sldId id="263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59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22BABE"/>
    <a:srgbClr val="EAEAEC"/>
    <a:srgbClr val="F79646"/>
    <a:srgbClr val="385D8A"/>
    <a:srgbClr val="10253F"/>
    <a:srgbClr val="215968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CEA83-40A2-41CD-81AE-85D1D4A64E35}" v="229" dt="2019-11-14T04:41:52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4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83ED51-1667-4541-A838-C9053E4531A0}"/>
    <pc:docChg chg="undo custSel addSld delSld modSld sldOrd modMainMaster">
      <pc:chgData name="marcos aurelio gularte de castro" userId="67f50566e2aee3b4" providerId="LiveId" clId="{BB83ED51-1667-4541-A838-C9053E4531A0}" dt="2019-11-14T04:40:34.480" v="793" actId="962"/>
      <pc:docMkLst>
        <pc:docMk/>
      </pc:docMkLst>
      <pc:sldChg chg="addSp delSp modSp modTransition delAnim modAnim">
        <pc:chgData name="marcos aurelio gularte de castro" userId="67f50566e2aee3b4" providerId="LiveId" clId="{BB83ED51-1667-4541-A838-C9053E4531A0}" dt="2019-11-14T04:12:03.448" v="715"/>
        <pc:sldMkLst>
          <pc:docMk/>
          <pc:sldMk cId="912638231" sldId="257"/>
        </pc:sldMkLst>
        <pc:spChg chg="mod">
          <ac:chgData name="marcos aurelio gularte de castro" userId="67f50566e2aee3b4" providerId="LiveId" clId="{BB83ED51-1667-4541-A838-C9053E4531A0}" dt="2019-11-14T02:54:12.839" v="108" actId="20577"/>
          <ac:spMkLst>
            <pc:docMk/>
            <pc:sldMk cId="912638231" sldId="257"/>
            <ac:spMk id="3" creationId="{32D50902-07A9-4D7D-9523-9DE0A8930672}"/>
          </ac:spMkLst>
        </pc:spChg>
        <pc:spChg chg="mod">
          <ac:chgData name="marcos aurelio gularte de castro" userId="67f50566e2aee3b4" providerId="LiveId" clId="{BB83ED51-1667-4541-A838-C9053E4531A0}" dt="2019-11-14T02:15:54.765" v="74" actId="1037"/>
          <ac:spMkLst>
            <pc:docMk/>
            <pc:sldMk cId="912638231" sldId="257"/>
            <ac:spMk id="12" creationId="{4B508BF1-AC74-432E-B739-F1D3D6DBE0C9}"/>
          </ac:spMkLst>
        </pc:spChg>
        <pc:spChg chg="mod">
          <ac:chgData name="marcos aurelio gularte de castro" userId="67f50566e2aee3b4" providerId="LiveId" clId="{BB83ED51-1667-4541-A838-C9053E4531A0}" dt="2019-11-14T02:16:14.875" v="76" actId="1076"/>
          <ac:spMkLst>
            <pc:docMk/>
            <pc:sldMk cId="912638231" sldId="257"/>
            <ac:spMk id="20" creationId="{185F28C8-380A-4352-9380-FE26AC5D2756}"/>
          </ac:spMkLst>
        </pc:spChg>
        <pc:spChg chg="add del mod">
          <ac:chgData name="marcos aurelio gularte de castro" userId="67f50566e2aee3b4" providerId="LiveId" clId="{BB83ED51-1667-4541-A838-C9053E4531A0}" dt="2019-11-14T02:13:41.928" v="32"/>
          <ac:spMkLst>
            <pc:docMk/>
            <pc:sldMk cId="912638231" sldId="257"/>
            <ac:spMk id="53" creationId="{D572E321-5E34-4411-AABC-CB2387CAF744}"/>
          </ac:spMkLst>
        </pc:spChg>
        <pc:spChg chg="add del mod">
          <ac:chgData name="marcos aurelio gularte de castro" userId="67f50566e2aee3b4" providerId="LiveId" clId="{BB83ED51-1667-4541-A838-C9053E4531A0}" dt="2019-11-14T02:13:41.928" v="32"/>
          <ac:spMkLst>
            <pc:docMk/>
            <pc:sldMk cId="912638231" sldId="257"/>
            <ac:spMk id="55" creationId="{0F62B9D7-676C-4274-8910-84D11713B41E}"/>
          </ac:spMkLst>
        </pc:spChg>
        <pc:spChg chg="add mod">
          <ac:chgData name="marcos aurelio gularte de castro" userId="67f50566e2aee3b4" providerId="LiveId" clId="{BB83ED51-1667-4541-A838-C9053E4531A0}" dt="2019-11-14T02:15:44.777" v="69" actId="1076"/>
          <ac:spMkLst>
            <pc:docMk/>
            <pc:sldMk cId="912638231" sldId="257"/>
            <ac:spMk id="56" creationId="{5D04A79E-B69B-4477-A386-6209C2C99C7B}"/>
          </ac:spMkLst>
        </pc:spChg>
        <pc:spChg chg="add del mod">
          <ac:chgData name="marcos aurelio gularte de castro" userId="67f50566e2aee3b4" providerId="LiveId" clId="{BB83ED51-1667-4541-A838-C9053E4531A0}" dt="2019-11-14T02:53:17.772" v="78" actId="931"/>
          <ac:spMkLst>
            <pc:docMk/>
            <pc:sldMk cId="912638231" sldId="257"/>
            <ac:spMk id="58" creationId="{F3F3B733-E5D7-4BFF-ABFD-42430D67E38A}"/>
          </ac:spMkLst>
        </pc:spChg>
        <pc:picChg chg="mod">
          <ac:chgData name="marcos aurelio gularte de castro" userId="67f50566e2aee3b4" providerId="LiveId" clId="{BB83ED51-1667-4541-A838-C9053E4531A0}" dt="2019-11-14T02:55:22.256" v="109" actId="14826"/>
          <ac:picMkLst>
            <pc:docMk/>
            <pc:sldMk cId="912638231" sldId="257"/>
            <ac:picMk id="42" creationId="{A8399F5F-490A-48A6-9211-198B6AD5717B}"/>
          </ac:picMkLst>
        </pc:picChg>
        <pc:picChg chg="del mod ord">
          <ac:chgData name="marcos aurelio gularte de castro" userId="67f50566e2aee3b4" providerId="LiveId" clId="{BB83ED51-1667-4541-A838-C9053E4531A0}" dt="2019-11-14T02:16:43.645" v="77" actId="478"/>
          <ac:picMkLst>
            <pc:docMk/>
            <pc:sldMk cId="912638231" sldId="257"/>
            <ac:picMk id="52" creationId="{16011928-A5F6-4C64-88F0-2C94B34808D9}"/>
          </ac:picMkLst>
        </pc:picChg>
        <pc:picChg chg="del">
          <ac:chgData name="marcos aurelio gularte de castro" userId="67f50566e2aee3b4" providerId="LiveId" clId="{BB83ED51-1667-4541-A838-C9053E4531A0}" dt="2019-11-14T02:12:59.760" v="16" actId="478"/>
          <ac:picMkLst>
            <pc:docMk/>
            <pc:sldMk cId="912638231" sldId="257"/>
            <ac:picMk id="54" creationId="{570ABFE5-50DF-40FE-9F42-40CA1D3F4817}"/>
          </ac:picMkLst>
        </pc:picChg>
        <pc:picChg chg="add mod ord">
          <ac:chgData name="marcos aurelio gularte de castro" userId="67f50566e2aee3b4" providerId="LiveId" clId="{BB83ED51-1667-4541-A838-C9053E4531A0}" dt="2019-11-14T02:55:33.722" v="110"/>
          <ac:picMkLst>
            <pc:docMk/>
            <pc:sldMk cId="912638231" sldId="257"/>
            <ac:picMk id="60" creationId="{00D97142-DF1B-4D15-8561-C7FD704ACB3D}"/>
          </ac:picMkLst>
        </pc:picChg>
        <pc:picChg chg="add mod">
          <ac:chgData name="marcos aurelio gularte de castro" userId="67f50566e2aee3b4" providerId="LiveId" clId="{BB83ED51-1667-4541-A838-C9053E4531A0}" dt="2019-11-14T02:55:56.653" v="113"/>
          <ac:picMkLst>
            <pc:docMk/>
            <pc:sldMk cId="912638231" sldId="257"/>
            <ac:picMk id="62" creationId="{901C0105-1609-4DDA-BBBA-FA49B6E3A9EE}"/>
          </ac:picMkLst>
        </pc:picChg>
        <pc:picChg chg="del">
          <ac:chgData name="marcos aurelio gularte de castro" userId="67f50566e2aee3b4" providerId="LiveId" clId="{BB83ED51-1667-4541-A838-C9053E4531A0}" dt="2019-11-14T02:53:37.501" v="89" actId="478"/>
          <ac:picMkLst>
            <pc:docMk/>
            <pc:sldMk cId="912638231" sldId="257"/>
            <ac:picMk id="1026" creationId="{4D8AA1E8-A9D9-4604-A044-C8FCEAFA0C04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17:41.110" v="724" actId="14100"/>
        <pc:sldMkLst>
          <pc:docMk/>
          <pc:sldMk cId="3084684421" sldId="258"/>
        </pc:sldMkLst>
        <pc:spChg chg="del">
          <ac:chgData name="marcos aurelio gularte de castro" userId="67f50566e2aee3b4" providerId="LiveId" clId="{BB83ED51-1667-4541-A838-C9053E4531A0}" dt="2019-11-14T03:00:10.836" v="120"/>
          <ac:spMkLst>
            <pc:docMk/>
            <pc:sldMk cId="3084684421" sldId="258"/>
            <ac:spMk id="2" creationId="{3C91FC94-10D9-42B8-8133-3AF004E9540D}"/>
          </ac:spMkLst>
        </pc:spChg>
        <pc:spChg chg="del">
          <ac:chgData name="marcos aurelio gularte de castro" userId="67f50566e2aee3b4" providerId="LiveId" clId="{BB83ED51-1667-4541-A838-C9053E4531A0}" dt="2019-11-14T03:00:10.836" v="120"/>
          <ac:spMkLst>
            <pc:docMk/>
            <pc:sldMk cId="3084684421" sldId="258"/>
            <ac:spMk id="3" creationId="{01BDE30F-0CFB-48CA-B2A1-BA7561886B71}"/>
          </ac:spMkLst>
        </pc:spChg>
        <pc:spChg chg="add mod">
          <ac:chgData name="marcos aurelio gularte de castro" userId="67f50566e2aee3b4" providerId="LiveId" clId="{BB83ED51-1667-4541-A838-C9053E4531A0}" dt="2019-11-14T03:04:40.860" v="124" actId="20577"/>
          <ac:spMkLst>
            <pc:docMk/>
            <pc:sldMk cId="3084684421" sldId="258"/>
            <ac:spMk id="4" creationId="{EE8CDBAC-AF39-4B95-9A2E-465045900E10}"/>
          </ac:spMkLst>
        </pc:spChg>
        <pc:spChg chg="add del mod">
          <ac:chgData name="marcos aurelio gularte de castro" userId="67f50566e2aee3b4" providerId="LiveId" clId="{BB83ED51-1667-4541-A838-C9053E4531A0}" dt="2019-11-14T03:04:44.188" v="125"/>
          <ac:spMkLst>
            <pc:docMk/>
            <pc:sldMk cId="3084684421" sldId="258"/>
            <ac:spMk id="5" creationId="{B090A3E6-E352-4894-A76F-76A193ECFAF5}"/>
          </ac:spMkLst>
        </pc:spChg>
        <pc:spChg chg="add del mod">
          <ac:chgData name="marcos aurelio gularte de castro" userId="67f50566e2aee3b4" providerId="LiveId" clId="{BB83ED51-1667-4541-A838-C9053E4531A0}" dt="2019-11-14T03:04:44.188" v="125"/>
          <ac:spMkLst>
            <pc:docMk/>
            <pc:sldMk cId="3084684421" sldId="258"/>
            <ac:spMk id="6" creationId="{B7BD2032-EA58-4856-A188-DFA08EA97F0F}"/>
          </ac:spMkLst>
        </pc:spChg>
        <pc:spChg chg="add del mod">
          <ac:chgData name="marcos aurelio gularte de castro" userId="67f50566e2aee3b4" providerId="LiveId" clId="{BB83ED51-1667-4541-A838-C9053E4531A0}" dt="2019-11-14T03:04:50.440" v="126"/>
          <ac:spMkLst>
            <pc:docMk/>
            <pc:sldMk cId="3084684421" sldId="258"/>
            <ac:spMk id="7" creationId="{C479FC88-7784-4C9E-8A2A-5DADCEB396A7}"/>
          </ac:spMkLst>
        </pc:spChg>
        <pc:spChg chg="add del mod">
          <ac:chgData name="marcos aurelio gularte de castro" userId="67f50566e2aee3b4" providerId="LiveId" clId="{BB83ED51-1667-4541-A838-C9053E4531A0}" dt="2019-11-14T04:17:16.006" v="719" actId="931"/>
          <ac:spMkLst>
            <pc:docMk/>
            <pc:sldMk cId="3084684421" sldId="258"/>
            <ac:spMk id="8" creationId="{EC0E4F2E-503E-43C5-A4CC-0F43C9B3010D}"/>
          </ac:spMkLst>
        </pc:spChg>
        <pc:picChg chg="add mod">
          <ac:chgData name="marcos aurelio gularte de castro" userId="67f50566e2aee3b4" providerId="LiveId" clId="{BB83ED51-1667-4541-A838-C9053E4531A0}" dt="2019-11-14T04:17:41.110" v="724" actId="14100"/>
          <ac:picMkLst>
            <pc:docMk/>
            <pc:sldMk cId="3084684421" sldId="258"/>
            <ac:picMk id="10" creationId="{05BA9323-924B-4485-8FA3-95C2D9E15684}"/>
          </ac:picMkLst>
        </pc:picChg>
      </pc:sldChg>
      <pc:sldChg chg="add ord modTransition">
        <pc:chgData name="marcos aurelio gularte de castro" userId="67f50566e2aee3b4" providerId="LiveId" clId="{BB83ED51-1667-4541-A838-C9053E4531A0}" dt="2019-11-14T04:12:03.448" v="715"/>
        <pc:sldMkLst>
          <pc:docMk/>
          <pc:sldMk cId="4033312629" sldId="259"/>
        </pc:sldMkLst>
      </pc:sldChg>
      <pc:sldChg chg="del">
        <pc:chgData name="marcos aurelio gularte de castro" userId="67f50566e2aee3b4" providerId="LiveId" clId="{BB83ED51-1667-4541-A838-C9053E4531A0}" dt="2019-11-14T02:12:50.267" v="0" actId="2696"/>
        <pc:sldMkLst>
          <pc:docMk/>
          <pc:sldMk cId="3269274031" sldId="260"/>
        </pc:sldMkLst>
      </pc:sldChg>
      <pc:sldChg chg="addSp delSp modSp add modTransition">
        <pc:chgData name="marcos aurelio gularte de castro" userId="67f50566e2aee3b4" providerId="LiveId" clId="{BB83ED51-1667-4541-A838-C9053E4531A0}" dt="2019-11-14T04:22:42.203" v="729" actId="962"/>
        <pc:sldMkLst>
          <pc:docMk/>
          <pc:sldMk cId="4150316010" sldId="260"/>
        </pc:sldMkLst>
        <pc:spChg chg="del">
          <ac:chgData name="marcos aurelio gularte de castro" userId="67f50566e2aee3b4" providerId="LiveId" clId="{BB83ED51-1667-4541-A838-C9053E4531A0}" dt="2019-11-14T03:05:00.501" v="128"/>
          <ac:spMkLst>
            <pc:docMk/>
            <pc:sldMk cId="4150316010" sldId="260"/>
            <ac:spMk id="2" creationId="{4C408CA3-63B5-4ED7-AFDE-7D49C014E921}"/>
          </ac:spMkLst>
        </pc:spChg>
        <pc:spChg chg="del">
          <ac:chgData name="marcos aurelio gularte de castro" userId="67f50566e2aee3b4" providerId="LiveId" clId="{BB83ED51-1667-4541-A838-C9053E4531A0}" dt="2019-11-14T03:05:00.501" v="128"/>
          <ac:spMkLst>
            <pc:docMk/>
            <pc:sldMk cId="4150316010" sldId="260"/>
            <ac:spMk id="3" creationId="{311F396A-10CF-400E-85D0-4999DFB21291}"/>
          </ac:spMkLst>
        </pc:spChg>
        <pc:spChg chg="add mod">
          <ac:chgData name="marcos aurelio gularte de castro" userId="67f50566e2aee3b4" providerId="LiveId" clId="{BB83ED51-1667-4541-A838-C9053E4531A0}" dt="2019-11-14T03:06:09.613" v="133" actId="20577"/>
          <ac:spMkLst>
            <pc:docMk/>
            <pc:sldMk cId="4150316010" sldId="260"/>
            <ac:spMk id="4" creationId="{179F4F10-8EB2-4FAE-B186-5A0C05F71139}"/>
          </ac:spMkLst>
        </pc:spChg>
        <pc:spChg chg="add del mod">
          <ac:chgData name="marcos aurelio gularte de castro" userId="67f50566e2aee3b4" providerId="LiveId" clId="{BB83ED51-1667-4541-A838-C9053E4531A0}" dt="2019-11-14T04:22:40.701" v="727" actId="931"/>
          <ac:spMkLst>
            <pc:docMk/>
            <pc:sldMk cId="4150316010" sldId="260"/>
            <ac:spMk id="5" creationId="{0E3A0A5C-72B7-41B6-B761-C8E8595B2677}"/>
          </ac:spMkLst>
        </pc:spChg>
        <pc:picChg chg="add mod">
          <ac:chgData name="marcos aurelio gularte de castro" userId="67f50566e2aee3b4" providerId="LiveId" clId="{BB83ED51-1667-4541-A838-C9053E4531A0}" dt="2019-11-14T04:22:42.203" v="729" actId="962"/>
          <ac:picMkLst>
            <pc:docMk/>
            <pc:sldMk cId="4150316010" sldId="260"/>
            <ac:picMk id="7" creationId="{8CBAD7FC-1343-44A2-A629-74D67F14B691}"/>
          </ac:picMkLst>
        </pc:picChg>
      </pc:sldChg>
      <pc:sldChg chg="del">
        <pc:chgData name="marcos aurelio gularte de castro" userId="67f50566e2aee3b4" providerId="LiveId" clId="{BB83ED51-1667-4541-A838-C9053E4531A0}" dt="2019-11-14T02:12:50.285" v="1" actId="2696"/>
        <pc:sldMkLst>
          <pc:docMk/>
          <pc:sldMk cId="3084481803" sldId="261"/>
        </pc:sldMkLst>
      </pc:sldChg>
      <pc:sldChg chg="addSp delSp modSp add modTransition">
        <pc:chgData name="marcos aurelio gularte de castro" userId="67f50566e2aee3b4" providerId="LiveId" clId="{BB83ED51-1667-4541-A838-C9053E4531A0}" dt="2019-11-14T04:25:03.360" v="735" actId="962"/>
        <pc:sldMkLst>
          <pc:docMk/>
          <pc:sldMk cId="3297201110" sldId="261"/>
        </pc:sldMkLst>
        <pc:spChg chg="mod">
          <ac:chgData name="marcos aurelio gularte de castro" userId="67f50566e2aee3b4" providerId="LiveId" clId="{BB83ED51-1667-4541-A838-C9053E4531A0}" dt="2019-11-14T03:10:04.578" v="143"/>
          <ac:spMkLst>
            <pc:docMk/>
            <pc:sldMk cId="3297201110" sldId="261"/>
            <ac:spMk id="2" creationId="{760E76A6-11A4-448A-871E-62B482820F3F}"/>
          </ac:spMkLst>
        </pc:spChg>
        <pc:spChg chg="del">
          <ac:chgData name="marcos aurelio gularte de castro" userId="67f50566e2aee3b4" providerId="LiveId" clId="{BB83ED51-1667-4541-A838-C9053E4531A0}" dt="2019-11-14T04:25:01.555" v="733" actId="931"/>
          <ac:spMkLst>
            <pc:docMk/>
            <pc:sldMk cId="3297201110" sldId="261"/>
            <ac:spMk id="3" creationId="{FDBF4583-9157-4109-9BBC-AED063DAF6E4}"/>
          </ac:spMkLst>
        </pc:spChg>
        <pc:picChg chg="add mod">
          <ac:chgData name="marcos aurelio gularte de castro" userId="67f50566e2aee3b4" providerId="LiveId" clId="{BB83ED51-1667-4541-A838-C9053E4531A0}" dt="2019-11-14T04:25:03.360" v="735" actId="962"/>
          <ac:picMkLst>
            <pc:docMk/>
            <pc:sldMk cId="3297201110" sldId="261"/>
            <ac:picMk id="5" creationId="{69D28BAE-79AA-4C2B-8D6C-34AE489799BC}"/>
          </ac:picMkLst>
        </pc:picChg>
      </pc:sldChg>
      <pc:sldChg chg="del">
        <pc:chgData name="marcos aurelio gularte de castro" userId="67f50566e2aee3b4" providerId="LiveId" clId="{BB83ED51-1667-4541-A838-C9053E4531A0}" dt="2019-11-14T02:12:50.298" v="2" actId="2696"/>
        <pc:sldMkLst>
          <pc:docMk/>
          <pc:sldMk cId="2969760911" sldId="262"/>
        </pc:sldMkLst>
      </pc:sldChg>
      <pc:sldChg chg="addSp delSp modSp add modTransition">
        <pc:chgData name="marcos aurelio gularte de castro" userId="67f50566e2aee3b4" providerId="LiveId" clId="{BB83ED51-1667-4541-A838-C9053E4531A0}" dt="2019-11-14T04:26:22.281" v="738" actId="962"/>
        <pc:sldMkLst>
          <pc:docMk/>
          <pc:sldMk cId="3999901057" sldId="262"/>
        </pc:sldMkLst>
        <pc:spChg chg="del">
          <ac:chgData name="marcos aurelio gularte de castro" userId="67f50566e2aee3b4" providerId="LiveId" clId="{BB83ED51-1667-4541-A838-C9053E4531A0}" dt="2019-11-14T03:10:46.104" v="144"/>
          <ac:spMkLst>
            <pc:docMk/>
            <pc:sldMk cId="3999901057" sldId="262"/>
            <ac:spMk id="2" creationId="{4323F7A8-53A3-4F0E-BB10-0587068C1FEC}"/>
          </ac:spMkLst>
        </pc:spChg>
        <pc:spChg chg="del">
          <ac:chgData name="marcos aurelio gularte de castro" userId="67f50566e2aee3b4" providerId="LiveId" clId="{BB83ED51-1667-4541-A838-C9053E4531A0}" dt="2019-11-14T03:10:46.104" v="144"/>
          <ac:spMkLst>
            <pc:docMk/>
            <pc:sldMk cId="3999901057" sldId="262"/>
            <ac:spMk id="3" creationId="{8DCD43EA-BD0E-4218-A128-41224C067665}"/>
          </ac:spMkLst>
        </pc:spChg>
        <pc:spChg chg="add mod">
          <ac:chgData name="marcos aurelio gularte de castro" userId="67f50566e2aee3b4" providerId="LiveId" clId="{BB83ED51-1667-4541-A838-C9053E4531A0}" dt="2019-11-14T03:10:54.351" v="147" actId="404"/>
          <ac:spMkLst>
            <pc:docMk/>
            <pc:sldMk cId="3999901057" sldId="262"/>
            <ac:spMk id="4" creationId="{3AA0D871-DA7B-4F20-AC31-0A236199DF91}"/>
          </ac:spMkLst>
        </pc:spChg>
        <pc:spChg chg="add mod">
          <ac:chgData name="marcos aurelio gularte de castro" userId="67f50566e2aee3b4" providerId="LiveId" clId="{BB83ED51-1667-4541-A838-C9053E4531A0}" dt="2019-11-14T03:11:23.113" v="155" actId="20577"/>
          <ac:spMkLst>
            <pc:docMk/>
            <pc:sldMk cId="3999901057" sldId="262"/>
            <ac:spMk id="5" creationId="{984456B9-EA0E-4F28-84FF-AA3D06E61EEB}"/>
          </ac:spMkLst>
        </pc:spChg>
        <pc:spChg chg="add del mod">
          <ac:chgData name="marcos aurelio gularte de castro" userId="67f50566e2aee3b4" providerId="LiveId" clId="{BB83ED51-1667-4541-A838-C9053E4531A0}" dt="2019-11-14T04:26:20.464" v="736" actId="931"/>
          <ac:spMkLst>
            <pc:docMk/>
            <pc:sldMk cId="3999901057" sldId="262"/>
            <ac:spMk id="6" creationId="{B992567F-1137-46E1-8C05-6CC295444603}"/>
          </ac:spMkLst>
        </pc:spChg>
        <pc:picChg chg="add mod">
          <ac:chgData name="marcos aurelio gularte de castro" userId="67f50566e2aee3b4" providerId="LiveId" clId="{BB83ED51-1667-4541-A838-C9053E4531A0}" dt="2019-11-14T04:26:22.281" v="738" actId="962"/>
          <ac:picMkLst>
            <pc:docMk/>
            <pc:sldMk cId="3999901057" sldId="262"/>
            <ac:picMk id="8" creationId="{5FF82976-C00A-4D39-B117-B9DC45D6BB1E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28:18.497" v="745" actId="962"/>
        <pc:sldMkLst>
          <pc:docMk/>
          <pc:sldMk cId="1012394895" sldId="263"/>
        </pc:sldMkLst>
        <pc:spChg chg="mod">
          <ac:chgData name="marcos aurelio gularte de castro" userId="67f50566e2aee3b4" providerId="LiveId" clId="{BB83ED51-1667-4541-A838-C9053E4531A0}" dt="2019-11-14T03:12:51.083" v="156"/>
          <ac:spMkLst>
            <pc:docMk/>
            <pc:sldMk cId="1012394895" sldId="263"/>
            <ac:spMk id="2" creationId="{348CF823-5152-4D2F-BC18-0C9B2956C118}"/>
          </ac:spMkLst>
        </pc:spChg>
        <pc:spChg chg="del">
          <ac:chgData name="marcos aurelio gularte de castro" userId="67f50566e2aee3b4" providerId="LiveId" clId="{BB83ED51-1667-4541-A838-C9053E4531A0}" dt="2019-11-14T04:27:51.610" v="739" actId="931"/>
          <ac:spMkLst>
            <pc:docMk/>
            <pc:sldMk cId="1012394895" sldId="263"/>
            <ac:spMk id="3" creationId="{42201D1F-15CB-4940-8F59-6560C6208160}"/>
          </ac:spMkLst>
        </pc:spChg>
        <pc:spChg chg="add del mod">
          <ac:chgData name="marcos aurelio gularte de castro" userId="67f50566e2aee3b4" providerId="LiveId" clId="{BB83ED51-1667-4541-A838-C9053E4531A0}" dt="2019-11-14T04:28:16.808" v="743" actId="931"/>
          <ac:spMkLst>
            <pc:docMk/>
            <pc:sldMk cId="1012394895" sldId="263"/>
            <ac:spMk id="7" creationId="{52D6902E-F70D-401F-A8D3-64092ED7284B}"/>
          </ac:spMkLst>
        </pc:spChg>
        <pc:picChg chg="add del mod">
          <ac:chgData name="marcos aurelio gularte de castro" userId="67f50566e2aee3b4" providerId="LiveId" clId="{BB83ED51-1667-4541-A838-C9053E4531A0}" dt="2019-11-14T04:27:58.085" v="742" actId="478"/>
          <ac:picMkLst>
            <pc:docMk/>
            <pc:sldMk cId="1012394895" sldId="263"/>
            <ac:picMk id="5" creationId="{5EC3B5A2-F918-483A-9623-0C8510C8D2EE}"/>
          </ac:picMkLst>
        </pc:picChg>
        <pc:picChg chg="add mod">
          <ac:chgData name="marcos aurelio gularte de castro" userId="67f50566e2aee3b4" providerId="LiveId" clId="{BB83ED51-1667-4541-A838-C9053E4531A0}" dt="2019-11-14T04:28:18.497" v="745" actId="962"/>
          <ac:picMkLst>
            <pc:docMk/>
            <pc:sldMk cId="1012394895" sldId="263"/>
            <ac:picMk id="9" creationId="{CBC12186-C6AE-44C3-9FD9-B1FBAB88870D}"/>
          </ac:picMkLst>
        </pc:picChg>
      </pc:sldChg>
      <pc:sldChg chg="del">
        <pc:chgData name="marcos aurelio gularte de castro" userId="67f50566e2aee3b4" providerId="LiveId" clId="{BB83ED51-1667-4541-A838-C9053E4531A0}" dt="2019-11-14T02:12:50.310" v="3" actId="2696"/>
        <pc:sldMkLst>
          <pc:docMk/>
          <pc:sldMk cId="2578356538" sldId="263"/>
        </pc:sldMkLst>
      </pc:sldChg>
      <pc:sldChg chg="del">
        <pc:chgData name="marcos aurelio gularte de castro" userId="67f50566e2aee3b4" providerId="LiveId" clId="{BB83ED51-1667-4541-A838-C9053E4531A0}" dt="2019-11-14T02:12:50.319" v="4" actId="2696"/>
        <pc:sldMkLst>
          <pc:docMk/>
          <pc:sldMk cId="451002214" sldId="264"/>
        </pc:sldMkLst>
      </pc:sldChg>
      <pc:sldChg chg="addSp delSp modSp add modTransition">
        <pc:chgData name="marcos aurelio gularte de castro" userId="67f50566e2aee3b4" providerId="LiveId" clId="{BB83ED51-1667-4541-A838-C9053E4531A0}" dt="2019-11-14T04:29:20.526" v="748" actId="962"/>
        <pc:sldMkLst>
          <pc:docMk/>
          <pc:sldMk cId="1945667424" sldId="264"/>
        </pc:sldMkLst>
        <pc:spChg chg="del mod">
          <ac:chgData name="marcos aurelio gularte de castro" userId="67f50566e2aee3b4" providerId="LiveId" clId="{BB83ED51-1667-4541-A838-C9053E4531A0}" dt="2019-11-14T03:15:17.569" v="161"/>
          <ac:spMkLst>
            <pc:docMk/>
            <pc:sldMk cId="1945667424" sldId="264"/>
            <ac:spMk id="2" creationId="{E6382183-638E-4C6D-939C-D4645323C31A}"/>
          </ac:spMkLst>
        </pc:spChg>
        <pc:spChg chg="del">
          <ac:chgData name="marcos aurelio gularte de castro" userId="67f50566e2aee3b4" providerId="LiveId" clId="{BB83ED51-1667-4541-A838-C9053E4531A0}" dt="2019-11-14T03:15:17.569" v="161"/>
          <ac:spMkLst>
            <pc:docMk/>
            <pc:sldMk cId="1945667424" sldId="264"/>
            <ac:spMk id="3" creationId="{21560893-CFFB-436D-9147-497FD2EF0249}"/>
          </ac:spMkLst>
        </pc:spChg>
        <pc:spChg chg="add mod">
          <ac:chgData name="marcos aurelio gularte de castro" userId="67f50566e2aee3b4" providerId="LiveId" clId="{BB83ED51-1667-4541-A838-C9053E4531A0}" dt="2019-11-14T03:15:54.029" v="174" actId="20577"/>
          <ac:spMkLst>
            <pc:docMk/>
            <pc:sldMk cId="1945667424" sldId="264"/>
            <ac:spMk id="4" creationId="{B43F4F01-075B-4EE6-BEA7-2A4079E8C344}"/>
          </ac:spMkLst>
        </pc:spChg>
        <pc:spChg chg="add del mod">
          <ac:chgData name="marcos aurelio gularte de castro" userId="67f50566e2aee3b4" providerId="LiveId" clId="{BB83ED51-1667-4541-A838-C9053E4531A0}" dt="2019-11-14T04:29:18.962" v="746" actId="931"/>
          <ac:spMkLst>
            <pc:docMk/>
            <pc:sldMk cId="1945667424" sldId="264"/>
            <ac:spMk id="5" creationId="{817A8B9B-32F3-428C-AD5E-820F7E03F01D}"/>
          </ac:spMkLst>
        </pc:spChg>
        <pc:picChg chg="add mod">
          <ac:chgData name="marcos aurelio gularte de castro" userId="67f50566e2aee3b4" providerId="LiveId" clId="{BB83ED51-1667-4541-A838-C9053E4531A0}" dt="2019-11-14T04:29:20.526" v="748" actId="962"/>
          <ac:picMkLst>
            <pc:docMk/>
            <pc:sldMk cId="1945667424" sldId="264"/>
            <ac:picMk id="7" creationId="{149E3C3F-1D12-4874-BF2D-F3B48C645E25}"/>
          </ac:picMkLst>
        </pc:picChg>
      </pc:sldChg>
      <pc:sldChg chg="del">
        <pc:chgData name="marcos aurelio gularte de castro" userId="67f50566e2aee3b4" providerId="LiveId" clId="{BB83ED51-1667-4541-A838-C9053E4531A0}" dt="2019-11-14T02:12:50.328" v="5" actId="2696"/>
        <pc:sldMkLst>
          <pc:docMk/>
          <pc:sldMk cId="489638157" sldId="265"/>
        </pc:sldMkLst>
      </pc:sldChg>
      <pc:sldChg chg="addSp delSp modSp add ord modTransition">
        <pc:chgData name="marcos aurelio gularte de castro" userId="67f50566e2aee3b4" providerId="LiveId" clId="{BB83ED51-1667-4541-A838-C9053E4531A0}" dt="2019-11-14T04:24:21.259" v="732" actId="962"/>
        <pc:sldMkLst>
          <pc:docMk/>
          <pc:sldMk cId="3205945284" sldId="265"/>
        </pc:sldMkLst>
        <pc:spChg chg="mod">
          <ac:chgData name="marcos aurelio gularte de castro" userId="67f50566e2aee3b4" providerId="LiveId" clId="{BB83ED51-1667-4541-A838-C9053E4531A0}" dt="2019-11-14T03:09:09.841" v="139"/>
          <ac:spMkLst>
            <pc:docMk/>
            <pc:sldMk cId="3205945284" sldId="265"/>
            <ac:spMk id="2" creationId="{65A6C5DE-EA6E-422C-806C-BA3294583EA0}"/>
          </ac:spMkLst>
        </pc:spChg>
        <pc:spChg chg="del">
          <ac:chgData name="marcos aurelio gularte de castro" userId="67f50566e2aee3b4" providerId="LiveId" clId="{BB83ED51-1667-4541-A838-C9053E4531A0}" dt="2019-11-14T04:24:19.766" v="730" actId="931"/>
          <ac:spMkLst>
            <pc:docMk/>
            <pc:sldMk cId="3205945284" sldId="265"/>
            <ac:spMk id="3" creationId="{E7539614-DA00-40D7-B314-263868B9C158}"/>
          </ac:spMkLst>
        </pc:spChg>
        <pc:picChg chg="add mod">
          <ac:chgData name="marcos aurelio gularte de castro" userId="67f50566e2aee3b4" providerId="LiveId" clId="{BB83ED51-1667-4541-A838-C9053E4531A0}" dt="2019-11-14T04:24:21.259" v="732" actId="962"/>
          <ac:picMkLst>
            <pc:docMk/>
            <pc:sldMk cId="3205945284" sldId="265"/>
            <ac:picMk id="5" creationId="{61BACE41-3767-4E55-AF10-C766EB9D0876}"/>
          </ac:picMkLst>
        </pc:picChg>
      </pc:sldChg>
      <pc:sldChg chg="modSp add del">
        <pc:chgData name="marcos aurelio gularte de castro" userId="67f50566e2aee3b4" providerId="LiveId" clId="{BB83ED51-1667-4541-A838-C9053E4531A0}" dt="2019-11-14T03:36:34.915" v="426" actId="2696"/>
        <pc:sldMkLst>
          <pc:docMk/>
          <pc:sldMk cId="1942664412" sldId="266"/>
        </pc:sldMkLst>
        <pc:spChg chg="mod">
          <ac:chgData name="marcos aurelio gularte de castro" userId="67f50566e2aee3b4" providerId="LiveId" clId="{BB83ED51-1667-4541-A838-C9053E4531A0}" dt="2019-11-14T03:16:31.070" v="179" actId="20577"/>
          <ac:spMkLst>
            <pc:docMk/>
            <pc:sldMk cId="1942664412" sldId="266"/>
            <ac:spMk id="2" creationId="{AD47B875-ACCC-4D5F-99AF-97738661E753}"/>
          </ac:spMkLst>
        </pc:spChg>
      </pc:sldChg>
      <pc:sldChg chg="del">
        <pc:chgData name="marcos aurelio gularte de castro" userId="67f50566e2aee3b4" providerId="LiveId" clId="{BB83ED51-1667-4541-A838-C9053E4531A0}" dt="2019-11-14T02:12:50.334" v="6" actId="2696"/>
        <pc:sldMkLst>
          <pc:docMk/>
          <pc:sldMk cId="3388341237" sldId="266"/>
        </pc:sldMkLst>
      </pc:sldChg>
      <pc:sldChg chg="del">
        <pc:chgData name="marcos aurelio gularte de castro" userId="67f50566e2aee3b4" providerId="LiveId" clId="{BB83ED51-1667-4541-A838-C9053E4531A0}" dt="2019-11-14T02:12:50.367" v="7" actId="2696"/>
        <pc:sldMkLst>
          <pc:docMk/>
          <pc:sldMk cId="2495981592" sldId="267"/>
        </pc:sldMkLst>
      </pc:sldChg>
      <pc:sldChg chg="modSp add del">
        <pc:chgData name="marcos aurelio gularte de castro" userId="67f50566e2aee3b4" providerId="LiveId" clId="{BB83ED51-1667-4541-A838-C9053E4531A0}" dt="2019-11-14T03:44:46.458" v="536" actId="2696"/>
        <pc:sldMkLst>
          <pc:docMk/>
          <pc:sldMk cId="2863965107" sldId="267"/>
        </pc:sldMkLst>
        <pc:spChg chg="mod">
          <ac:chgData name="marcos aurelio gularte de castro" userId="67f50566e2aee3b4" providerId="LiveId" clId="{BB83ED51-1667-4541-A838-C9053E4531A0}" dt="2019-11-14T03:18:57.497" v="191" actId="20577"/>
          <ac:spMkLst>
            <pc:docMk/>
            <pc:sldMk cId="2863965107" sldId="267"/>
            <ac:spMk id="2" creationId="{48DB3106-695B-4DC4-80A8-F9B10DA44FA4}"/>
          </ac:spMkLst>
        </pc:spChg>
      </pc:sldChg>
      <pc:sldChg chg="del">
        <pc:chgData name="marcos aurelio gularte de castro" userId="67f50566e2aee3b4" providerId="LiveId" clId="{BB83ED51-1667-4541-A838-C9053E4531A0}" dt="2019-11-14T02:12:50.377" v="8" actId="2696"/>
        <pc:sldMkLst>
          <pc:docMk/>
          <pc:sldMk cId="1902774948" sldId="268"/>
        </pc:sldMkLst>
      </pc:sldChg>
      <pc:sldChg chg="addSp delSp modSp add modTransition modAnim">
        <pc:chgData name="marcos aurelio gularte de castro" userId="67f50566e2aee3b4" providerId="LiveId" clId="{BB83ED51-1667-4541-A838-C9053E4531A0}" dt="2019-11-14T04:12:03.448" v="715"/>
        <pc:sldMkLst>
          <pc:docMk/>
          <pc:sldMk cId="2485663948" sldId="268"/>
        </pc:sldMkLst>
        <pc:spChg chg="del">
          <ac:chgData name="marcos aurelio gularte de castro" userId="67f50566e2aee3b4" providerId="LiveId" clId="{BB83ED51-1667-4541-A838-C9053E4531A0}" dt="2019-11-14T03:21:28.219" v="193"/>
          <ac:spMkLst>
            <pc:docMk/>
            <pc:sldMk cId="2485663948" sldId="268"/>
            <ac:spMk id="2" creationId="{36878F17-6CE9-44D3-A209-5B8F62ECD5BE}"/>
          </ac:spMkLst>
        </pc:spChg>
        <pc:spChg chg="del">
          <ac:chgData name="marcos aurelio gularte de castro" userId="67f50566e2aee3b4" providerId="LiveId" clId="{BB83ED51-1667-4541-A838-C9053E4531A0}" dt="2019-11-14T03:21:28.219" v="193"/>
          <ac:spMkLst>
            <pc:docMk/>
            <pc:sldMk cId="2485663948" sldId="268"/>
            <ac:spMk id="3" creationId="{1F0AA625-32E9-4143-A83E-734A6CBCA3A2}"/>
          </ac:spMkLst>
        </pc:spChg>
        <pc:spChg chg="add mod">
          <ac:chgData name="marcos aurelio gularte de castro" userId="67f50566e2aee3b4" providerId="LiveId" clId="{BB83ED51-1667-4541-A838-C9053E4531A0}" dt="2019-11-14T03:39:25.268" v="441" actId="207"/>
          <ac:spMkLst>
            <pc:docMk/>
            <pc:sldMk cId="2485663948" sldId="268"/>
            <ac:spMk id="4" creationId="{503E21C7-AFFA-4AE1-B3A7-BABF00AD8A5C}"/>
          </ac:spMkLst>
        </pc:spChg>
        <pc:spChg chg="add mod">
          <ac:chgData name="marcos aurelio gularte de castro" userId="67f50566e2aee3b4" providerId="LiveId" clId="{BB83ED51-1667-4541-A838-C9053E4531A0}" dt="2019-11-14T03:34:48.981" v="417" actId="1076"/>
          <ac:spMkLst>
            <pc:docMk/>
            <pc:sldMk cId="2485663948" sldId="268"/>
            <ac:spMk id="5" creationId="{6C0D36B4-30B0-4A5D-99BE-963C196C7E2D}"/>
          </ac:spMkLst>
        </pc:spChg>
        <pc:spChg chg="add del mod">
          <ac:chgData name="marcos aurelio gularte de castro" userId="67f50566e2aee3b4" providerId="LiveId" clId="{BB83ED51-1667-4541-A838-C9053E4531A0}" dt="2019-11-14T03:25:44.066" v="213" actId="478"/>
          <ac:spMkLst>
            <pc:docMk/>
            <pc:sldMk cId="2485663948" sldId="268"/>
            <ac:spMk id="6" creationId="{2068BD79-3A29-4327-8F81-B45D60524C39}"/>
          </ac:spMkLst>
        </pc:spChg>
        <pc:spChg chg="add del mod">
          <ac:chgData name="marcos aurelio gularte de castro" userId="67f50566e2aee3b4" providerId="LiveId" clId="{BB83ED51-1667-4541-A838-C9053E4531A0}" dt="2019-11-14T03:26:24.410" v="217" actId="478"/>
          <ac:spMkLst>
            <pc:docMk/>
            <pc:sldMk cId="2485663948" sldId="268"/>
            <ac:spMk id="7" creationId="{86C8C4B4-6BA2-4AF8-878C-840DB0E43A8C}"/>
          </ac:spMkLst>
        </pc:spChg>
        <pc:spChg chg="add mod ord">
          <ac:chgData name="marcos aurelio gularte de castro" userId="67f50566e2aee3b4" providerId="LiveId" clId="{BB83ED51-1667-4541-A838-C9053E4531A0}" dt="2019-11-14T03:29:48.944" v="339" actId="164"/>
          <ac:spMkLst>
            <pc:docMk/>
            <pc:sldMk cId="2485663948" sldId="268"/>
            <ac:spMk id="8" creationId="{C266EC31-76C0-492E-A98A-10BE62122F58}"/>
          </ac:spMkLst>
        </pc:spChg>
        <pc:spChg chg="mod">
          <ac:chgData name="marcos aurelio gularte de castro" userId="67f50566e2aee3b4" providerId="LiveId" clId="{BB83ED51-1667-4541-A838-C9053E4531A0}" dt="2019-11-14T03:39:58.033" v="445" actId="207"/>
          <ac:spMkLst>
            <pc:docMk/>
            <pc:sldMk cId="2485663948" sldId="268"/>
            <ac:spMk id="11" creationId="{E4E22A0E-C8FA-42FE-805E-889A18ABC57B}"/>
          </ac:spMkLst>
        </pc:spChg>
        <pc:spChg chg="mod">
          <ac:chgData name="marcos aurelio gularte de castro" userId="67f50566e2aee3b4" providerId="LiveId" clId="{BB83ED51-1667-4541-A838-C9053E4531A0}" dt="2019-11-14T03:39:41.920" v="442" actId="207"/>
          <ac:spMkLst>
            <pc:docMk/>
            <pc:sldMk cId="2485663948" sldId="268"/>
            <ac:spMk id="12" creationId="{32B15B33-F60D-4E59-947A-E416CD331BB4}"/>
          </ac:spMkLst>
        </pc:spChg>
        <pc:spChg chg="mod">
          <ac:chgData name="marcos aurelio gularte de castro" userId="67f50566e2aee3b4" providerId="LiveId" clId="{BB83ED51-1667-4541-A838-C9053E4531A0}" dt="2019-11-14T03:39:45.941" v="444" actId="1076"/>
          <ac:spMkLst>
            <pc:docMk/>
            <pc:sldMk cId="2485663948" sldId="268"/>
            <ac:spMk id="13" creationId="{282DB357-FC19-479B-918F-6D3B487DABCB}"/>
          </ac:spMkLst>
        </pc:spChg>
        <pc:spChg chg="mod">
          <ac:chgData name="marcos aurelio gularte de castro" userId="67f50566e2aee3b4" providerId="LiveId" clId="{BB83ED51-1667-4541-A838-C9053E4531A0}" dt="2019-11-14T03:40:12.110" v="446" actId="207"/>
          <ac:spMkLst>
            <pc:docMk/>
            <pc:sldMk cId="2485663948" sldId="268"/>
            <ac:spMk id="15" creationId="{A1D4AD1C-7FB2-4D71-B778-1E1709EEA2DA}"/>
          </ac:spMkLst>
        </pc:spChg>
        <pc:spChg chg="mod">
          <ac:chgData name="marcos aurelio gularte de castro" userId="67f50566e2aee3b4" providerId="LiveId" clId="{BB83ED51-1667-4541-A838-C9053E4531A0}" dt="2019-11-14T03:30:44.315" v="367" actId="20577"/>
          <ac:spMkLst>
            <pc:docMk/>
            <pc:sldMk cId="2485663948" sldId="268"/>
            <ac:spMk id="16" creationId="{2CB4A0B5-0F0A-4EF4-8C6F-58815FD3B84B}"/>
          </ac:spMkLst>
        </pc:spChg>
        <pc:spChg chg="mod">
          <ac:chgData name="marcos aurelio gularte de castro" userId="67f50566e2aee3b4" providerId="LiveId" clId="{BB83ED51-1667-4541-A838-C9053E4531A0}" dt="2019-11-14T03:44:36.324" v="535" actId="255"/>
          <ac:spMkLst>
            <pc:docMk/>
            <pc:sldMk cId="2485663948" sldId="268"/>
            <ac:spMk id="17" creationId="{7558271A-D208-419F-AF7E-EFE94E8FDEF2}"/>
          </ac:spMkLst>
        </pc:spChg>
        <pc:spChg chg="add mod">
          <ac:chgData name="marcos aurelio gularte de castro" userId="67f50566e2aee3b4" providerId="LiveId" clId="{BB83ED51-1667-4541-A838-C9053E4531A0}" dt="2019-11-14T03:41:33.094" v="452"/>
          <ac:spMkLst>
            <pc:docMk/>
            <pc:sldMk cId="2485663948" sldId="268"/>
            <ac:spMk id="18" creationId="{4413B548-4FD1-42F8-B9BE-789A05F32F4A}"/>
          </ac:spMkLst>
        </pc:spChg>
        <pc:grpChg chg="add mod">
          <ac:chgData name="marcos aurelio gularte de castro" userId="67f50566e2aee3b4" providerId="LiveId" clId="{BB83ED51-1667-4541-A838-C9053E4531A0}" dt="2019-11-14T03:39:10.548" v="440" actId="207"/>
          <ac:grpSpMkLst>
            <pc:docMk/>
            <pc:sldMk cId="2485663948" sldId="268"/>
            <ac:grpSpMk id="9" creationId="{EE331A9C-299A-4F58-AF1D-C4388CE4F84D}"/>
          </ac:grpSpMkLst>
        </pc:grpChg>
        <pc:grpChg chg="add mod">
          <ac:chgData name="marcos aurelio gularte de castro" userId="67f50566e2aee3b4" providerId="LiveId" clId="{BB83ED51-1667-4541-A838-C9053E4531A0}" dt="2019-11-14T03:35:29.314" v="425" actId="1076"/>
          <ac:grpSpMkLst>
            <pc:docMk/>
            <pc:sldMk cId="2485663948" sldId="268"/>
            <ac:grpSpMk id="10" creationId="{2DC9832E-2A61-4330-917F-5CF198EF191F}"/>
          </ac:grpSpMkLst>
        </pc:grpChg>
        <pc:grpChg chg="add mod">
          <ac:chgData name="marcos aurelio gularte de castro" userId="67f50566e2aee3b4" providerId="LiveId" clId="{BB83ED51-1667-4541-A838-C9053E4531A0}" dt="2019-11-14T03:35:23.896" v="424" actId="14100"/>
          <ac:grpSpMkLst>
            <pc:docMk/>
            <pc:sldMk cId="2485663948" sldId="268"/>
            <ac:grpSpMk id="14" creationId="{D1DE6576-FADF-489D-92C5-8BAE1A086FF5}"/>
          </ac:grpSpMkLst>
        </pc:grpChg>
      </pc:sldChg>
      <pc:sldChg chg="addSp modSp add modTransition">
        <pc:chgData name="marcos aurelio gularte de castro" userId="67f50566e2aee3b4" providerId="LiveId" clId="{BB83ED51-1667-4541-A838-C9053E4531A0}" dt="2019-11-14T04:12:03.448" v="715"/>
        <pc:sldMkLst>
          <pc:docMk/>
          <pc:sldMk cId="819357636" sldId="269"/>
        </pc:sldMkLst>
        <pc:spChg chg="add mod">
          <ac:chgData name="marcos aurelio gularte de castro" userId="67f50566e2aee3b4" providerId="LiveId" clId="{BB83ED51-1667-4541-A838-C9053E4531A0}" dt="2019-11-14T03:42:15.205" v="457" actId="207"/>
          <ac:spMkLst>
            <pc:docMk/>
            <pc:sldMk cId="819357636" sldId="269"/>
            <ac:spMk id="2" creationId="{19ED7659-9657-4273-AEC6-A8090EA8DE1F}"/>
          </ac:spMkLst>
        </pc:spChg>
        <pc:spChg chg="mod">
          <ac:chgData name="marcos aurelio gularte de castro" userId="67f50566e2aee3b4" providerId="LiveId" clId="{BB83ED51-1667-4541-A838-C9053E4531A0}" dt="2019-11-14T03:37:06.600" v="428" actId="20577"/>
          <ac:spMkLst>
            <pc:docMk/>
            <pc:sldMk cId="819357636" sldId="269"/>
            <ac:spMk id="4" creationId="{503E21C7-AFFA-4AE1-B3A7-BABF00AD8A5C}"/>
          </ac:spMkLst>
        </pc:spChg>
        <pc:spChg chg="mod">
          <ac:chgData name="marcos aurelio gularte de castro" userId="67f50566e2aee3b4" providerId="LiveId" clId="{BB83ED51-1667-4541-A838-C9053E4531A0}" dt="2019-11-14T03:43:25.545" v="489" actId="1076"/>
          <ac:spMkLst>
            <pc:docMk/>
            <pc:sldMk cId="819357636" sldId="269"/>
            <ac:spMk id="5" creationId="{6C0D36B4-30B0-4A5D-99BE-963C196C7E2D}"/>
          </ac:spMkLst>
        </pc:spChg>
        <pc:spChg chg="mod">
          <ac:chgData name="marcos aurelio gularte de castro" userId="67f50566e2aee3b4" providerId="LiveId" clId="{BB83ED51-1667-4541-A838-C9053E4531A0}" dt="2019-11-14T03:37:36.769" v="433" actId="207"/>
          <ac:spMkLst>
            <pc:docMk/>
            <pc:sldMk cId="819357636" sldId="269"/>
            <ac:spMk id="8" creationId="{C266EC31-76C0-492E-A98A-10BE62122F58}"/>
          </ac:spMkLst>
        </pc:spChg>
        <pc:spChg chg="mod">
          <ac:chgData name="marcos aurelio gularte de castro" userId="67f50566e2aee3b4" providerId="LiveId" clId="{BB83ED51-1667-4541-A838-C9053E4531A0}" dt="2019-11-14T03:38:28.458" v="435" actId="207"/>
          <ac:spMkLst>
            <pc:docMk/>
            <pc:sldMk cId="819357636" sldId="269"/>
            <ac:spMk id="11" creationId="{E4E22A0E-C8FA-42FE-805E-889A18ABC57B}"/>
          </ac:spMkLst>
        </pc:spChg>
        <pc:spChg chg="mod">
          <ac:chgData name="marcos aurelio gularte de castro" userId="67f50566e2aee3b4" providerId="LiveId" clId="{BB83ED51-1667-4541-A838-C9053E4531A0}" dt="2019-11-14T03:37:14.756" v="430" actId="20577"/>
          <ac:spMkLst>
            <pc:docMk/>
            <pc:sldMk cId="819357636" sldId="269"/>
            <ac:spMk id="12" creationId="{32B15B33-F60D-4E59-947A-E416CD331BB4}"/>
          </ac:spMkLst>
        </pc:spChg>
        <pc:spChg chg="mod">
          <ac:chgData name="marcos aurelio gularte de castro" userId="67f50566e2aee3b4" providerId="LiveId" clId="{BB83ED51-1667-4541-A838-C9053E4531A0}" dt="2019-11-14T03:44:08.341" v="521" actId="1076"/>
          <ac:spMkLst>
            <pc:docMk/>
            <pc:sldMk cId="819357636" sldId="269"/>
            <ac:spMk id="13" creationId="{282DB357-FC19-479B-918F-6D3B487DABCB}"/>
          </ac:spMkLst>
        </pc:spChg>
        <pc:spChg chg="mod">
          <ac:chgData name="marcos aurelio gularte de castro" userId="67f50566e2aee3b4" providerId="LiveId" clId="{BB83ED51-1667-4541-A838-C9053E4531A0}" dt="2019-11-14T03:38:55.888" v="439" actId="207"/>
          <ac:spMkLst>
            <pc:docMk/>
            <pc:sldMk cId="819357636" sldId="269"/>
            <ac:spMk id="16" creationId="{2CB4A0B5-0F0A-4EF4-8C6F-58815FD3B84B}"/>
          </ac:spMkLst>
        </pc:spChg>
        <pc:spChg chg="mod">
          <ac:chgData name="marcos aurelio gularte de castro" userId="67f50566e2aee3b4" providerId="LiveId" clId="{BB83ED51-1667-4541-A838-C9053E4531A0}" dt="2019-11-14T03:42:53.894" v="469" actId="20577"/>
          <ac:spMkLst>
            <pc:docMk/>
            <pc:sldMk cId="819357636" sldId="269"/>
            <ac:spMk id="17" creationId="{7558271A-D208-419F-AF7E-EFE94E8FDEF2}"/>
          </ac:spMkLst>
        </pc:spChg>
        <pc:grpChg chg="mod">
          <ac:chgData name="marcos aurelio gularte de castro" userId="67f50566e2aee3b4" providerId="LiveId" clId="{BB83ED51-1667-4541-A838-C9053E4531A0}" dt="2019-11-14T03:43:35.538" v="490" actId="14100"/>
          <ac:grpSpMkLst>
            <pc:docMk/>
            <pc:sldMk cId="819357636" sldId="269"/>
            <ac:grpSpMk id="9" creationId="{EE331A9C-299A-4F58-AF1D-C4388CE4F84D}"/>
          </ac:grpSpMkLst>
        </pc:grpChg>
        <pc:grpChg chg="mod">
          <ac:chgData name="marcos aurelio gularte de castro" userId="67f50566e2aee3b4" providerId="LiveId" clId="{BB83ED51-1667-4541-A838-C9053E4531A0}" dt="2019-11-14T03:43:39.370" v="491" actId="14100"/>
          <ac:grpSpMkLst>
            <pc:docMk/>
            <pc:sldMk cId="819357636" sldId="269"/>
            <ac:grpSpMk id="10" creationId="{2DC9832E-2A61-4330-917F-5CF198EF191F}"/>
          </ac:grpSpMkLst>
        </pc:grpChg>
        <pc:grpChg chg="mod">
          <ac:chgData name="marcos aurelio gularte de castro" userId="67f50566e2aee3b4" providerId="LiveId" clId="{BB83ED51-1667-4541-A838-C9053E4531A0}" dt="2019-11-14T03:38:38.797" v="436" actId="207"/>
          <ac:grpSpMkLst>
            <pc:docMk/>
            <pc:sldMk cId="819357636" sldId="269"/>
            <ac:grpSpMk id="14" creationId="{D1DE6576-FADF-489D-92C5-8BAE1A086FF5}"/>
          </ac:grpSpMkLst>
        </pc:grpChg>
      </pc:sldChg>
      <pc:sldChg chg="del">
        <pc:chgData name="marcos aurelio gularte de castro" userId="67f50566e2aee3b4" providerId="LiveId" clId="{BB83ED51-1667-4541-A838-C9053E4531A0}" dt="2019-11-14T02:12:50.382" v="9" actId="2696"/>
        <pc:sldMkLst>
          <pc:docMk/>
          <pc:sldMk cId="3831159439" sldId="269"/>
        </pc:sldMkLst>
      </pc:sldChg>
      <pc:sldChg chg="del">
        <pc:chgData name="marcos aurelio gularte de castro" userId="67f50566e2aee3b4" providerId="LiveId" clId="{BB83ED51-1667-4541-A838-C9053E4531A0}" dt="2019-11-14T02:12:50.391" v="10" actId="2696"/>
        <pc:sldMkLst>
          <pc:docMk/>
          <pc:sldMk cId="1284172708" sldId="270"/>
        </pc:sldMkLst>
      </pc:sldChg>
      <pc:sldChg chg="addSp delSp modSp add modTransition">
        <pc:chgData name="marcos aurelio gularte de castro" userId="67f50566e2aee3b4" providerId="LiveId" clId="{BB83ED51-1667-4541-A838-C9053E4531A0}" dt="2019-11-14T04:30:08.367" v="751" actId="962"/>
        <pc:sldMkLst>
          <pc:docMk/>
          <pc:sldMk cId="3179349965" sldId="270"/>
        </pc:sldMkLst>
        <pc:spChg chg="del mod">
          <ac:chgData name="marcos aurelio gularte de castro" userId="67f50566e2aee3b4" providerId="LiveId" clId="{BB83ED51-1667-4541-A838-C9053E4531A0}" dt="2019-11-14T03:45:15.099" v="543"/>
          <ac:spMkLst>
            <pc:docMk/>
            <pc:sldMk cId="3179349965" sldId="270"/>
            <ac:spMk id="2" creationId="{80C52365-6378-44ED-9D20-F88A36674888}"/>
          </ac:spMkLst>
        </pc:spChg>
        <pc:spChg chg="add mod">
          <ac:chgData name="marcos aurelio gularte de castro" userId="67f50566e2aee3b4" providerId="LiveId" clId="{BB83ED51-1667-4541-A838-C9053E4531A0}" dt="2019-11-14T03:46:40.377" v="546" actId="20577"/>
          <ac:spMkLst>
            <pc:docMk/>
            <pc:sldMk cId="3179349965" sldId="270"/>
            <ac:spMk id="3" creationId="{ECF9EA2A-A359-4462-88C3-99EFE32068C8}"/>
          </ac:spMkLst>
        </pc:spChg>
        <pc:spChg chg="add del mod">
          <ac:chgData name="marcos aurelio gularte de castro" userId="67f50566e2aee3b4" providerId="LiveId" clId="{BB83ED51-1667-4541-A838-C9053E4531A0}" dt="2019-11-14T04:30:06.781" v="749" actId="931"/>
          <ac:spMkLst>
            <pc:docMk/>
            <pc:sldMk cId="3179349965" sldId="270"/>
            <ac:spMk id="4" creationId="{7AC1D8EB-C79D-4A21-A942-E230DC4779AD}"/>
          </ac:spMkLst>
        </pc:spChg>
        <pc:picChg chg="add mod">
          <ac:chgData name="marcos aurelio gularte de castro" userId="67f50566e2aee3b4" providerId="LiveId" clId="{BB83ED51-1667-4541-A838-C9053E4531A0}" dt="2019-11-14T04:30:08.367" v="751" actId="962"/>
          <ac:picMkLst>
            <pc:docMk/>
            <pc:sldMk cId="3179349965" sldId="270"/>
            <ac:picMk id="6" creationId="{81A30D4A-47F3-4F0B-8E51-040AA583584E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0:39.548" v="754" actId="962"/>
        <pc:sldMkLst>
          <pc:docMk/>
          <pc:sldMk cId="3682760551" sldId="271"/>
        </pc:sldMkLst>
        <pc:spChg chg="del mod">
          <ac:chgData name="marcos aurelio gularte de castro" userId="67f50566e2aee3b4" providerId="LiveId" clId="{BB83ED51-1667-4541-A838-C9053E4531A0}" dt="2019-11-14T03:47:06.133" v="547"/>
          <ac:spMkLst>
            <pc:docMk/>
            <pc:sldMk cId="3682760551" sldId="271"/>
            <ac:spMk id="2" creationId="{94DEB89C-BCC0-45EF-AA91-69361982C500}"/>
          </ac:spMkLst>
        </pc:spChg>
        <pc:spChg chg="add mod">
          <ac:chgData name="marcos aurelio gularte de castro" userId="67f50566e2aee3b4" providerId="LiveId" clId="{BB83ED51-1667-4541-A838-C9053E4531A0}" dt="2019-11-14T03:47:14.895" v="548"/>
          <ac:spMkLst>
            <pc:docMk/>
            <pc:sldMk cId="3682760551" sldId="271"/>
            <ac:spMk id="3" creationId="{E44A73C1-EB99-468B-82D7-C1AD51CCB928}"/>
          </ac:spMkLst>
        </pc:spChg>
        <pc:spChg chg="add del mod">
          <ac:chgData name="marcos aurelio gularte de castro" userId="67f50566e2aee3b4" providerId="LiveId" clId="{BB83ED51-1667-4541-A838-C9053E4531A0}" dt="2019-11-14T04:30:37.447" v="752" actId="931"/>
          <ac:spMkLst>
            <pc:docMk/>
            <pc:sldMk cId="3682760551" sldId="271"/>
            <ac:spMk id="4" creationId="{0D930AAA-DC48-4F3D-887F-7625D18BD39E}"/>
          </ac:spMkLst>
        </pc:spChg>
        <pc:picChg chg="add mod">
          <ac:chgData name="marcos aurelio gularte de castro" userId="67f50566e2aee3b4" providerId="LiveId" clId="{BB83ED51-1667-4541-A838-C9053E4531A0}" dt="2019-11-14T04:30:39.548" v="754" actId="962"/>
          <ac:picMkLst>
            <pc:docMk/>
            <pc:sldMk cId="3682760551" sldId="271"/>
            <ac:picMk id="6" creationId="{5BE4689B-3F0B-4479-9B46-05ADDA7EEEC0}"/>
          </ac:picMkLst>
        </pc:picChg>
      </pc:sldChg>
      <pc:sldChg chg="del">
        <pc:chgData name="marcos aurelio gularte de castro" userId="67f50566e2aee3b4" providerId="LiveId" clId="{BB83ED51-1667-4541-A838-C9053E4531A0}" dt="2019-11-14T02:12:50.397" v="11" actId="2696"/>
        <pc:sldMkLst>
          <pc:docMk/>
          <pc:sldMk cId="4143849739" sldId="271"/>
        </pc:sldMkLst>
      </pc:sldChg>
      <pc:sldChg chg="del">
        <pc:chgData name="marcos aurelio gularte de castro" userId="67f50566e2aee3b4" providerId="LiveId" clId="{BB83ED51-1667-4541-A838-C9053E4531A0}" dt="2019-11-14T02:12:50.407" v="12" actId="2696"/>
        <pc:sldMkLst>
          <pc:docMk/>
          <pc:sldMk cId="633351515" sldId="272"/>
        </pc:sldMkLst>
      </pc:sldChg>
      <pc:sldChg chg="addSp delSp modSp add modTransition">
        <pc:chgData name="marcos aurelio gularte de castro" userId="67f50566e2aee3b4" providerId="LiveId" clId="{BB83ED51-1667-4541-A838-C9053E4531A0}" dt="2019-11-14T04:30:57.607" v="757" actId="962"/>
        <pc:sldMkLst>
          <pc:docMk/>
          <pc:sldMk cId="1488636689" sldId="272"/>
        </pc:sldMkLst>
        <pc:spChg chg="del mod">
          <ac:chgData name="marcos aurelio gularte de castro" userId="67f50566e2aee3b4" providerId="LiveId" clId="{BB83ED51-1667-4541-A838-C9053E4531A0}" dt="2019-11-14T03:50:57.045" v="549"/>
          <ac:spMkLst>
            <pc:docMk/>
            <pc:sldMk cId="1488636689" sldId="272"/>
            <ac:spMk id="2" creationId="{3FCCDD48-4DA1-482A-9FB4-04ED19D67076}"/>
          </ac:spMkLst>
        </pc:spChg>
        <pc:spChg chg="add mod">
          <ac:chgData name="marcos aurelio gularte de castro" userId="67f50566e2aee3b4" providerId="LiveId" clId="{BB83ED51-1667-4541-A838-C9053E4531A0}" dt="2019-11-14T03:51:01.141" v="550"/>
          <ac:spMkLst>
            <pc:docMk/>
            <pc:sldMk cId="1488636689" sldId="272"/>
            <ac:spMk id="3" creationId="{FC2C322F-AF8B-4A48-8F74-0A41E1738CF7}"/>
          </ac:spMkLst>
        </pc:spChg>
        <pc:spChg chg="add del mod">
          <ac:chgData name="marcos aurelio gularte de castro" userId="67f50566e2aee3b4" providerId="LiveId" clId="{BB83ED51-1667-4541-A838-C9053E4531A0}" dt="2019-11-14T04:30:54.915" v="755" actId="931"/>
          <ac:spMkLst>
            <pc:docMk/>
            <pc:sldMk cId="1488636689" sldId="272"/>
            <ac:spMk id="4" creationId="{A5D9B534-4CD1-478E-AFB2-07B982ED9526}"/>
          </ac:spMkLst>
        </pc:spChg>
        <pc:picChg chg="add mod">
          <ac:chgData name="marcos aurelio gularte de castro" userId="67f50566e2aee3b4" providerId="LiveId" clId="{BB83ED51-1667-4541-A838-C9053E4531A0}" dt="2019-11-14T04:30:57.607" v="757" actId="962"/>
          <ac:picMkLst>
            <pc:docMk/>
            <pc:sldMk cId="1488636689" sldId="272"/>
            <ac:picMk id="6" creationId="{1A4BEEF4-D072-47DF-872A-5A3AC2F523A3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1:24.617" v="760" actId="962"/>
        <pc:sldMkLst>
          <pc:docMk/>
          <pc:sldMk cId="538566645" sldId="273"/>
        </pc:sldMkLst>
        <pc:spChg chg="mod">
          <ac:chgData name="marcos aurelio gularte de castro" userId="67f50566e2aee3b4" providerId="LiveId" clId="{BB83ED51-1667-4541-A838-C9053E4531A0}" dt="2019-11-14T03:51:34.975" v="555"/>
          <ac:spMkLst>
            <pc:docMk/>
            <pc:sldMk cId="538566645" sldId="273"/>
            <ac:spMk id="2" creationId="{F71379C7-3C38-4D75-AE2E-FBAF421D7472}"/>
          </ac:spMkLst>
        </pc:spChg>
        <pc:spChg chg="del">
          <ac:chgData name="marcos aurelio gularte de castro" userId="67f50566e2aee3b4" providerId="LiveId" clId="{BB83ED51-1667-4541-A838-C9053E4531A0}" dt="2019-11-14T04:31:23.124" v="758" actId="931"/>
          <ac:spMkLst>
            <pc:docMk/>
            <pc:sldMk cId="538566645" sldId="273"/>
            <ac:spMk id="3" creationId="{AB7F10C2-A4C3-435B-8017-E2FDCCBEC4B0}"/>
          </ac:spMkLst>
        </pc:spChg>
        <pc:picChg chg="add mod">
          <ac:chgData name="marcos aurelio gularte de castro" userId="67f50566e2aee3b4" providerId="LiveId" clId="{BB83ED51-1667-4541-A838-C9053E4531A0}" dt="2019-11-14T04:31:24.617" v="760" actId="962"/>
          <ac:picMkLst>
            <pc:docMk/>
            <pc:sldMk cId="538566645" sldId="273"/>
            <ac:picMk id="5" creationId="{0AB7E44C-9360-4CAE-8AAE-AEA22C9512EA}"/>
          </ac:picMkLst>
        </pc:picChg>
      </pc:sldChg>
      <pc:sldChg chg="del">
        <pc:chgData name="marcos aurelio gularte de castro" userId="67f50566e2aee3b4" providerId="LiveId" clId="{BB83ED51-1667-4541-A838-C9053E4531A0}" dt="2019-11-14T02:12:50.414" v="13" actId="2696"/>
        <pc:sldMkLst>
          <pc:docMk/>
          <pc:sldMk cId="2362083637" sldId="273"/>
        </pc:sldMkLst>
      </pc:sldChg>
      <pc:sldChg chg="addSp delSp modSp add modTransition">
        <pc:chgData name="marcos aurelio gularte de castro" userId="67f50566e2aee3b4" providerId="LiveId" clId="{BB83ED51-1667-4541-A838-C9053E4531A0}" dt="2019-11-14T04:32:09.818" v="763" actId="962"/>
        <pc:sldMkLst>
          <pc:docMk/>
          <pc:sldMk cId="1015239239" sldId="274"/>
        </pc:sldMkLst>
        <pc:spChg chg="mod">
          <ac:chgData name="marcos aurelio gularte de castro" userId="67f50566e2aee3b4" providerId="LiveId" clId="{BB83ED51-1667-4541-A838-C9053E4531A0}" dt="2019-11-14T03:52:08.455" v="556"/>
          <ac:spMkLst>
            <pc:docMk/>
            <pc:sldMk cId="1015239239" sldId="274"/>
            <ac:spMk id="2" creationId="{C9C96EBB-0C02-4CE9-96C7-3482BCF7859B}"/>
          </ac:spMkLst>
        </pc:spChg>
        <pc:spChg chg="del">
          <ac:chgData name="marcos aurelio gularte de castro" userId="67f50566e2aee3b4" providerId="LiveId" clId="{BB83ED51-1667-4541-A838-C9053E4531A0}" dt="2019-11-14T04:32:04.923" v="761" actId="931"/>
          <ac:spMkLst>
            <pc:docMk/>
            <pc:sldMk cId="1015239239" sldId="274"/>
            <ac:spMk id="3" creationId="{4F6AE4D1-1BBF-426A-9F5E-2D2A820CDDA7}"/>
          </ac:spMkLst>
        </pc:spChg>
        <pc:picChg chg="add mod">
          <ac:chgData name="marcos aurelio gularte de castro" userId="67f50566e2aee3b4" providerId="LiveId" clId="{BB83ED51-1667-4541-A838-C9053E4531A0}" dt="2019-11-14T04:32:09.818" v="763" actId="962"/>
          <ac:picMkLst>
            <pc:docMk/>
            <pc:sldMk cId="1015239239" sldId="274"/>
            <ac:picMk id="5" creationId="{1E9B60A0-5060-45EC-9CA4-472D91A15E7B}"/>
          </ac:picMkLst>
        </pc:picChg>
      </pc:sldChg>
      <pc:sldChg chg="del">
        <pc:chgData name="marcos aurelio gularte de castro" userId="67f50566e2aee3b4" providerId="LiveId" clId="{BB83ED51-1667-4541-A838-C9053E4531A0}" dt="2019-11-14T02:12:50.424" v="14" actId="2696"/>
        <pc:sldMkLst>
          <pc:docMk/>
          <pc:sldMk cId="2405538728" sldId="274"/>
        </pc:sldMkLst>
      </pc:sldChg>
      <pc:sldChg chg="del">
        <pc:chgData name="marcos aurelio gularte de castro" userId="67f50566e2aee3b4" providerId="LiveId" clId="{BB83ED51-1667-4541-A838-C9053E4531A0}" dt="2019-11-14T02:12:51.596" v="15" actId="2696"/>
        <pc:sldMkLst>
          <pc:docMk/>
          <pc:sldMk cId="1999181051" sldId="275"/>
        </pc:sldMkLst>
      </pc:sldChg>
      <pc:sldChg chg="addSp delSp modSp add modTransition">
        <pc:chgData name="marcos aurelio gularte de castro" userId="67f50566e2aee3b4" providerId="LiveId" clId="{BB83ED51-1667-4541-A838-C9053E4531A0}" dt="2019-11-14T04:34:12.710" v="766" actId="962"/>
        <pc:sldMkLst>
          <pc:docMk/>
          <pc:sldMk cId="2890667947" sldId="275"/>
        </pc:sldMkLst>
        <pc:spChg chg="mod">
          <ac:chgData name="marcos aurelio gularte de castro" userId="67f50566e2aee3b4" providerId="LiveId" clId="{BB83ED51-1667-4541-A838-C9053E4531A0}" dt="2019-11-14T03:53:15.132" v="559" actId="20577"/>
          <ac:spMkLst>
            <pc:docMk/>
            <pc:sldMk cId="2890667947" sldId="275"/>
            <ac:spMk id="2" creationId="{48B0FFAE-3C67-48C8-B887-6F3FB7012F22}"/>
          </ac:spMkLst>
        </pc:spChg>
        <pc:spChg chg="del">
          <ac:chgData name="marcos aurelio gularte de castro" userId="67f50566e2aee3b4" providerId="LiveId" clId="{BB83ED51-1667-4541-A838-C9053E4531A0}" dt="2019-11-14T04:34:11.333" v="764" actId="931"/>
          <ac:spMkLst>
            <pc:docMk/>
            <pc:sldMk cId="2890667947" sldId="275"/>
            <ac:spMk id="3" creationId="{09E1EEFF-B112-4B8E-8629-6BA0762FC8A0}"/>
          </ac:spMkLst>
        </pc:spChg>
        <pc:picChg chg="add mod">
          <ac:chgData name="marcos aurelio gularte de castro" userId="67f50566e2aee3b4" providerId="LiveId" clId="{BB83ED51-1667-4541-A838-C9053E4531A0}" dt="2019-11-14T04:34:12.710" v="766" actId="962"/>
          <ac:picMkLst>
            <pc:docMk/>
            <pc:sldMk cId="2890667947" sldId="275"/>
            <ac:picMk id="5" creationId="{53FC2569-84EC-4D0B-9007-1D11ACBA126C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4:48.792" v="769" actId="962"/>
        <pc:sldMkLst>
          <pc:docMk/>
          <pc:sldMk cId="1899738223" sldId="276"/>
        </pc:sldMkLst>
        <pc:spChg chg="mod">
          <ac:chgData name="marcos aurelio gularte de castro" userId="67f50566e2aee3b4" providerId="LiveId" clId="{BB83ED51-1667-4541-A838-C9053E4531A0}" dt="2019-11-14T03:54:23.001" v="561" actId="20577"/>
          <ac:spMkLst>
            <pc:docMk/>
            <pc:sldMk cId="1899738223" sldId="276"/>
            <ac:spMk id="2" creationId="{CE3E11E6-3AB2-4739-BE20-CE5BA0DF8035}"/>
          </ac:spMkLst>
        </pc:spChg>
        <pc:spChg chg="del">
          <ac:chgData name="marcos aurelio gularte de castro" userId="67f50566e2aee3b4" providerId="LiveId" clId="{BB83ED51-1667-4541-A838-C9053E4531A0}" dt="2019-11-14T04:34:47.407" v="767" actId="931"/>
          <ac:spMkLst>
            <pc:docMk/>
            <pc:sldMk cId="1899738223" sldId="276"/>
            <ac:spMk id="3" creationId="{91E26F50-0472-4EA3-8B16-B7F95AAB17AB}"/>
          </ac:spMkLst>
        </pc:spChg>
        <pc:picChg chg="add mod">
          <ac:chgData name="marcos aurelio gularte de castro" userId="67f50566e2aee3b4" providerId="LiveId" clId="{BB83ED51-1667-4541-A838-C9053E4531A0}" dt="2019-11-14T04:34:48.792" v="769" actId="962"/>
          <ac:picMkLst>
            <pc:docMk/>
            <pc:sldMk cId="1899738223" sldId="276"/>
            <ac:picMk id="5" creationId="{58E7E8C7-A58B-4840-B8A4-310850A14245}"/>
          </ac:picMkLst>
        </pc:picChg>
      </pc:sldChg>
      <pc:sldChg chg="addSp delSp modSp add modTransition modAnim">
        <pc:chgData name="marcos aurelio gularte de castro" userId="67f50566e2aee3b4" providerId="LiveId" clId="{BB83ED51-1667-4541-A838-C9053E4531A0}" dt="2019-11-14T04:12:03.448" v="715"/>
        <pc:sldMkLst>
          <pc:docMk/>
          <pc:sldMk cId="2779081817" sldId="277"/>
        </pc:sldMkLst>
        <pc:spChg chg="del">
          <ac:chgData name="marcos aurelio gularte de castro" userId="67f50566e2aee3b4" providerId="LiveId" clId="{BB83ED51-1667-4541-A838-C9053E4531A0}" dt="2019-11-14T03:54:44.981" v="564"/>
          <ac:spMkLst>
            <pc:docMk/>
            <pc:sldMk cId="2779081817" sldId="277"/>
            <ac:spMk id="2" creationId="{67762218-D00D-42CC-A532-9482B5F1E4FE}"/>
          </ac:spMkLst>
        </pc:spChg>
        <pc:spChg chg="del">
          <ac:chgData name="marcos aurelio gularte de castro" userId="67f50566e2aee3b4" providerId="LiveId" clId="{BB83ED51-1667-4541-A838-C9053E4531A0}" dt="2019-11-14T03:54:44.981" v="564"/>
          <ac:spMkLst>
            <pc:docMk/>
            <pc:sldMk cId="2779081817" sldId="277"/>
            <ac:spMk id="3" creationId="{47C4110E-EFAD-4091-8336-DA47A47DF096}"/>
          </ac:spMkLst>
        </pc:spChg>
        <pc:spChg chg="add mod">
          <ac:chgData name="marcos aurelio gularte de castro" userId="67f50566e2aee3b4" providerId="LiveId" clId="{BB83ED51-1667-4541-A838-C9053E4531A0}" dt="2019-11-14T03:56:55.820" v="579" actId="27636"/>
          <ac:spMkLst>
            <pc:docMk/>
            <pc:sldMk cId="2779081817" sldId="277"/>
            <ac:spMk id="4" creationId="{536960E8-05BE-4861-8AED-A07A94F9493F}"/>
          </ac:spMkLst>
        </pc:spChg>
        <pc:spChg chg="add mod">
          <ac:chgData name="marcos aurelio gularte de castro" userId="67f50566e2aee3b4" providerId="LiveId" clId="{BB83ED51-1667-4541-A838-C9053E4531A0}" dt="2019-11-14T04:01:33.980" v="626" actId="11"/>
          <ac:spMkLst>
            <pc:docMk/>
            <pc:sldMk cId="2779081817" sldId="277"/>
            <ac:spMk id="5" creationId="{85134C4C-832E-402A-A250-2E5DDEA8072A}"/>
          </ac:spMkLst>
        </pc:spChg>
        <pc:spChg chg="add del mod">
          <ac:chgData name="marcos aurelio gularte de castro" userId="67f50566e2aee3b4" providerId="LiveId" clId="{BB83ED51-1667-4541-A838-C9053E4531A0}" dt="2019-11-14T03:56:55.757" v="577"/>
          <ac:spMkLst>
            <pc:docMk/>
            <pc:sldMk cId="2779081817" sldId="277"/>
            <ac:spMk id="6" creationId="{33137E7E-04AD-40FB-BA32-BD94D16291C5}"/>
          </ac:spMkLst>
        </pc:spChg>
      </pc:sldChg>
      <pc:sldChg chg="addSp delSp modSp add modTransition modAnim">
        <pc:chgData name="marcos aurelio gularte de castro" userId="67f50566e2aee3b4" providerId="LiveId" clId="{BB83ED51-1667-4541-A838-C9053E4531A0}" dt="2019-11-14T04:37:02.650" v="775" actId="962"/>
        <pc:sldMkLst>
          <pc:docMk/>
          <pc:sldMk cId="4011943593" sldId="278"/>
        </pc:sldMkLst>
        <pc:spChg chg="del">
          <ac:chgData name="marcos aurelio gularte de castro" userId="67f50566e2aee3b4" providerId="LiveId" clId="{BB83ED51-1667-4541-A838-C9053E4531A0}" dt="2019-11-14T04:04:10.996" v="649"/>
          <ac:spMkLst>
            <pc:docMk/>
            <pc:sldMk cId="4011943593" sldId="278"/>
            <ac:spMk id="2" creationId="{F233022F-DCB5-41D2-87C9-8FC484ADB7A9}"/>
          </ac:spMkLst>
        </pc:spChg>
        <pc:spChg chg="del">
          <ac:chgData name="marcos aurelio gularte de castro" userId="67f50566e2aee3b4" providerId="LiveId" clId="{BB83ED51-1667-4541-A838-C9053E4531A0}" dt="2019-11-14T04:04:10.996" v="649"/>
          <ac:spMkLst>
            <pc:docMk/>
            <pc:sldMk cId="4011943593" sldId="278"/>
            <ac:spMk id="3" creationId="{C92FB50E-B172-424C-AB56-1FF8EC9EFA49}"/>
          </ac:spMkLst>
        </pc:spChg>
        <pc:spChg chg="add del mod">
          <ac:chgData name="marcos aurelio gularte de castro" userId="67f50566e2aee3b4" providerId="LiveId" clId="{BB83ED51-1667-4541-A838-C9053E4531A0}" dt="2019-11-14T04:07:02.723" v="677"/>
          <ac:spMkLst>
            <pc:docMk/>
            <pc:sldMk cId="4011943593" sldId="278"/>
            <ac:spMk id="4" creationId="{A56CD705-2C9B-412A-9CCB-1E7B7944C10E}"/>
          </ac:spMkLst>
        </pc:spChg>
        <pc:spChg chg="add del mod">
          <ac:chgData name="marcos aurelio gularte de castro" userId="67f50566e2aee3b4" providerId="LiveId" clId="{BB83ED51-1667-4541-A838-C9053E4531A0}" dt="2019-11-14T04:07:02.723" v="677"/>
          <ac:spMkLst>
            <pc:docMk/>
            <pc:sldMk cId="4011943593" sldId="278"/>
            <ac:spMk id="5" creationId="{DDC19845-886C-48AA-90CD-CEF76DAE8AAE}"/>
          </ac:spMkLst>
        </pc:spChg>
        <pc:spChg chg="add del mod">
          <ac:chgData name="marcos aurelio gularte de castro" userId="67f50566e2aee3b4" providerId="LiveId" clId="{BB83ED51-1667-4541-A838-C9053E4531A0}" dt="2019-11-14T04:07:02.723" v="677"/>
          <ac:spMkLst>
            <pc:docMk/>
            <pc:sldMk cId="4011943593" sldId="278"/>
            <ac:spMk id="6" creationId="{8E8CAF4D-AFA4-46E4-9B86-6825A93B4005}"/>
          </ac:spMkLst>
        </pc:spChg>
        <pc:spChg chg="add del mod">
          <ac:chgData name="marcos aurelio gularte de castro" userId="67f50566e2aee3b4" providerId="LiveId" clId="{BB83ED51-1667-4541-A838-C9053E4531A0}" dt="2019-11-14T04:07:02.723" v="677"/>
          <ac:spMkLst>
            <pc:docMk/>
            <pc:sldMk cId="4011943593" sldId="278"/>
            <ac:spMk id="7" creationId="{CCCAA7F7-C69A-41B9-89AF-AC3BC4857B9F}"/>
          </ac:spMkLst>
        </pc:spChg>
        <pc:spChg chg="add mod">
          <ac:chgData name="marcos aurelio gularte de castro" userId="67f50566e2aee3b4" providerId="LiveId" clId="{BB83ED51-1667-4541-A838-C9053E4531A0}" dt="2019-11-14T04:07:27.747" v="682"/>
          <ac:spMkLst>
            <pc:docMk/>
            <pc:sldMk cId="4011943593" sldId="278"/>
            <ac:spMk id="8" creationId="{C66CDC23-95CD-4E29-8031-48A0EE19BCF7}"/>
          </ac:spMkLst>
        </pc:spChg>
        <pc:spChg chg="add del mod">
          <ac:chgData name="marcos aurelio gularte de castro" userId="67f50566e2aee3b4" providerId="LiveId" clId="{BB83ED51-1667-4541-A838-C9053E4531A0}" dt="2019-11-14T04:37:00.657" v="773" actId="931"/>
          <ac:spMkLst>
            <pc:docMk/>
            <pc:sldMk cId="4011943593" sldId="278"/>
            <ac:spMk id="9" creationId="{2C120D29-3E7D-4AA0-97F8-107A1BEFE7C8}"/>
          </ac:spMkLst>
        </pc:spChg>
        <pc:spChg chg="add mod">
          <ac:chgData name="marcos aurelio gularte de castro" userId="67f50566e2aee3b4" providerId="LiveId" clId="{BB83ED51-1667-4541-A838-C9053E4531A0}" dt="2019-11-14T04:08:49.819" v="688" actId="20577"/>
          <ac:spMkLst>
            <pc:docMk/>
            <pc:sldMk cId="4011943593" sldId="278"/>
            <ac:spMk id="10" creationId="{6ABCD73B-3DCA-4D02-B0FF-6B51A0F42E38}"/>
          </ac:spMkLst>
        </pc:spChg>
        <pc:picChg chg="add mod">
          <ac:chgData name="marcos aurelio gularte de castro" userId="67f50566e2aee3b4" providerId="LiveId" clId="{BB83ED51-1667-4541-A838-C9053E4531A0}" dt="2019-11-14T04:37:02.650" v="775" actId="962"/>
          <ac:picMkLst>
            <pc:docMk/>
            <pc:sldMk cId="4011943593" sldId="278"/>
            <ac:picMk id="12" creationId="{9AD02DA6-FAB4-4DC7-8EF5-41D413D18B47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5:50.835" v="772" actId="962"/>
        <pc:sldMkLst>
          <pc:docMk/>
          <pc:sldMk cId="1952960422" sldId="279"/>
        </pc:sldMkLst>
        <pc:spChg chg="mod">
          <ac:chgData name="marcos aurelio gularte de castro" userId="67f50566e2aee3b4" providerId="LiveId" clId="{BB83ED51-1667-4541-A838-C9053E4531A0}" dt="2019-11-14T03:56:07.018" v="576" actId="20577"/>
          <ac:spMkLst>
            <pc:docMk/>
            <pc:sldMk cId="1952960422" sldId="279"/>
            <ac:spMk id="5" creationId="{85134C4C-832E-402A-A250-2E5DDEA8072A}"/>
          </ac:spMkLst>
        </pc:spChg>
        <pc:spChg chg="del">
          <ac:chgData name="marcos aurelio gularte de castro" userId="67f50566e2aee3b4" providerId="LiveId" clId="{BB83ED51-1667-4541-A838-C9053E4531A0}" dt="2019-11-14T04:35:49.032" v="770" actId="931"/>
          <ac:spMkLst>
            <pc:docMk/>
            <pc:sldMk cId="1952960422" sldId="279"/>
            <ac:spMk id="6" creationId="{33137E7E-04AD-40FB-BA32-BD94D16291C5}"/>
          </ac:spMkLst>
        </pc:spChg>
        <pc:picChg chg="add mod">
          <ac:chgData name="marcos aurelio gularte de castro" userId="67f50566e2aee3b4" providerId="LiveId" clId="{BB83ED51-1667-4541-A838-C9053E4531A0}" dt="2019-11-14T04:35:50.835" v="772" actId="962"/>
          <ac:picMkLst>
            <pc:docMk/>
            <pc:sldMk cId="1952960422" sldId="279"/>
            <ac:picMk id="3" creationId="{5530E57B-FC75-44E2-BC15-EEA78C789E5C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7:59.763" v="778" actId="962"/>
        <pc:sldMkLst>
          <pc:docMk/>
          <pc:sldMk cId="3005880627" sldId="280"/>
        </pc:sldMkLst>
        <pc:spChg chg="mod">
          <ac:chgData name="marcos aurelio gularte de castro" userId="67f50566e2aee3b4" providerId="LiveId" clId="{BB83ED51-1667-4541-A838-C9053E4531A0}" dt="2019-11-14T04:09:14.258" v="697" actId="20577"/>
          <ac:spMkLst>
            <pc:docMk/>
            <pc:sldMk cId="3005880627" sldId="280"/>
            <ac:spMk id="2" creationId="{A9BFB62B-0A90-4223-A38D-F054C7A36A57}"/>
          </ac:spMkLst>
        </pc:spChg>
        <pc:spChg chg="del">
          <ac:chgData name="marcos aurelio gularte de castro" userId="67f50566e2aee3b4" providerId="LiveId" clId="{BB83ED51-1667-4541-A838-C9053E4531A0}" dt="2019-11-14T04:37:58.424" v="776" actId="931"/>
          <ac:spMkLst>
            <pc:docMk/>
            <pc:sldMk cId="3005880627" sldId="280"/>
            <ac:spMk id="3" creationId="{CB700ABE-8FB2-49F8-8616-6A887521154E}"/>
          </ac:spMkLst>
        </pc:spChg>
        <pc:spChg chg="mod">
          <ac:chgData name="marcos aurelio gularte de castro" userId="67f50566e2aee3b4" providerId="LiveId" clId="{BB83ED51-1667-4541-A838-C9053E4531A0}" dt="2019-11-14T04:09:05.645" v="695" actId="20577"/>
          <ac:spMkLst>
            <pc:docMk/>
            <pc:sldMk cId="3005880627" sldId="280"/>
            <ac:spMk id="4" creationId="{B58558F1-96DC-4453-B7EB-A529BEC2B87F}"/>
          </ac:spMkLst>
        </pc:spChg>
        <pc:picChg chg="add mod">
          <ac:chgData name="marcos aurelio gularte de castro" userId="67f50566e2aee3b4" providerId="LiveId" clId="{BB83ED51-1667-4541-A838-C9053E4531A0}" dt="2019-11-14T04:37:59.763" v="778" actId="962"/>
          <ac:picMkLst>
            <pc:docMk/>
            <pc:sldMk cId="3005880627" sldId="280"/>
            <ac:picMk id="6" creationId="{D83BC8C8-C0BD-41AE-AF9B-305E064D64A3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8:36.649" v="781" actId="962"/>
        <pc:sldMkLst>
          <pc:docMk/>
          <pc:sldMk cId="2717365436" sldId="281"/>
        </pc:sldMkLst>
        <pc:spChg chg="mod">
          <ac:chgData name="marcos aurelio gularte de castro" userId="67f50566e2aee3b4" providerId="LiveId" clId="{BB83ED51-1667-4541-A838-C9053E4531A0}" dt="2019-11-14T04:09:26.681" v="700" actId="20577"/>
          <ac:spMkLst>
            <pc:docMk/>
            <pc:sldMk cId="2717365436" sldId="281"/>
            <ac:spMk id="2" creationId="{68FA22CA-2525-4220-A28B-5409B786202E}"/>
          </ac:spMkLst>
        </pc:spChg>
        <pc:spChg chg="del">
          <ac:chgData name="marcos aurelio gularte de castro" userId="67f50566e2aee3b4" providerId="LiveId" clId="{BB83ED51-1667-4541-A838-C9053E4531A0}" dt="2019-11-14T04:38:35.349" v="779" actId="931"/>
          <ac:spMkLst>
            <pc:docMk/>
            <pc:sldMk cId="2717365436" sldId="281"/>
            <ac:spMk id="3" creationId="{25DD22DB-E027-4A14-8518-015DF9B8F697}"/>
          </ac:spMkLst>
        </pc:spChg>
        <pc:spChg chg="mod">
          <ac:chgData name="marcos aurelio gularte de castro" userId="67f50566e2aee3b4" providerId="LiveId" clId="{BB83ED51-1667-4541-A838-C9053E4531A0}" dt="2019-11-14T04:09:17.674" v="698" actId="20577"/>
          <ac:spMkLst>
            <pc:docMk/>
            <pc:sldMk cId="2717365436" sldId="281"/>
            <ac:spMk id="4" creationId="{DD512814-4B8D-4DD6-B440-B809C3C56D8D}"/>
          </ac:spMkLst>
        </pc:spChg>
        <pc:picChg chg="add mod">
          <ac:chgData name="marcos aurelio gularte de castro" userId="67f50566e2aee3b4" providerId="LiveId" clId="{BB83ED51-1667-4541-A838-C9053E4531A0}" dt="2019-11-14T04:38:36.649" v="781" actId="962"/>
          <ac:picMkLst>
            <pc:docMk/>
            <pc:sldMk cId="2717365436" sldId="281"/>
            <ac:picMk id="6" creationId="{B4B37931-00FE-4D46-AF7A-4D83E7B797A9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9:05.194" v="784" actId="962"/>
        <pc:sldMkLst>
          <pc:docMk/>
          <pc:sldMk cId="2633196570" sldId="282"/>
        </pc:sldMkLst>
        <pc:spChg chg="mod">
          <ac:chgData name="marcos aurelio gularte de castro" userId="67f50566e2aee3b4" providerId="LiveId" clId="{BB83ED51-1667-4541-A838-C9053E4531A0}" dt="2019-11-14T04:09:46.357" v="703" actId="20577"/>
          <ac:spMkLst>
            <pc:docMk/>
            <pc:sldMk cId="2633196570" sldId="282"/>
            <ac:spMk id="2" creationId="{A10B31DF-850B-4CCB-84D7-CD7A7FC586B8}"/>
          </ac:spMkLst>
        </pc:spChg>
        <pc:spChg chg="del">
          <ac:chgData name="marcos aurelio gularte de castro" userId="67f50566e2aee3b4" providerId="LiveId" clId="{BB83ED51-1667-4541-A838-C9053E4531A0}" dt="2019-11-14T04:39:03.693" v="782" actId="931"/>
          <ac:spMkLst>
            <pc:docMk/>
            <pc:sldMk cId="2633196570" sldId="282"/>
            <ac:spMk id="3" creationId="{5926106F-15B5-457A-A052-3CA5818DDDCE}"/>
          </ac:spMkLst>
        </pc:spChg>
        <pc:spChg chg="mod">
          <ac:chgData name="marcos aurelio gularte de castro" userId="67f50566e2aee3b4" providerId="LiveId" clId="{BB83ED51-1667-4541-A838-C9053E4531A0}" dt="2019-11-14T04:09:35.167" v="701" actId="20577"/>
          <ac:spMkLst>
            <pc:docMk/>
            <pc:sldMk cId="2633196570" sldId="282"/>
            <ac:spMk id="4" creationId="{BB08080D-3925-49FC-8F02-58C6FD68E2A1}"/>
          </ac:spMkLst>
        </pc:spChg>
        <pc:picChg chg="add mod">
          <ac:chgData name="marcos aurelio gularte de castro" userId="67f50566e2aee3b4" providerId="LiveId" clId="{BB83ED51-1667-4541-A838-C9053E4531A0}" dt="2019-11-14T04:39:05.194" v="784" actId="962"/>
          <ac:picMkLst>
            <pc:docMk/>
            <pc:sldMk cId="2633196570" sldId="282"/>
            <ac:picMk id="6" creationId="{8DF871F5-B442-4639-9DD8-0CBB2EA269A2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39:45.390" v="787" actId="962"/>
        <pc:sldMkLst>
          <pc:docMk/>
          <pc:sldMk cId="735148789" sldId="283"/>
        </pc:sldMkLst>
        <pc:spChg chg="mod">
          <ac:chgData name="marcos aurelio gularte de castro" userId="67f50566e2aee3b4" providerId="LiveId" clId="{BB83ED51-1667-4541-A838-C9053E4531A0}" dt="2019-11-14T04:10:08.275" v="706" actId="20577"/>
          <ac:spMkLst>
            <pc:docMk/>
            <pc:sldMk cId="735148789" sldId="283"/>
            <ac:spMk id="2" creationId="{BC6231A8-3EAE-4FD1-B01C-17E4F12EDAD3}"/>
          </ac:spMkLst>
        </pc:spChg>
        <pc:spChg chg="del">
          <ac:chgData name="marcos aurelio gularte de castro" userId="67f50566e2aee3b4" providerId="LiveId" clId="{BB83ED51-1667-4541-A838-C9053E4531A0}" dt="2019-11-14T04:39:44.061" v="785" actId="931"/>
          <ac:spMkLst>
            <pc:docMk/>
            <pc:sldMk cId="735148789" sldId="283"/>
            <ac:spMk id="3" creationId="{35D3123C-CF06-43B7-B06A-D7BF344F2418}"/>
          </ac:spMkLst>
        </pc:spChg>
        <pc:spChg chg="mod">
          <ac:chgData name="marcos aurelio gularte de castro" userId="67f50566e2aee3b4" providerId="LiveId" clId="{BB83ED51-1667-4541-A838-C9053E4531A0}" dt="2019-11-14T04:09:55.412" v="704" actId="20577"/>
          <ac:spMkLst>
            <pc:docMk/>
            <pc:sldMk cId="735148789" sldId="283"/>
            <ac:spMk id="4" creationId="{7371BAB1-33AE-4D00-850B-2C3E2FED756E}"/>
          </ac:spMkLst>
        </pc:spChg>
        <pc:picChg chg="add mod">
          <ac:chgData name="marcos aurelio gularte de castro" userId="67f50566e2aee3b4" providerId="LiveId" clId="{BB83ED51-1667-4541-A838-C9053E4531A0}" dt="2019-11-14T04:39:45.390" v="787" actId="962"/>
          <ac:picMkLst>
            <pc:docMk/>
            <pc:sldMk cId="735148789" sldId="283"/>
            <ac:picMk id="6" creationId="{51719C9F-D30E-493B-A484-46D3E9C8DAB0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40:15.150" v="790" actId="962"/>
        <pc:sldMkLst>
          <pc:docMk/>
          <pc:sldMk cId="4048324507" sldId="284"/>
        </pc:sldMkLst>
        <pc:spChg chg="mod">
          <ac:chgData name="marcos aurelio gularte de castro" userId="67f50566e2aee3b4" providerId="LiveId" clId="{BB83ED51-1667-4541-A838-C9053E4531A0}" dt="2019-11-14T04:10:56.286" v="711"/>
          <ac:spMkLst>
            <pc:docMk/>
            <pc:sldMk cId="4048324507" sldId="284"/>
            <ac:spMk id="2" creationId="{009A103A-6BD0-4A6F-93E1-3D29D368366B}"/>
          </ac:spMkLst>
        </pc:spChg>
        <pc:spChg chg="del">
          <ac:chgData name="marcos aurelio gularte de castro" userId="67f50566e2aee3b4" providerId="LiveId" clId="{BB83ED51-1667-4541-A838-C9053E4531A0}" dt="2019-11-14T04:40:13.565" v="788" actId="931"/>
          <ac:spMkLst>
            <pc:docMk/>
            <pc:sldMk cId="4048324507" sldId="284"/>
            <ac:spMk id="3" creationId="{A16B4DF8-8013-4944-B0C5-F71624AB5056}"/>
          </ac:spMkLst>
        </pc:spChg>
        <pc:spChg chg="mod">
          <ac:chgData name="marcos aurelio gularte de castro" userId="67f50566e2aee3b4" providerId="LiveId" clId="{BB83ED51-1667-4541-A838-C9053E4531A0}" dt="2019-11-14T04:10:14.586" v="707" actId="20577"/>
          <ac:spMkLst>
            <pc:docMk/>
            <pc:sldMk cId="4048324507" sldId="284"/>
            <ac:spMk id="4" creationId="{3D1629E7-6477-4134-BAB6-F8550C1F5E16}"/>
          </ac:spMkLst>
        </pc:spChg>
        <pc:picChg chg="add mod">
          <ac:chgData name="marcos aurelio gularte de castro" userId="67f50566e2aee3b4" providerId="LiveId" clId="{BB83ED51-1667-4541-A838-C9053E4531A0}" dt="2019-11-14T04:40:15.150" v="790" actId="962"/>
          <ac:picMkLst>
            <pc:docMk/>
            <pc:sldMk cId="4048324507" sldId="284"/>
            <ac:picMk id="6" creationId="{09B72E12-A4ED-417D-B30A-90032E759B42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4:40:34.480" v="793" actId="962"/>
        <pc:sldMkLst>
          <pc:docMk/>
          <pc:sldMk cId="3785885288" sldId="285"/>
        </pc:sldMkLst>
        <pc:spChg chg="mod">
          <ac:chgData name="marcos aurelio gularte de castro" userId="67f50566e2aee3b4" providerId="LiveId" clId="{BB83ED51-1667-4541-A838-C9053E4531A0}" dt="2019-11-14T04:11:09.969" v="713" actId="20577"/>
          <ac:spMkLst>
            <pc:docMk/>
            <pc:sldMk cId="3785885288" sldId="285"/>
            <ac:spMk id="2" creationId="{93E999B8-0FD8-4883-A001-5B3AF2CE6A5F}"/>
          </ac:spMkLst>
        </pc:spChg>
        <pc:spChg chg="del">
          <ac:chgData name="marcos aurelio gularte de castro" userId="67f50566e2aee3b4" providerId="LiveId" clId="{BB83ED51-1667-4541-A838-C9053E4531A0}" dt="2019-11-14T04:40:33.183" v="791" actId="931"/>
          <ac:spMkLst>
            <pc:docMk/>
            <pc:sldMk cId="3785885288" sldId="285"/>
            <ac:spMk id="3" creationId="{21C2F19C-8C75-4F72-BE7C-12CE0FE73C39}"/>
          </ac:spMkLst>
        </pc:spChg>
        <pc:spChg chg="mod">
          <ac:chgData name="marcos aurelio gularte de castro" userId="67f50566e2aee3b4" providerId="LiveId" clId="{BB83ED51-1667-4541-A838-C9053E4531A0}" dt="2019-11-14T04:10:29.642" v="710" actId="20577"/>
          <ac:spMkLst>
            <pc:docMk/>
            <pc:sldMk cId="3785885288" sldId="285"/>
            <ac:spMk id="4" creationId="{5B01A3E8-45DE-4BD8-BF1E-972E581547B1}"/>
          </ac:spMkLst>
        </pc:spChg>
        <pc:picChg chg="add mod">
          <ac:chgData name="marcos aurelio gularte de castro" userId="67f50566e2aee3b4" providerId="LiveId" clId="{BB83ED51-1667-4541-A838-C9053E4531A0}" dt="2019-11-14T04:40:34.480" v="793" actId="962"/>
          <ac:picMkLst>
            <pc:docMk/>
            <pc:sldMk cId="3785885288" sldId="285"/>
            <ac:picMk id="6" creationId="{EC406ADF-66C2-49E8-AA61-0D17A2C9AA43}"/>
          </ac:picMkLst>
        </pc:picChg>
      </pc:sldChg>
      <pc:sldMasterChg chg="modSldLayout">
        <pc:chgData name="marcos aurelio gularte de castro" userId="67f50566e2aee3b4" providerId="LiveId" clId="{BB83ED51-1667-4541-A838-C9053E4531A0}" dt="2019-11-14T04:19:50.439" v="726" actId="207"/>
        <pc:sldMasterMkLst>
          <pc:docMk/>
          <pc:sldMasterMk cId="1247910699" sldId="2147483648"/>
        </pc:sldMasterMkLst>
        <pc:sldLayoutChg chg="addSp delSp modSp modAnim">
          <pc:chgData name="marcos aurelio gularte de castro" userId="67f50566e2aee3b4" providerId="LiveId" clId="{BB83ED51-1667-4541-A838-C9053E4531A0}" dt="2019-11-14T04:03:20.933" v="648"/>
          <pc:sldLayoutMkLst>
            <pc:docMk/>
            <pc:sldMasterMk cId="1247910699" sldId="2147483648"/>
            <pc:sldLayoutMk cId="1296712677" sldId="2147483650"/>
          </pc:sldLayoutMkLst>
          <pc:spChg chg="mod">
            <ac:chgData name="marcos aurelio gularte de castro" userId="67f50566e2aee3b4" providerId="LiveId" clId="{BB83ED51-1667-4541-A838-C9053E4531A0}" dt="2019-11-14T03:59:45.544" v="604" actId="208"/>
            <ac:spMkLst>
              <pc:docMk/>
              <pc:sldMasterMk cId="1247910699" sldId="2147483648"/>
              <pc:sldLayoutMk cId="1296712677" sldId="2147483650"/>
              <ac:spMk id="2" creationId="{6D282DDC-C7A8-467C-8405-C887FC291F85}"/>
            </ac:spMkLst>
          </pc:spChg>
          <pc:spChg chg="mod">
            <ac:chgData name="marcos aurelio gularte de castro" userId="67f50566e2aee3b4" providerId="LiveId" clId="{BB83ED51-1667-4541-A838-C9053E4531A0}" dt="2019-11-14T04:00:41.881" v="624" actId="1036"/>
            <ac:spMkLst>
              <pc:docMk/>
              <pc:sldMasterMk cId="1247910699" sldId="2147483648"/>
              <pc:sldLayoutMk cId="1296712677" sldId="2147483650"/>
              <ac:spMk id="3" creationId="{5F444502-283E-4263-B8B3-8A0B2F146D7B}"/>
            </ac:spMkLst>
          </pc:spChg>
          <pc:spChg chg="del">
            <ac:chgData name="marcos aurelio gularte de castro" userId="67f50566e2aee3b4" providerId="LiveId" clId="{BB83ED51-1667-4541-A838-C9053E4531A0}" dt="2019-11-14T04:00:31.625" v="610" actId="478"/>
            <ac:spMkLst>
              <pc:docMk/>
              <pc:sldMasterMk cId="1247910699" sldId="2147483648"/>
              <pc:sldLayoutMk cId="1296712677" sldId="2147483650"/>
              <ac:spMk id="4" creationId="{020830B2-1D81-4C79-87BF-4C009B7D8E8C}"/>
            </ac:spMkLst>
          </pc:spChg>
          <pc:spChg chg="del">
            <ac:chgData name="marcos aurelio gularte de castro" userId="67f50566e2aee3b4" providerId="LiveId" clId="{BB83ED51-1667-4541-A838-C9053E4531A0}" dt="2019-11-14T04:00:31.625" v="610" actId="478"/>
            <ac:spMkLst>
              <pc:docMk/>
              <pc:sldMasterMk cId="1247910699" sldId="2147483648"/>
              <pc:sldLayoutMk cId="1296712677" sldId="2147483650"/>
              <ac:spMk id="5" creationId="{5F139D49-1AC0-4BB6-A93C-C63B59C477F4}"/>
            </ac:spMkLst>
          </pc:spChg>
          <pc:spChg chg="del">
            <ac:chgData name="marcos aurelio gularte de castro" userId="67f50566e2aee3b4" providerId="LiveId" clId="{BB83ED51-1667-4541-A838-C9053E4531A0}" dt="2019-11-14T04:00:31.625" v="610" actId="478"/>
            <ac:spMkLst>
              <pc:docMk/>
              <pc:sldMasterMk cId="1247910699" sldId="2147483648"/>
              <pc:sldLayoutMk cId="1296712677" sldId="2147483650"/>
              <ac:spMk id="6" creationId="{E82A6969-C6B0-4360-85C0-E38DA05AB59C}"/>
            </ac:spMkLst>
          </pc:spChg>
          <pc:spChg chg="add mod">
            <ac:chgData name="marcos aurelio gularte de castro" userId="67f50566e2aee3b4" providerId="LiveId" clId="{BB83ED51-1667-4541-A838-C9053E4531A0}" dt="2019-11-14T03:59:48.920" v="605" actId="1076"/>
            <ac:spMkLst>
              <pc:docMk/>
              <pc:sldMasterMk cId="1247910699" sldId="2147483648"/>
              <pc:sldLayoutMk cId="1296712677" sldId="2147483650"/>
              <ac:spMk id="7" creationId="{6449E4E3-04CF-4BBB-B992-D8CDD2BF6500}"/>
            </ac:spMkLst>
          </pc:spChg>
          <pc:spChg chg="add mod">
            <ac:chgData name="marcos aurelio gularte de castro" userId="67f50566e2aee3b4" providerId="LiveId" clId="{BB83ED51-1667-4541-A838-C9053E4531A0}" dt="2019-11-14T04:00:10.615" v="609" actId="207"/>
            <ac:spMkLst>
              <pc:docMk/>
              <pc:sldMasterMk cId="1247910699" sldId="2147483648"/>
              <pc:sldLayoutMk cId="1296712677" sldId="2147483650"/>
              <ac:spMk id="8" creationId="{5B3BA963-5B4D-42F1-87FB-E845B998799D}"/>
            </ac:spMkLst>
          </pc:spChg>
        </pc:sldLayoutChg>
        <pc:sldLayoutChg chg="modSp">
          <pc:chgData name="marcos aurelio gularte de castro" userId="67f50566e2aee3b4" providerId="LiveId" clId="{BB83ED51-1667-4541-A838-C9053E4531A0}" dt="2019-11-14T04:19:50.439" v="726" actId="207"/>
          <pc:sldLayoutMkLst>
            <pc:docMk/>
            <pc:sldMasterMk cId="1247910699" sldId="2147483648"/>
            <pc:sldLayoutMk cId="117083876" sldId="2147483657"/>
          </pc:sldLayoutMkLst>
          <pc:spChg chg="mod">
            <ac:chgData name="marcos aurelio gularte de castro" userId="67f50566e2aee3b4" providerId="LiveId" clId="{BB83ED51-1667-4541-A838-C9053E4531A0}" dt="2019-11-14T04:19:42.695" v="725" actId="207"/>
            <ac:spMkLst>
              <pc:docMk/>
              <pc:sldMasterMk cId="1247910699" sldId="2147483648"/>
              <pc:sldLayoutMk cId="117083876" sldId="2147483657"/>
              <ac:spMk id="10" creationId="{E85C1362-439E-4556-B6F0-A79A8CB951BF}"/>
            </ac:spMkLst>
          </pc:spChg>
          <pc:spChg chg="mod">
            <ac:chgData name="marcos aurelio gularte de castro" userId="67f50566e2aee3b4" providerId="LiveId" clId="{BB83ED51-1667-4541-A838-C9053E4531A0}" dt="2019-11-14T04:19:50.439" v="726" actId="207"/>
            <ac:spMkLst>
              <pc:docMk/>
              <pc:sldMasterMk cId="1247910699" sldId="2147483648"/>
              <pc:sldLayoutMk cId="117083876" sldId="2147483657"/>
              <ac:spMk id="11" creationId="{124C0FFC-9D37-4675-B6CB-212670F29909}"/>
            </ac:spMkLst>
          </pc:spChg>
        </pc:sldLayoutChg>
        <pc:sldLayoutChg chg="modSp">
          <pc:chgData name="marcos aurelio gularte de castro" userId="67f50566e2aee3b4" providerId="LiveId" clId="{BB83ED51-1667-4541-A838-C9053E4531A0}" dt="2019-11-14T03:58:48.269" v="598" actId="1076"/>
          <pc:sldLayoutMkLst>
            <pc:docMk/>
            <pc:sldMasterMk cId="1247910699" sldId="2147483648"/>
            <pc:sldLayoutMk cId="2206408551" sldId="2147483661"/>
          </pc:sldLayoutMkLst>
          <pc:spChg chg="mod">
            <ac:chgData name="marcos aurelio gularte de castro" userId="67f50566e2aee3b4" providerId="LiveId" clId="{BB83ED51-1667-4541-A838-C9053E4531A0}" dt="2019-11-14T03:58:48.269" v="598" actId="1076"/>
            <ac:spMkLst>
              <pc:docMk/>
              <pc:sldMasterMk cId="1247910699" sldId="2147483648"/>
              <pc:sldLayoutMk cId="2206408551" sldId="2147483661"/>
              <ac:spMk id="2" creationId="{6D282DDC-C7A8-467C-8405-C887FC291F85}"/>
            </ac:spMkLst>
          </pc:spChg>
        </pc:sldLayoutChg>
        <pc:sldLayoutChg chg="addSp delSp modSp delAnim modAnim">
          <pc:chgData name="marcos aurelio gularte de castro" userId="67f50566e2aee3b4" providerId="LiveId" clId="{BB83ED51-1667-4541-A838-C9053E4531A0}" dt="2019-11-14T04:08:09.800" v="687" actId="14100"/>
          <pc:sldLayoutMkLst>
            <pc:docMk/>
            <pc:sldMasterMk cId="1247910699" sldId="2147483648"/>
            <pc:sldLayoutMk cId="427565683" sldId="2147483666"/>
          </pc:sldLayoutMkLst>
          <pc:spChg chg="del">
            <ac:chgData name="marcos aurelio gularte de castro" userId="67f50566e2aee3b4" providerId="LiveId" clId="{BB83ED51-1667-4541-A838-C9053E4531A0}" dt="2019-11-14T04:04:30.375" v="650" actId="478"/>
            <ac:spMkLst>
              <pc:docMk/>
              <pc:sldMasterMk cId="1247910699" sldId="2147483648"/>
              <pc:sldLayoutMk cId="427565683" sldId="2147483666"/>
              <ac:spMk id="2" creationId="{3E9B8B13-566A-4671-BD09-7B4F0972F8E0}"/>
            </ac:spMkLst>
          </pc:spChg>
          <pc:spChg chg="add del">
            <ac:chgData name="marcos aurelio gularte de castro" userId="67f50566e2aee3b4" providerId="LiveId" clId="{BB83ED51-1667-4541-A838-C9053E4531A0}" dt="2019-11-14T04:05:08.616" v="657" actId="11529"/>
            <ac:spMkLst>
              <pc:docMk/>
              <pc:sldMasterMk cId="1247910699" sldId="2147483648"/>
              <pc:sldLayoutMk cId="427565683" sldId="2147483666"/>
              <ac:spMk id="3" creationId="{86D330C9-A5DD-4395-80BF-625A9F7BE86C}"/>
            </ac:spMkLst>
          </pc:spChg>
          <pc:spChg chg="mod">
            <ac:chgData name="marcos aurelio gularte de castro" userId="67f50566e2aee3b4" providerId="LiveId" clId="{BB83ED51-1667-4541-A838-C9053E4531A0}" dt="2019-11-14T04:08:09.800" v="687" actId="14100"/>
            <ac:spMkLst>
              <pc:docMk/>
              <pc:sldMasterMk cId="1247910699" sldId="2147483648"/>
              <pc:sldLayoutMk cId="427565683" sldId="2147483666"/>
              <ac:spMk id="4" creationId="{50C5EC51-D429-4E51-B7C4-9CB0C2C3AEB2}"/>
            </ac:spMkLst>
          </pc:spChg>
          <pc:spChg chg="add mod">
            <ac:chgData name="marcos aurelio gularte de castro" userId="67f50566e2aee3b4" providerId="LiveId" clId="{BB83ED51-1667-4541-A838-C9053E4531A0}" dt="2019-11-14T04:06:41.128" v="676" actId="207"/>
            <ac:spMkLst>
              <pc:docMk/>
              <pc:sldMasterMk cId="1247910699" sldId="2147483648"/>
              <pc:sldLayoutMk cId="427565683" sldId="2147483666"/>
              <ac:spMk id="5" creationId="{D3180D6E-4D34-4F97-B575-D2FB3B0DC741}"/>
            </ac:spMkLst>
          </pc:spChg>
          <pc:spChg chg="mod">
            <ac:chgData name="marcos aurelio gularte de castro" userId="67f50566e2aee3b4" providerId="LiveId" clId="{BB83ED51-1667-4541-A838-C9053E4531A0}" dt="2019-11-14T04:08:06.747" v="686" actId="14100"/>
            <ac:spMkLst>
              <pc:docMk/>
              <pc:sldMasterMk cId="1247910699" sldId="2147483648"/>
              <pc:sldLayoutMk cId="427565683" sldId="2147483666"/>
              <ac:spMk id="11" creationId="{F9BD850C-A74F-4C24-832D-53ECA5048CE4}"/>
            </ac:spMkLst>
          </pc:spChg>
          <pc:spChg chg="del mod">
            <ac:chgData name="marcos aurelio gularte de castro" userId="67f50566e2aee3b4" providerId="LiveId" clId="{BB83ED51-1667-4541-A838-C9053E4531A0}" dt="2019-11-14T04:04:52.398" v="655" actId="478"/>
            <ac:spMkLst>
              <pc:docMk/>
              <pc:sldMasterMk cId="1247910699" sldId="2147483648"/>
              <pc:sldLayoutMk cId="427565683" sldId="2147483666"/>
              <ac:spMk id="13" creationId="{56AF5319-5B30-4585-B3BD-0B99A8FFFCE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5EB0-BCDA-4E91-B5A8-5FAB35B0556B}" type="datetimeFigureOut">
              <a:rPr lang="pt-BR" smtClean="0"/>
              <a:t>13/11/2019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7273D-403B-4185-B171-EF92BD3E17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84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9683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664BF93-B7AA-4AFA-8FA9-C1B9A9D6D3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AABE1-65E0-4FDB-8337-C6C02A8C7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3164" y="1041400"/>
            <a:ext cx="2013527" cy="2387600"/>
          </a:xfrm>
          <a:solidFill>
            <a:schemeClr val="tx2">
              <a:lumMod val="50000"/>
              <a:alpha val="80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algn="ctr">
              <a:defRPr sz="19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78" y="2827505"/>
            <a:ext cx="3806456" cy="1669311"/>
          </a:xfrm>
          <a:solidFill>
            <a:srgbClr val="7030A0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1" y="671512"/>
            <a:ext cx="7149155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1114088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11647796" y="3082686"/>
            <a:ext cx="374526" cy="28535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34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6449E4E3-04CF-4BBB-B992-D8CDD2BF6500}"/>
              </a:ext>
            </a:extLst>
          </p:cNvPr>
          <p:cNvSpPr/>
          <p:nvPr userDrawn="1"/>
        </p:nvSpPr>
        <p:spPr>
          <a:xfrm rot="16200000" flipH="1">
            <a:off x="6157313" y="175098"/>
            <a:ext cx="470694" cy="3586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5B3BA963-5B4D-42F1-87FB-E845B998799D}"/>
              </a:ext>
            </a:extLst>
          </p:cNvPr>
          <p:cNvSpPr/>
          <p:nvPr userDrawn="1"/>
        </p:nvSpPr>
        <p:spPr>
          <a:xfrm flipH="1">
            <a:off x="11166537" y="1109861"/>
            <a:ext cx="374526" cy="28535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bg1"/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4461" y="0"/>
            <a:ext cx="4156399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56AF5319-5B30-4585-B3BD-0B99A8FFF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6729" y="0"/>
            <a:ext cx="1637732" cy="159765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13" grpId="0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91067" y="609600"/>
            <a:ext cx="5843733" cy="5678559"/>
          </a:xfrm>
        </p:spPr>
        <p:txBody>
          <a:bodyPr anchor="ctr"/>
          <a:lstStyle>
            <a:lvl1pPr marL="0" indent="0">
              <a:buClr>
                <a:schemeClr val="accent6"/>
              </a:buClr>
              <a:buFont typeface="Wingdings" panose="05000000000000000000" pitchFamily="2" charset="2"/>
              <a:buNone/>
              <a:defRPr sz="4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104900"/>
            <a:ext cx="6680540" cy="5519420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180D6E-4D34-4F97-B575-D2FB3B0DC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9360" y="209841"/>
            <a:ext cx="720000" cy="720000"/>
          </a:xfrm>
          <a:prstGeom prst="flowChartConnector">
            <a:avLst/>
          </a:prstGeom>
          <a:solidFill>
            <a:srgbClr val="22BABE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75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  <p:bldP spid="5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16" y="482600"/>
            <a:ext cx="5679744" cy="5792859"/>
          </a:xfrm>
        </p:spPr>
        <p:txBody>
          <a:bodyPr anchor="ctr"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56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7908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6907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6404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7008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41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6" r:id="rId6"/>
    <p:sldLayoutId id="2147483665" r:id="rId7"/>
    <p:sldLayoutId id="2147483653" r:id="rId8"/>
    <p:sldLayoutId id="2147483654" r:id="rId9"/>
    <p:sldLayoutId id="2147483655" r:id="rId10"/>
    <p:sldLayoutId id="2147483656" r:id="rId11"/>
    <p:sldLayoutId id="2147483662" r:id="rId12"/>
    <p:sldLayoutId id="2147483660" r:id="rId13"/>
    <p:sldLayoutId id="2147483664" r:id="rId14"/>
    <p:sldLayoutId id="2147483657" r:id="rId15"/>
    <p:sldLayoutId id="2147483663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Espaço Reservado para Imagem 59" descr="Uma imagem contendo mesa, frente, em pé, bandeja&#10;&#10;Descrição gerada automaticamente">
            <a:extLst>
              <a:ext uri="{FF2B5EF4-FFF2-40B4-BE49-F238E27FC236}">
                <a16:creationId xmlns:a16="http://schemas.microsoft.com/office/drawing/2014/main" id="{00D97142-DF1B-4D15-8561-C7FD704ACB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6" name="Subtítulo 55">
            <a:extLst>
              <a:ext uri="{FF2B5EF4-FFF2-40B4-BE49-F238E27FC236}">
                <a16:creationId xmlns:a16="http://schemas.microsoft.com/office/drawing/2014/main" id="{5D04A79E-B69B-4477-A386-6209C2C99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6170" y="1543118"/>
            <a:ext cx="7482426" cy="1141380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PLANO DE OFERTA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331" y="1790700"/>
            <a:ext cx="2255039" cy="2387600"/>
          </a:xfrm>
        </p:spPr>
        <p:txBody>
          <a:bodyPr/>
          <a:lstStyle/>
          <a:p>
            <a:r>
              <a:rPr lang="pt-BR" dirty="0"/>
              <a:t>C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9534024" cy="3060179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492214" y="6096000"/>
            <a:ext cx="408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POR   MARIO NIÑO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12370" y="2162300"/>
            <a:ext cx="7755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/>
                </a:solidFill>
              </a:rPr>
              <a:t>OMBINADA</a:t>
            </a:r>
            <a:endParaRPr lang="pt-BR" sz="4000" dirty="0">
              <a:solidFill>
                <a:schemeClr val="bg1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A8399F5F-490A-48A6-9211-198B6AD5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706" y="5746278"/>
            <a:ext cx="972802" cy="10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Espaço Reservado para Imagem 59" descr="Uma imagem contendo mesa, frente, em pé, bandeja&#10;&#10;Descrição gerada automaticamente">
            <a:extLst>
              <a:ext uri="{FF2B5EF4-FFF2-40B4-BE49-F238E27FC236}">
                <a16:creationId xmlns:a16="http://schemas.microsoft.com/office/drawing/2014/main" id="{901C0105-1609-4DDA-BBBA-FA49B6E3A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EE331A9C-299A-4F58-AF1D-C4388CE4F84D}"/>
              </a:ext>
            </a:extLst>
          </p:cNvPr>
          <p:cNvGrpSpPr/>
          <p:nvPr/>
        </p:nvGrpSpPr>
        <p:grpSpPr>
          <a:xfrm>
            <a:off x="453416" y="2908300"/>
            <a:ext cx="2912084" cy="4224188"/>
            <a:chOff x="453416" y="659002"/>
            <a:chExt cx="2912084" cy="6721933"/>
          </a:xfrm>
          <a:solidFill>
            <a:schemeClr val="accent2"/>
          </a:solidFill>
        </p:grpSpPr>
        <p:sp>
          <p:nvSpPr>
            <p:cNvPr id="8" name="Retângulo: Cantos Superiores Arredondados 7">
              <a:extLst>
                <a:ext uri="{FF2B5EF4-FFF2-40B4-BE49-F238E27FC236}">
                  <a16:creationId xmlns:a16="http://schemas.microsoft.com/office/drawing/2014/main" id="{C266EC31-76C0-492E-A98A-10BE62122F58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03E21C7-AFFA-4AE1-B3A7-BABF00AD8A5C}"/>
                </a:ext>
              </a:extLst>
            </p:cNvPr>
            <p:cNvSpPr txBox="1"/>
            <p:nvPr/>
          </p:nvSpPr>
          <p:spPr>
            <a:xfrm>
              <a:off x="646529" y="2157603"/>
              <a:ext cx="2525859" cy="275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C0D36B4-30B0-4A5D-99BE-963C196C7E2D}"/>
                </a:ext>
              </a:extLst>
            </p:cNvPr>
            <p:cNvSpPr txBox="1"/>
            <p:nvPr/>
          </p:nvSpPr>
          <p:spPr>
            <a:xfrm>
              <a:off x="586909" y="4390531"/>
              <a:ext cx="2723823" cy="299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IGREJA</a:t>
              </a:r>
            </a:p>
            <a:p>
              <a:pPr algn="ctr"/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MUNDIAL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DC9832E-2A61-4330-917F-5CF198EF191F}"/>
              </a:ext>
            </a:extLst>
          </p:cNvPr>
          <p:cNvGrpSpPr/>
          <p:nvPr/>
        </p:nvGrpSpPr>
        <p:grpSpPr>
          <a:xfrm>
            <a:off x="4284358" y="2962434"/>
            <a:ext cx="2912084" cy="3895566"/>
            <a:chOff x="453416" y="659002"/>
            <a:chExt cx="2912084" cy="6198998"/>
          </a:xfrm>
        </p:grpSpPr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E4E22A0E-C8FA-42FE-805E-889A18ABC57B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>
                <a:lumMod val="50000"/>
              </a:schemeClr>
            </a:solidFill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2B15B33-F60D-4E59-947A-E416CD331BB4}"/>
                </a:ext>
              </a:extLst>
            </p:cNvPr>
            <p:cNvSpPr txBox="1"/>
            <p:nvPr/>
          </p:nvSpPr>
          <p:spPr>
            <a:xfrm>
              <a:off x="704581" y="2157603"/>
              <a:ext cx="2525859" cy="275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82DB357-FC19-479B-918F-6D3B487DABCB}"/>
                </a:ext>
              </a:extLst>
            </p:cNvPr>
            <p:cNvSpPr txBox="1"/>
            <p:nvPr/>
          </p:nvSpPr>
          <p:spPr>
            <a:xfrm>
              <a:off x="786335" y="4083577"/>
              <a:ext cx="2236510" cy="2497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CAMPO</a:t>
              </a:r>
            </a:p>
            <a:p>
              <a:pPr algn="ctr"/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LOCAL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1DE6576-FADF-489D-92C5-8BAE1A086FF5}"/>
              </a:ext>
            </a:extLst>
          </p:cNvPr>
          <p:cNvGrpSpPr/>
          <p:nvPr/>
        </p:nvGrpSpPr>
        <p:grpSpPr>
          <a:xfrm>
            <a:off x="8191500" y="203200"/>
            <a:ext cx="3442986" cy="6654800"/>
            <a:chOff x="453416" y="659002"/>
            <a:chExt cx="2942312" cy="6198998"/>
          </a:xfrm>
          <a:solidFill>
            <a:schemeClr val="accent2">
              <a:lumMod val="75000"/>
            </a:schemeClr>
          </a:solidFill>
        </p:grpSpPr>
        <p:sp>
          <p:nvSpPr>
            <p:cNvPr id="15" name="Retângulo: Cantos Superiores Arredondados 14">
              <a:extLst>
                <a:ext uri="{FF2B5EF4-FFF2-40B4-BE49-F238E27FC236}">
                  <a16:creationId xmlns:a16="http://schemas.microsoft.com/office/drawing/2014/main" id="{A1D4AD1C-7FB2-4D71-B778-1E1709EEA2DA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CB4A0B5-0F0A-4EF4-8C6F-58815FD3B84B}"/>
                </a:ext>
              </a:extLst>
            </p:cNvPr>
            <p:cNvSpPr txBox="1"/>
            <p:nvPr/>
          </p:nvSpPr>
          <p:spPr>
            <a:xfrm>
              <a:off x="646529" y="2157602"/>
              <a:ext cx="2525859" cy="132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558271A-D208-419F-AF7E-EFE94E8FDEF2}"/>
                </a:ext>
              </a:extLst>
            </p:cNvPr>
            <p:cNvSpPr txBox="1"/>
            <p:nvPr/>
          </p:nvSpPr>
          <p:spPr>
            <a:xfrm>
              <a:off x="477942" y="3480351"/>
              <a:ext cx="2917786" cy="1118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IGREJA</a:t>
              </a:r>
            </a:p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LOCAL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9ED7659-9657-4273-AEC6-A8090EA8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7063740" cy="189547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Plano de Oferta Combinada</a:t>
            </a:r>
          </a:p>
        </p:txBody>
      </p:sp>
    </p:spTree>
    <p:extLst>
      <p:ext uri="{BB962C8B-B14F-4D97-AF65-F5344CB8AC3E}">
        <p14:creationId xmlns:p14="http://schemas.microsoft.com/office/powerpoint/2010/main" val="819357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F9EA2A-A359-4462-88C3-99EFE32068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Nas Divisões onde não se aplica o Plano de Desenvolvimento, precisa-se organizar ou reter 20% para o orçamento da igreja local. </a:t>
            </a:r>
          </a:p>
        </p:txBody>
      </p:sp>
      <p:pic>
        <p:nvPicPr>
          <p:cNvPr id="6" name="Espaço Reservado para Imagem 5" descr="Uma imagem contendo mesa, computador&#10;&#10;Descrição gerada automaticamente">
            <a:extLst>
              <a:ext uri="{FF2B5EF4-FFF2-40B4-BE49-F238E27FC236}">
                <a16:creationId xmlns:a16="http://schemas.microsoft.com/office/drawing/2014/main" id="{81A30D4A-47F3-4F0B-8E51-040AA58358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93499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4A73C1-EB99-468B-82D7-C1AD51CCB9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 filosofia por trás do Plano de Oferta Combinada era introduzir uma ajuda equilibrada aos diferentes níveis da igreja, evitando superproteger um nível e enfraquecer outro.</a:t>
            </a:r>
          </a:p>
        </p:txBody>
      </p:sp>
      <p:pic>
        <p:nvPicPr>
          <p:cNvPr id="6" name="Espaço Reservado para Imagem 5" descr="Uma imagem contendo comida&#10;&#10;Descrição gerada automaticamente">
            <a:extLst>
              <a:ext uri="{FF2B5EF4-FFF2-40B4-BE49-F238E27FC236}">
                <a16:creationId xmlns:a16="http://schemas.microsoft.com/office/drawing/2014/main" id="{5BE4689B-3F0B-4479-9B46-05ADDA7EEE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27605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2C322F-AF8B-4A48-8F74-0A41E1738C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Ofertas Regulares” são aquelas que a organização pede semanal, mensal ou trimestralmente durante o ano para auxiliar os programas da igreja em geral.</a:t>
            </a:r>
          </a:p>
        </p:txBody>
      </p:sp>
      <p:pic>
        <p:nvPicPr>
          <p:cNvPr id="6" name="Espaço Reservado para Imagem 5" descr="Relógio de ponteiros&#10;&#10;Descrição gerada automaticamente">
            <a:extLst>
              <a:ext uri="{FF2B5EF4-FFF2-40B4-BE49-F238E27FC236}">
                <a16:creationId xmlns:a16="http://schemas.microsoft.com/office/drawing/2014/main" id="{1A4BEEF4-D072-47DF-872A-5A3AC2F523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86366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1379C7-3C38-4D75-AE2E-FBAF421D74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As “Ofertas Especiais” são aquelas que a organização pede uma vez por ano para auxiliar projetos especiais e ministérios.</a:t>
            </a:r>
          </a:p>
        </p:txBody>
      </p:sp>
      <p:pic>
        <p:nvPicPr>
          <p:cNvPr id="5" name="Espaço Reservado para Imagem 4" descr="Uma imagem contendo no interior, mesa, comida, xícara&#10;&#10;Descrição gerada automaticamente">
            <a:extLst>
              <a:ext uri="{FF2B5EF4-FFF2-40B4-BE49-F238E27FC236}">
                <a16:creationId xmlns:a16="http://schemas.microsoft.com/office/drawing/2014/main" id="{0AB7E44C-9360-4CAE-8AAE-AEA22C9512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5666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C96EBB-0C02-4CE9-96C7-3482BCF785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Todas as doações feitas, incluindo a oferta da Escola Sabatina e as ofertas da igreja, são incluídas na Oferta Combinada.</a:t>
            </a:r>
          </a:p>
        </p:txBody>
      </p:sp>
      <p:pic>
        <p:nvPicPr>
          <p:cNvPr id="5" name="Espaço Reservado para Imagem 4" descr="Uma imagem contendo mesa, pessoa, no interior, comida&#10;&#10;Descrição gerada automaticamente">
            <a:extLst>
              <a:ext uri="{FF2B5EF4-FFF2-40B4-BE49-F238E27FC236}">
                <a16:creationId xmlns:a16="http://schemas.microsoft.com/office/drawing/2014/main" id="{1E9B60A0-5060-45EC-9CA4-472D91A15E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2392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B0FFAE-3C67-48C8-B887-6F3FB7012F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plano vai respeitar os desejos dos doadores que designam um destino específico para a oferta. </a:t>
            </a:r>
          </a:p>
        </p:txBody>
      </p:sp>
      <p:pic>
        <p:nvPicPr>
          <p:cNvPr id="5" name="Espaço Reservado para Imagem 4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53FC2569-84EC-4D0B-9007-1D11ACBA12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06679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3E11E6-3AB2-4739-BE20-CE5BA0DF80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Sistema de Ofertas Combinadas é uma forma prática de providenciar apoio espiritual e financeiro às igrejas que participam na missão da igreja em qualquer parte do mundo.</a:t>
            </a:r>
          </a:p>
        </p:txBody>
      </p:sp>
      <p:pic>
        <p:nvPicPr>
          <p:cNvPr id="5" name="Espaço Reservado para Imagem 4" descr="Uma imagem contendo olhando, grande, nuvens, avião&#10;&#10;Descrição gerada automaticamente">
            <a:extLst>
              <a:ext uri="{FF2B5EF4-FFF2-40B4-BE49-F238E27FC236}">
                <a16:creationId xmlns:a16="http://schemas.microsoft.com/office/drawing/2014/main" id="{58E7E8C7-A58B-4840-B8A4-310850A142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97382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6960E8-05BE-4861-8AED-A07A94F9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sistema faz o seguinte: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5134C4C-832E-402A-A250-2E5DDEA80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312"/>
            <a:ext cx="10515600" cy="46275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pt-BR" dirty="0"/>
              <a:t>Elimina os vários chamados por ofertas e promove o conceito de uma oferta global que auxilia todos os níveis da igreja.</a:t>
            </a:r>
          </a:p>
          <a:p>
            <a:pPr marL="514350" indent="-51435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pt-BR" dirty="0"/>
              <a:t>Em muitas partes do mundo, inclusive em países em desenvolvimento, muitos membros da igreja não entendem a estrutura básica da igreja. Eles não entendem ao certo a diferença entre divisão, união, associação e igreja local.</a:t>
            </a:r>
          </a:p>
          <a:p>
            <a:pPr marL="514350" indent="-51435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pt-BR" dirty="0"/>
              <a:t>Embora alguns membros estejam dando ofertas sem se preocupar para onde elas estão indo, outros estão dando sem levar em consideração o nível do beneficiário. O sistema facilita automaticamente o equilíbrio no auxílio a todos os níveis.</a:t>
            </a:r>
          </a:p>
          <a:p>
            <a:pPr marL="514350" indent="-51435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pt-BR" dirty="0"/>
              <a:t>Ele provê mais tempo para o estudo da Palavra de Deus durante o culto da igreja, porque agora não é necessário gastar tempo com diversas promoções.</a:t>
            </a:r>
          </a:p>
          <a:p>
            <a:pPr marL="514350" indent="-51435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pt-BR" dirty="0"/>
              <a:t>Com uma oferta global, os membros estão livres para escolher sua própria porcentagem para as ofertas (ao contrário do dízimo, 10%, que é estabelecido pelo Senhor). Além disso, o membro não é mais obrigado a determinar qual porcentagem de suas ofertas vai para qual destino.</a:t>
            </a:r>
          </a:p>
        </p:txBody>
      </p:sp>
    </p:spTree>
    <p:extLst>
      <p:ext uri="{BB962C8B-B14F-4D97-AF65-F5344CB8AC3E}">
        <p14:creationId xmlns:p14="http://schemas.microsoft.com/office/powerpoint/2010/main" val="2779081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6960E8-05BE-4861-8AED-A07A94F9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sistema faz o seguinte: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5134C4C-832E-402A-A250-2E5DDEA80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(3) Embora alguns membros estejam dando ofertas sem se preocupar para onde elas estão indo, outros estão dando sem levar em consideração o nível do beneficiário. O sistema facilita automaticamente o equilíbrio no auxílio a todos os níveis.</a:t>
            </a:r>
          </a:p>
          <a:p>
            <a:r>
              <a:rPr lang="pt-BR" dirty="0"/>
              <a:t> (4) Ele provê mais tempo para o estudo da Palavra de Deus durante o culto da igreja, porque agora não é necessário gastar tempo com diversas promoções.</a:t>
            </a:r>
          </a:p>
          <a:p>
            <a:r>
              <a:rPr lang="pt-BR" dirty="0"/>
              <a:t> (5) Com uma oferta global, os membros estão livres para escolher sua própria porcentagem para as ofertas (ao contrário do dízimo, 10%, que é estabelecido pelo Senhor). Além disso, o membro não é mais obrigado a determinar qual porcentagem de suas ofertas vai para qual destino.</a:t>
            </a:r>
          </a:p>
        </p:txBody>
      </p:sp>
      <p:pic>
        <p:nvPicPr>
          <p:cNvPr id="3" name="Espaço Reservado para Imagem 2" descr="Uma imagem contendo pessoa, mesa, homem, cortando&#10;&#10;Descrição gerada automaticamente">
            <a:extLst>
              <a:ext uri="{FF2B5EF4-FFF2-40B4-BE49-F238E27FC236}">
                <a16:creationId xmlns:a16="http://schemas.microsoft.com/office/drawing/2014/main" id="{5530E57B-FC75-44E2-BC15-EEA78C789E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29604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8CDBAC-AF39-4B95-9A2E-46504590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BREVE HISTÓRIA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05BA9323-924B-4485-8FA3-95C2D9E156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81" r="-16281"/>
          <a:stretch/>
        </p:blipFill>
        <p:spPr>
          <a:xfrm>
            <a:off x="4284921" y="671512"/>
            <a:ext cx="7149155" cy="5393055"/>
          </a:xfr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08468442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C66CDC23-95CD-4E29-8031-48A0EE19BC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Conduzir um diagnóstico do índice do padrão de ofertas dos membros da igreja, já que é útil saber como se auxilia os diferentes níveis da igreja.</a:t>
            </a:r>
          </a:p>
          <a:p>
            <a:endParaRPr lang="pt-BR" dirty="0"/>
          </a:p>
        </p:txBody>
      </p:sp>
      <p:pic>
        <p:nvPicPr>
          <p:cNvPr id="12" name="Espaço Reservado para 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9AD02DA6-FAB4-4DC7-8EF5-41D413D18B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ABCD73B-3DCA-4D02-B0FF-6B51A0F42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1194359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BFB62B-0A90-4223-A38D-F054C7A36A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Conduzir uma reunião ou conferência de Mordomia, com a participação de todos os mordomos da união e diretores de mordomia. </a:t>
            </a:r>
          </a:p>
        </p:txBody>
      </p:sp>
      <p:pic>
        <p:nvPicPr>
          <p:cNvPr id="6" name="Espaço Reservado para Imagem 5" descr="Uma imagem contendo pessoa, em pé, grupo, homem&#10;&#10;Descrição gerada automaticamente">
            <a:extLst>
              <a:ext uri="{FF2B5EF4-FFF2-40B4-BE49-F238E27FC236}">
                <a16:creationId xmlns:a16="http://schemas.microsoft.com/office/drawing/2014/main" id="{D83BC8C8-C0BD-41AE-AF9B-305E064D64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8558F1-96DC-4453-B7EB-A529BEC2B8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58806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FA22CA-2525-4220-A28B-5409B78620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Obter aprovação do conselho da divisão, união e campo local antes de começar.</a:t>
            </a:r>
          </a:p>
        </p:txBody>
      </p:sp>
      <p:pic>
        <p:nvPicPr>
          <p:cNvPr id="6" name="Espaço Reservado para Imagem 5" descr="Homem de terno e gravata com as mãos&#10;&#10;Descrição gerada automaticamente">
            <a:extLst>
              <a:ext uri="{FF2B5EF4-FFF2-40B4-BE49-F238E27FC236}">
                <a16:creationId xmlns:a16="http://schemas.microsoft.com/office/drawing/2014/main" id="{B4B37931-00FE-4D46-AF7A-4D83E7B797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512814-4B8D-4DD6-B440-B809C3C56D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736543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0B31DF-850B-4CCB-84D7-CD7A7FC586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Introduzir gradualmente o programa para as diferentes uniões e campos locais.</a:t>
            </a:r>
          </a:p>
        </p:txBody>
      </p:sp>
      <p:pic>
        <p:nvPicPr>
          <p:cNvPr id="6" name="Espaço Reservado para Imagem 5" descr="Uma imagem contendo pessoa, homem, mesa, mulher&#10;&#10;Descrição gerada automaticamente">
            <a:extLst>
              <a:ext uri="{FF2B5EF4-FFF2-40B4-BE49-F238E27FC236}">
                <a16:creationId xmlns:a16="http://schemas.microsoft.com/office/drawing/2014/main" id="{8DF871F5-B442-4639-9DD8-0CBB2EA269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08080D-3925-49FC-8F02-58C6FD68E2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31965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6231A8-3EAE-4FD1-B01C-17E4F12EDA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Experimentar um novo envelope de dízimos e ofertas para ser usado por toda a divisão.</a:t>
            </a:r>
          </a:p>
        </p:txBody>
      </p:sp>
      <p:pic>
        <p:nvPicPr>
          <p:cNvPr id="6" name="Espaço Reservado para Imagem 5" descr="Uma imagem contendo pessoa, no interior, homem, gravata&#10;&#10;Descrição gerada automaticamente">
            <a:extLst>
              <a:ext uri="{FF2B5EF4-FFF2-40B4-BE49-F238E27FC236}">
                <a16:creationId xmlns:a16="http://schemas.microsoft.com/office/drawing/2014/main" id="{51719C9F-D30E-493B-A484-46D3E9C8DA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71BAB1-33AE-4D00-850B-2C3E2FED75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51487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9A103A-6BD0-4A6F-93E1-3D29D36836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pt-BR" dirty="0"/>
              <a:t>Apresentar o conceito à igreja, usando um foco bíblico e teológico. Deus deve ser o ponto de referência mais forte para determinar a generosidade dos membros.</a:t>
            </a:r>
          </a:p>
        </p:txBody>
      </p:sp>
      <p:pic>
        <p:nvPicPr>
          <p:cNvPr id="6" name="Espaço Reservado para Imagem 5" descr="Uma imagem contendo pessoa, homem, cortando, mesa&#10;&#10;Descrição gerada automaticamente">
            <a:extLst>
              <a:ext uri="{FF2B5EF4-FFF2-40B4-BE49-F238E27FC236}">
                <a16:creationId xmlns:a16="http://schemas.microsoft.com/office/drawing/2014/main" id="{09B72E12-A4ED-417D-B30A-90032E759B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1629E7-6477-4134-BAB6-F8550C1F5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4832450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3E999B8-0FD8-4883-A001-5B3AF2CE6A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Peça às divisões e/ou organizações em transição para o Plano de Oferta Combinada para explicarem aos seus constituintes como os fundos são utilizados em todos os estágios da igreja, de forma que seja facilmente entendida. </a:t>
            </a:r>
          </a:p>
        </p:txBody>
      </p:sp>
      <p:pic>
        <p:nvPicPr>
          <p:cNvPr id="6" name="Espaço Reservado para Imagem 5" descr="Homem de terno em frente a computador&#10;&#10;Descrição gerada automaticamente">
            <a:extLst>
              <a:ext uri="{FF2B5EF4-FFF2-40B4-BE49-F238E27FC236}">
                <a16:creationId xmlns:a16="http://schemas.microsoft.com/office/drawing/2014/main" id="{EC406ADF-66C2-49E8-AA61-0D17A2C9A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01A3E8-45DE-4BD8-BF1E-972E58154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8588528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Espaço Reservado para Imagem 59" descr="Uma imagem contendo mesa, frente, em pé, bandeja&#10;&#10;Descrição gerada automaticamente">
            <a:extLst>
              <a:ext uri="{FF2B5EF4-FFF2-40B4-BE49-F238E27FC236}">
                <a16:creationId xmlns:a16="http://schemas.microsoft.com/office/drawing/2014/main" id="{00D97142-DF1B-4D15-8561-C7FD704ACB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6" name="Subtítulo 55">
            <a:extLst>
              <a:ext uri="{FF2B5EF4-FFF2-40B4-BE49-F238E27FC236}">
                <a16:creationId xmlns:a16="http://schemas.microsoft.com/office/drawing/2014/main" id="{5D04A79E-B69B-4477-A386-6209C2C99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6170" y="1543118"/>
            <a:ext cx="7482426" cy="1141380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PLANO DE OFERTA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331" y="1790700"/>
            <a:ext cx="2255039" cy="2387600"/>
          </a:xfrm>
        </p:spPr>
        <p:txBody>
          <a:bodyPr/>
          <a:lstStyle/>
          <a:p>
            <a:r>
              <a:rPr lang="pt-BR" dirty="0"/>
              <a:t>C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9534024" cy="3060179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492214" y="6096000"/>
            <a:ext cx="408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POR   MARIO NIÑO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12370" y="2162300"/>
            <a:ext cx="7755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/>
                </a:solidFill>
              </a:rPr>
              <a:t>OMBINADA</a:t>
            </a:r>
            <a:endParaRPr lang="pt-BR" sz="4000" dirty="0">
              <a:solidFill>
                <a:schemeClr val="bg1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A8399F5F-490A-48A6-9211-198B6AD5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706" y="5746278"/>
            <a:ext cx="972802" cy="10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Espaço Reservado para Imagem 59" descr="Uma imagem contendo mesa, frente, em pé, bandeja&#10;&#10;Descrição gerada automaticamente">
            <a:extLst>
              <a:ext uri="{FF2B5EF4-FFF2-40B4-BE49-F238E27FC236}">
                <a16:creationId xmlns:a16="http://schemas.microsoft.com/office/drawing/2014/main" id="{901C0105-1609-4DDA-BBBA-FA49B6E3A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2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79F4F10-8EB2-4FAE-B186-5A0C05F7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As ofertas são coletadas desde 1918 de acordo com o Calendário de Ofertas que destaca as categorias de destino das ofertas.</a:t>
            </a:r>
          </a:p>
        </p:txBody>
      </p:sp>
      <p:pic>
        <p:nvPicPr>
          <p:cNvPr id="7" name="Espaço Reservado para Imagem 6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8CBAD7FC-1343-44A2-A629-74D67F14B6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3160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6C5DE-EA6E-422C-806C-BA329458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ideia de ter um “Plano de Ofertas Simplificado” foi possível pelo que era chamado na época de ‘</a:t>
            </a:r>
            <a:r>
              <a:rPr lang="pt-BR" i="1" dirty="0"/>
              <a:t>Divisão do Extremo Oriente’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 descr="Uma imagem contendo copo, tatuagem&#10;&#10;Descrição gerada automaticamente">
            <a:extLst>
              <a:ext uri="{FF2B5EF4-FFF2-40B4-BE49-F238E27FC236}">
                <a16:creationId xmlns:a16="http://schemas.microsoft.com/office/drawing/2014/main" id="{61BACE41-3767-4E55-AF10-C766EB9D08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594528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E76A6-11A4-448A-871E-62B48282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Outubro de 1989, o Conselho Anual da AG votou autorizar o “Plano Simplificado de Dízimos e Ofertas Alternadas”</a:t>
            </a:r>
          </a:p>
        </p:txBody>
      </p:sp>
      <p:pic>
        <p:nvPicPr>
          <p:cNvPr id="5" name="Espaço Reservado para Imagem 4" descr="Uma imagem contendo segurando&#10;&#10;Descrição gerada automaticamente">
            <a:extLst>
              <a:ext uri="{FF2B5EF4-FFF2-40B4-BE49-F238E27FC236}">
                <a16:creationId xmlns:a16="http://schemas.microsoft.com/office/drawing/2014/main" id="{69D28BAE-79AA-4C2B-8D6C-34AE489799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72011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AA0D871-DA7B-4F20-AC31-0A236199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A Reunião de Primavera de 2002 votou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84456B9-EA0E-4F28-84FF-AA3D06E6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Aprovar o termo “Oferta Combinada” como o nome para o sistema simplificado de ofertas. </a:t>
            </a:r>
          </a:p>
          <a:p>
            <a:pPr marL="514350" indent="-514350">
              <a:buFont typeface="+mj-lt"/>
              <a:buAutoNum type="arabicPeriod"/>
            </a:pP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A Oferta Combinada deve ser considerada o sistema de ofertas recomendado e promovido pela Associação Geral.</a:t>
            </a:r>
          </a:p>
        </p:txBody>
      </p:sp>
      <p:pic>
        <p:nvPicPr>
          <p:cNvPr id="8" name="Espaço Reservado para Imagem 7" descr="Uma imagem contendo no interior, mesa, bolo, computador&#10;&#10;Descrição gerada automaticamente">
            <a:extLst>
              <a:ext uri="{FF2B5EF4-FFF2-40B4-BE49-F238E27FC236}">
                <a16:creationId xmlns:a16="http://schemas.microsoft.com/office/drawing/2014/main" id="{5FF82976-C00A-4D39-B117-B9DC45D6BB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99010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CF823-5152-4D2F-BC18-0C9B2956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Plano de Oferta Combinada (POC) aplica o mesmo princípio que é aplicado na distribuição de dízimos na distribuição de ofertas. </a:t>
            </a:r>
          </a:p>
        </p:txBody>
      </p:sp>
      <p:pic>
        <p:nvPicPr>
          <p:cNvPr id="9" name="Espaço Reservado para Imagem 8" descr="Lata com flores&#10;&#10;Descrição gerada automaticamente">
            <a:extLst>
              <a:ext uri="{FF2B5EF4-FFF2-40B4-BE49-F238E27FC236}">
                <a16:creationId xmlns:a16="http://schemas.microsoft.com/office/drawing/2014/main" id="{CBC12186-C6AE-44C3-9FD9-B1FBAB8887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23948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3F4F01-075B-4EE6-BEA7-2A4079E8C3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Quando um membro da igreja dá seu dízimo para a igreja local, a tesouraria da igreja o envia para a associação e lá ele é distribuído para apoiar o ministério pastoral e o trabalho de evangelização em todos os níveis da igreja. </a:t>
            </a:r>
          </a:p>
        </p:txBody>
      </p:sp>
      <p:pic>
        <p:nvPicPr>
          <p:cNvPr id="7" name="Espaço Reservado para Imagem 6" descr="Uma imagem contendo pessoa, no interior, cesta, recipiente&#10;&#10;Descrição gerada automaticamente">
            <a:extLst>
              <a:ext uri="{FF2B5EF4-FFF2-40B4-BE49-F238E27FC236}">
                <a16:creationId xmlns:a16="http://schemas.microsoft.com/office/drawing/2014/main" id="{149E3C3F-1D12-4874-BF2D-F3B48C645E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566742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EE331A9C-299A-4F58-AF1D-C4388CE4F84D}"/>
              </a:ext>
            </a:extLst>
          </p:cNvPr>
          <p:cNvGrpSpPr/>
          <p:nvPr/>
        </p:nvGrpSpPr>
        <p:grpSpPr>
          <a:xfrm>
            <a:off x="453416" y="3604152"/>
            <a:ext cx="2912084" cy="3253848"/>
            <a:chOff x="453416" y="659002"/>
            <a:chExt cx="2912084" cy="6198998"/>
          </a:xfrm>
          <a:solidFill>
            <a:srgbClr val="FFC000"/>
          </a:solidFill>
        </p:grpSpPr>
        <p:sp>
          <p:nvSpPr>
            <p:cNvPr id="8" name="Retângulo: Cantos Superiores Arredondados 7">
              <a:extLst>
                <a:ext uri="{FF2B5EF4-FFF2-40B4-BE49-F238E27FC236}">
                  <a16:creationId xmlns:a16="http://schemas.microsoft.com/office/drawing/2014/main" id="{C266EC31-76C0-492E-A98A-10BE62122F58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03E21C7-AFFA-4AE1-B3A7-BABF00AD8A5C}"/>
                </a:ext>
              </a:extLst>
            </p:cNvPr>
            <p:cNvSpPr txBox="1"/>
            <p:nvPr/>
          </p:nvSpPr>
          <p:spPr>
            <a:xfrm>
              <a:off x="646529" y="2157603"/>
              <a:ext cx="2525859" cy="144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C0D36B4-30B0-4A5D-99BE-963C196C7E2D}"/>
                </a:ext>
              </a:extLst>
            </p:cNvPr>
            <p:cNvSpPr txBox="1"/>
            <p:nvPr/>
          </p:nvSpPr>
          <p:spPr>
            <a:xfrm>
              <a:off x="890589" y="4824432"/>
              <a:ext cx="2037737" cy="830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UNIÃO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DC9832E-2A61-4330-917F-5CF198EF191F}"/>
              </a:ext>
            </a:extLst>
          </p:cNvPr>
          <p:cNvGrpSpPr/>
          <p:nvPr/>
        </p:nvGrpSpPr>
        <p:grpSpPr>
          <a:xfrm>
            <a:off x="4284358" y="3604152"/>
            <a:ext cx="2912084" cy="3253848"/>
            <a:chOff x="453416" y="659002"/>
            <a:chExt cx="2912084" cy="6198998"/>
          </a:xfrm>
        </p:grpSpPr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E4E22A0E-C8FA-42FE-805E-889A18ABC57B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2B15B33-F60D-4E59-947A-E416CD331BB4}"/>
                </a:ext>
              </a:extLst>
            </p:cNvPr>
            <p:cNvSpPr txBox="1"/>
            <p:nvPr/>
          </p:nvSpPr>
          <p:spPr>
            <a:xfrm>
              <a:off x="704581" y="2157603"/>
              <a:ext cx="2525859" cy="144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82DB357-FC19-479B-918F-6D3B487DABCB}"/>
                </a:ext>
              </a:extLst>
            </p:cNvPr>
            <p:cNvSpPr txBox="1"/>
            <p:nvPr/>
          </p:nvSpPr>
          <p:spPr>
            <a:xfrm>
              <a:off x="530878" y="4687255"/>
              <a:ext cx="2622834" cy="8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DIVISÃO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1DE6576-FADF-489D-92C5-8BAE1A086FF5}"/>
              </a:ext>
            </a:extLst>
          </p:cNvPr>
          <p:cNvGrpSpPr/>
          <p:nvPr/>
        </p:nvGrpSpPr>
        <p:grpSpPr>
          <a:xfrm>
            <a:off x="8191500" y="114300"/>
            <a:ext cx="3442986" cy="6743700"/>
            <a:chOff x="453416" y="659002"/>
            <a:chExt cx="2942312" cy="6198998"/>
          </a:xfrm>
        </p:grpSpPr>
        <p:sp>
          <p:nvSpPr>
            <p:cNvPr id="15" name="Retângulo: Cantos Superiores Arredondados 14">
              <a:extLst>
                <a:ext uri="{FF2B5EF4-FFF2-40B4-BE49-F238E27FC236}">
                  <a16:creationId xmlns:a16="http://schemas.microsoft.com/office/drawing/2014/main" id="{A1D4AD1C-7FB2-4D71-B778-1E1709EEA2DA}"/>
                </a:ext>
              </a:extLst>
            </p:cNvPr>
            <p:cNvSpPr/>
            <p:nvPr/>
          </p:nvSpPr>
          <p:spPr>
            <a:xfrm>
              <a:off x="453416" y="659002"/>
              <a:ext cx="2912084" cy="6198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effectLst>
              <a:innerShdw blurRad="495300" dist="228600" dir="16200000">
                <a:prstClr val="black">
                  <a:alpha val="79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CB4A0B5-0F0A-4EF4-8C6F-58815FD3B84B}"/>
                </a:ext>
              </a:extLst>
            </p:cNvPr>
            <p:cNvSpPr txBox="1"/>
            <p:nvPr/>
          </p:nvSpPr>
          <p:spPr>
            <a:xfrm>
              <a:off x="646529" y="2157602"/>
              <a:ext cx="25258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</a:t>
              </a:r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558271A-D208-419F-AF7E-EFE94E8FDEF2}"/>
                </a:ext>
              </a:extLst>
            </p:cNvPr>
            <p:cNvSpPr txBox="1"/>
            <p:nvPr/>
          </p:nvSpPr>
          <p:spPr>
            <a:xfrm>
              <a:off x="477942" y="3480351"/>
              <a:ext cx="2917786" cy="144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CAMPO</a:t>
              </a:r>
            </a:p>
            <a:p>
              <a:pPr algn="ctr"/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LOCAL</a:t>
              </a:r>
            </a:p>
          </p:txBody>
        </p:sp>
      </p:grpSp>
      <p:sp>
        <p:nvSpPr>
          <p:cNvPr id="18" name="Título 17">
            <a:extLst>
              <a:ext uri="{FF2B5EF4-FFF2-40B4-BE49-F238E27FC236}">
                <a16:creationId xmlns:a16="http://schemas.microsoft.com/office/drawing/2014/main" id="{4413B548-4FD1-42F8-B9BE-789A05F3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7406640" cy="1120774"/>
          </a:xfrm>
        </p:spPr>
        <p:txBody>
          <a:bodyPr>
            <a:normAutofit/>
          </a:bodyPr>
          <a:lstStyle/>
          <a:p>
            <a:r>
              <a:rPr lang="pt-BR" dirty="0"/>
              <a:t>distribuição de ofertas</a:t>
            </a:r>
          </a:p>
        </p:txBody>
      </p:sp>
    </p:spTree>
    <p:extLst>
      <p:ext uri="{BB962C8B-B14F-4D97-AF65-F5344CB8AC3E}">
        <p14:creationId xmlns:p14="http://schemas.microsoft.com/office/powerpoint/2010/main" val="248566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890</Words>
  <Application>Microsoft Office PowerPoint</Application>
  <PresentationFormat>Widescreen</PresentationFormat>
  <Paragraphs>67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Tw Cen MT</vt:lpstr>
      <vt:lpstr>Wingdings</vt:lpstr>
      <vt:lpstr>Tema do Office</vt:lpstr>
      <vt:lpstr>C</vt:lpstr>
      <vt:lpstr>BREVE HISTÓRIA</vt:lpstr>
      <vt:lpstr>As ofertas são coletadas desde 1918 de acordo com o Calendário de Ofertas que destaca as categorias de destino das ofertas.</vt:lpstr>
      <vt:lpstr>A ideia de ter um “Plano de Ofertas Simplificado” foi possível pelo que era chamado na época de ‘Divisão do Extremo Oriente’ </vt:lpstr>
      <vt:lpstr>Em Outubro de 1989, o Conselho Anual da AG votou autorizar o “Plano Simplificado de Dízimos e Ofertas Alternadas”</vt:lpstr>
      <vt:lpstr>A Reunião de Primavera de 2002 votou</vt:lpstr>
      <vt:lpstr>O Plano de Oferta Combinada (POC) aplica o mesmo princípio que é aplicado na distribuição de dízimos na distribuição de ofertas. </vt:lpstr>
      <vt:lpstr>Apresentação do PowerPoint</vt:lpstr>
      <vt:lpstr>distribuição de ofertas</vt:lpstr>
      <vt:lpstr>Plano de Oferta Combinada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sistema faz o seguinte:</vt:lpstr>
      <vt:lpstr>O sistema faz o seguinte: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2019-03-06T22:34:21Z</dcterms:created>
  <dcterms:modified xsi:type="dcterms:W3CDTF">2019-11-14T04:42:12Z</dcterms:modified>
</cp:coreProperties>
</file>