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59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C"/>
    <a:srgbClr val="F79646"/>
    <a:srgbClr val="385D8A"/>
    <a:srgbClr val="10253F"/>
    <a:srgbClr val="215968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CD616-EC2C-493C-8022-1DB18A0D6B35}" v="176" dt="2019-11-14T00:45:09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83ED51-1667-4541-A838-C9053E4531A0}"/>
    <pc:docChg chg="undo custSel addSld delSld modSld sldOrd modMainMaster">
      <pc:chgData name="marcos aurelio gularte de castro" userId="67f50566e2aee3b4" providerId="LiveId" clId="{BB83ED51-1667-4541-A838-C9053E4531A0}" dt="2019-11-14T00:44:47.485" v="375"/>
      <pc:docMkLst>
        <pc:docMk/>
      </pc:docMkLst>
      <pc:sldChg chg="addSp delSp modSp modTransition delAnim modAnim">
        <pc:chgData name="marcos aurelio gularte de castro" userId="67f50566e2aee3b4" providerId="LiveId" clId="{BB83ED51-1667-4541-A838-C9053E4531A0}" dt="2019-11-14T00:44:47.485" v="375"/>
        <pc:sldMkLst>
          <pc:docMk/>
          <pc:sldMk cId="912638231" sldId="257"/>
        </pc:sldMkLst>
        <pc:spChg chg="mod">
          <ac:chgData name="marcos aurelio gularte de castro" userId="67f50566e2aee3b4" providerId="LiveId" clId="{BB83ED51-1667-4541-A838-C9053E4531A0}" dt="2019-11-13T22:36:19.059" v="66" actId="207"/>
          <ac:spMkLst>
            <pc:docMk/>
            <pc:sldMk cId="912638231" sldId="257"/>
            <ac:spMk id="2" creationId="{D03868CF-852C-4311-AA8E-1EAF710D344A}"/>
          </ac:spMkLst>
        </pc:spChg>
        <pc:spChg chg="mod">
          <ac:chgData name="marcos aurelio gularte de castro" userId="67f50566e2aee3b4" providerId="LiveId" clId="{BB83ED51-1667-4541-A838-C9053E4531A0}" dt="2019-11-13T22:48:03.371" v="121" actId="113"/>
          <ac:spMkLst>
            <pc:docMk/>
            <pc:sldMk cId="912638231" sldId="257"/>
            <ac:spMk id="3" creationId="{32D50902-07A9-4D7D-9523-9DE0A8930672}"/>
          </ac:spMkLst>
        </pc:spChg>
        <pc:spChg chg="mod">
          <ac:chgData name="marcos aurelio gularte de castro" userId="67f50566e2aee3b4" providerId="LiveId" clId="{BB83ED51-1667-4541-A838-C9053E4531A0}" dt="2019-11-13T22:37:02.763" v="93" actId="1076"/>
          <ac:spMkLst>
            <pc:docMk/>
            <pc:sldMk cId="912638231" sldId="257"/>
            <ac:spMk id="6" creationId="{053DF773-9DC8-49DB-815B-5F5991A2ABA0}"/>
          </ac:spMkLst>
        </pc:spChg>
        <pc:spChg chg="mod">
          <ac:chgData name="marcos aurelio gularte de castro" userId="67f50566e2aee3b4" providerId="LiveId" clId="{BB83ED51-1667-4541-A838-C9053E4531A0}" dt="2019-11-13T22:35:35.955" v="62" actId="1582"/>
          <ac:spMkLst>
            <pc:docMk/>
            <pc:sldMk cId="912638231" sldId="257"/>
            <ac:spMk id="9" creationId="{29BA9D92-8C8B-42D7-8A1E-EC3BB3788E07}"/>
          </ac:spMkLst>
        </pc:spChg>
        <pc:spChg chg="mod">
          <ac:chgData name="marcos aurelio gularte de castro" userId="67f50566e2aee3b4" providerId="LiveId" clId="{BB83ED51-1667-4541-A838-C9053E4531A0}" dt="2019-11-13T22:34:48.625" v="58" actId="1076"/>
          <ac:spMkLst>
            <pc:docMk/>
            <pc:sldMk cId="912638231" sldId="257"/>
            <ac:spMk id="12" creationId="{4B508BF1-AC74-432E-B739-F1D3D6DBE0C9}"/>
          </ac:spMkLst>
        </pc:spChg>
        <pc:spChg chg="mod">
          <ac:chgData name="marcos aurelio gularte de castro" userId="67f50566e2aee3b4" providerId="LiveId" clId="{BB83ED51-1667-4541-A838-C9053E4531A0}" dt="2019-11-13T22:35:05.883" v="60" actId="14100"/>
          <ac:spMkLst>
            <pc:docMk/>
            <pc:sldMk cId="912638231" sldId="257"/>
            <ac:spMk id="20" creationId="{185F28C8-380A-4352-9380-FE26AC5D2756}"/>
          </ac:spMkLst>
        </pc:spChg>
        <pc:spChg chg="add del mod">
          <ac:chgData name="marcos aurelio gularte de castro" userId="67f50566e2aee3b4" providerId="LiveId" clId="{BB83ED51-1667-4541-A838-C9053E4531A0}" dt="2019-11-13T22:38:29.690" v="95" actId="931"/>
          <ac:spMkLst>
            <pc:docMk/>
            <pc:sldMk cId="912638231" sldId="257"/>
            <ac:spMk id="33" creationId="{E87CCEAE-292D-443C-BA18-288E7A3EB09F}"/>
          </ac:spMkLst>
        </pc:spChg>
        <pc:picChg chg="del mod">
          <ac:chgData name="marcos aurelio gularte de castro" userId="67f50566e2aee3b4" providerId="LiveId" clId="{BB83ED51-1667-4541-A838-C9053E4531A0}" dt="2019-11-13T22:37:15.955" v="94" actId="478"/>
          <ac:picMkLst>
            <pc:docMk/>
            <pc:sldMk cId="912638231" sldId="257"/>
            <ac:picMk id="29" creationId="{112468D9-2A0B-4FA8-B3A7-499772F86227}"/>
          </ac:picMkLst>
        </pc:picChg>
        <pc:picChg chg="del">
          <ac:chgData name="marcos aurelio gularte de castro" userId="67f50566e2aee3b4" providerId="LiveId" clId="{BB83ED51-1667-4541-A838-C9053E4531A0}" dt="2019-11-13T22:33:15.093" v="17" actId="478"/>
          <ac:picMkLst>
            <pc:docMk/>
            <pc:sldMk cId="912638231" sldId="257"/>
            <ac:picMk id="32" creationId="{579267CF-41B3-4B73-BBD2-B9A003D817E5}"/>
          </ac:picMkLst>
        </pc:picChg>
        <pc:picChg chg="add mod ord">
          <ac:chgData name="marcos aurelio gularte de castro" userId="67f50566e2aee3b4" providerId="LiveId" clId="{BB83ED51-1667-4541-A838-C9053E4531A0}" dt="2019-11-13T22:38:49.734" v="105"/>
          <ac:picMkLst>
            <pc:docMk/>
            <pc:sldMk cId="912638231" sldId="257"/>
            <ac:picMk id="35" creationId="{963CECD1-5E6F-4EB8-A367-BFC9B05D6F5F}"/>
          </ac:picMkLst>
        </pc:picChg>
        <pc:picChg chg="add del mod">
          <ac:chgData name="marcos aurelio gularte de castro" userId="67f50566e2aee3b4" providerId="LiveId" clId="{BB83ED51-1667-4541-A838-C9053E4531A0}" dt="2019-11-13T22:46:23.384" v="117"/>
          <ac:picMkLst>
            <pc:docMk/>
            <pc:sldMk cId="912638231" sldId="257"/>
            <ac:picMk id="37" creationId="{9D607D44-9789-4836-A162-2D88F6D531F2}"/>
          </ac:picMkLst>
        </pc:picChg>
        <pc:picChg chg="mod">
          <ac:chgData name="marcos aurelio gularte de castro" userId="67f50566e2aee3b4" providerId="LiveId" clId="{BB83ED51-1667-4541-A838-C9053E4531A0}" dt="2019-11-13T22:47:04.469" v="118" actId="14826"/>
          <ac:picMkLst>
            <pc:docMk/>
            <pc:sldMk cId="912638231" sldId="257"/>
            <ac:picMk id="1026" creationId="{4D8AA1E8-A9D9-4604-A044-C8FCEAFA0C04}"/>
          </ac:picMkLst>
        </pc:picChg>
      </pc:sldChg>
      <pc:sldChg chg="addSp delSp modSp add modTransition modAnim">
        <pc:chgData name="marcos aurelio gularte de castro" userId="67f50566e2aee3b4" providerId="LiveId" clId="{BB83ED51-1667-4541-A838-C9053E4531A0}" dt="2019-11-14T00:44:47.485" v="375"/>
        <pc:sldMkLst>
          <pc:docMk/>
          <pc:sldMk cId="3575530087" sldId="258"/>
        </pc:sldMkLst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2" creationId="{D03868CF-852C-4311-AA8E-1EAF710D344A}"/>
          </ac:spMkLst>
        </pc:spChg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3" creationId="{32D50902-07A9-4D7D-9523-9DE0A8930672}"/>
          </ac:spMkLst>
        </pc:spChg>
        <pc:spChg chg="add mod">
          <ac:chgData name="marcos aurelio gularte de castro" userId="67f50566e2aee3b4" providerId="LiveId" clId="{BB83ED51-1667-4541-A838-C9053E4531A0}" dt="2019-11-14T00:01:53.704" v="326" actId="20577"/>
          <ac:spMkLst>
            <pc:docMk/>
            <pc:sldMk cId="3575530087" sldId="258"/>
            <ac:spMk id="4" creationId="{660F88A0-347A-4BDC-B3C8-8A1922573917}"/>
          </ac:spMkLst>
        </pc:spChg>
        <pc:spChg chg="add del mod">
          <ac:chgData name="marcos aurelio gularte de castro" userId="67f50566e2aee3b4" providerId="LiveId" clId="{BB83ED51-1667-4541-A838-C9053E4531A0}" dt="2019-11-14T00:04:08.705" v="327" actId="931"/>
          <ac:spMkLst>
            <pc:docMk/>
            <pc:sldMk cId="3575530087" sldId="258"/>
            <ac:spMk id="5" creationId="{FF43D248-340A-48BA-A00F-E2338FD7E3B3}"/>
          </ac:spMkLst>
        </pc:spChg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6" creationId="{053DF773-9DC8-49DB-815B-5F5991A2ABA0}"/>
          </ac:spMkLst>
        </pc:spChg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9" creationId="{29BA9D92-8C8B-42D7-8A1E-EC3BB3788E07}"/>
          </ac:spMkLst>
        </pc:spChg>
        <pc:spChg chg="add del mod">
          <ac:chgData name="marcos aurelio gularte de castro" userId="67f50566e2aee3b4" providerId="LiveId" clId="{BB83ED51-1667-4541-A838-C9053E4531A0}" dt="2019-11-14T00:04:25.739" v="331" actId="478"/>
          <ac:spMkLst>
            <pc:docMk/>
            <pc:sldMk cId="3575530087" sldId="258"/>
            <ac:spMk id="11" creationId="{5862073E-84FF-499B-8D9E-DFED05E6A2ED}"/>
          </ac:spMkLst>
        </pc:spChg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12" creationId="{4B508BF1-AC74-432E-B739-F1D3D6DBE0C9}"/>
          </ac:spMkLst>
        </pc:spChg>
        <pc:spChg chg="del">
          <ac:chgData name="marcos aurelio gularte de castro" userId="67f50566e2aee3b4" providerId="LiveId" clId="{BB83ED51-1667-4541-A838-C9053E4531A0}" dt="2019-11-13T22:49:25.730" v="125" actId="478"/>
          <ac:spMkLst>
            <pc:docMk/>
            <pc:sldMk cId="3575530087" sldId="258"/>
            <ac:spMk id="20" creationId="{185F28C8-380A-4352-9380-FE26AC5D2756}"/>
          </ac:spMkLst>
        </pc:spChg>
        <pc:picChg chg="add del mod">
          <ac:chgData name="marcos aurelio gularte de castro" userId="67f50566e2aee3b4" providerId="LiveId" clId="{BB83ED51-1667-4541-A838-C9053E4531A0}" dt="2019-11-14T00:04:25.739" v="331" actId="478"/>
          <ac:picMkLst>
            <pc:docMk/>
            <pc:sldMk cId="3575530087" sldId="258"/>
            <ac:picMk id="8" creationId="{A654B2ED-644D-4EC0-B1F6-39FD01EFC65A}"/>
          </ac:picMkLst>
        </pc:picChg>
        <pc:picChg chg="del">
          <ac:chgData name="marcos aurelio gularte de castro" userId="67f50566e2aee3b4" providerId="LiveId" clId="{BB83ED51-1667-4541-A838-C9053E4531A0}" dt="2019-11-13T22:49:25.730" v="125" actId="478"/>
          <ac:picMkLst>
            <pc:docMk/>
            <pc:sldMk cId="3575530087" sldId="258"/>
            <ac:picMk id="35" creationId="{963CECD1-5E6F-4EB8-A367-BFC9B05D6F5F}"/>
          </ac:picMkLst>
        </pc:picChg>
        <pc:picChg chg="del">
          <ac:chgData name="marcos aurelio gularte de castro" userId="67f50566e2aee3b4" providerId="LiveId" clId="{BB83ED51-1667-4541-A838-C9053E4531A0}" dt="2019-11-13T22:49:25.730" v="125" actId="478"/>
          <ac:picMkLst>
            <pc:docMk/>
            <pc:sldMk cId="3575530087" sldId="258"/>
            <ac:picMk id="1026" creationId="{4D8AA1E8-A9D9-4604-A044-C8FCEAFA0C04}"/>
          </ac:picMkLst>
        </pc:picChg>
      </pc:sldChg>
      <pc:sldChg chg="del">
        <pc:chgData name="marcos aurelio gularte de castro" userId="67f50566e2aee3b4" providerId="LiveId" clId="{BB83ED51-1667-4541-A838-C9053E4531A0}" dt="2019-11-13T22:32:52.943" v="0" actId="2696"/>
        <pc:sldMkLst>
          <pc:docMk/>
          <pc:sldMk cId="852123403" sldId="259"/>
        </pc:sldMkLst>
      </pc:sldChg>
      <pc:sldChg chg="add ord modTransition">
        <pc:chgData name="marcos aurelio gularte de castro" userId="67f50566e2aee3b4" providerId="LiveId" clId="{BB83ED51-1667-4541-A838-C9053E4531A0}" dt="2019-11-14T00:44:47.485" v="375"/>
        <pc:sldMkLst>
          <pc:docMk/>
          <pc:sldMk cId="1387175140" sldId="259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467136064" sldId="260"/>
        </pc:sldMkLst>
        <pc:spChg chg="mod">
          <ac:chgData name="marcos aurelio gularte de castro" userId="67f50566e2aee3b4" providerId="LiveId" clId="{BB83ED51-1667-4541-A838-C9053E4531A0}" dt="2019-11-14T00:04:36.587" v="332" actId="20577"/>
          <ac:spMkLst>
            <pc:docMk/>
            <pc:sldMk cId="1467136064" sldId="260"/>
            <ac:spMk id="2" creationId="{E5BE74B2-07A0-4554-8F88-42BA0B740605}"/>
          </ac:spMkLst>
        </pc:spChg>
        <pc:spChg chg="del">
          <ac:chgData name="marcos aurelio gularte de castro" userId="67f50566e2aee3b4" providerId="LiveId" clId="{BB83ED51-1667-4541-A838-C9053E4531A0}" dt="2019-11-14T00:30:49.160" v="333" actId="931"/>
          <ac:spMkLst>
            <pc:docMk/>
            <pc:sldMk cId="1467136064" sldId="260"/>
            <ac:spMk id="3" creationId="{22825B90-6838-43BD-93C6-6A67389DCB02}"/>
          </ac:spMkLst>
        </pc:spChg>
        <pc:picChg chg="add mod">
          <ac:chgData name="marcos aurelio gularte de castro" userId="67f50566e2aee3b4" providerId="LiveId" clId="{BB83ED51-1667-4541-A838-C9053E4531A0}" dt="2019-11-14T00:30:51.213" v="335" actId="962"/>
          <ac:picMkLst>
            <pc:docMk/>
            <pc:sldMk cId="1467136064" sldId="260"/>
            <ac:picMk id="5" creationId="{42570AAF-ADC8-4200-8CF4-E7BF036C4815}"/>
          </ac:picMkLst>
        </pc:picChg>
      </pc:sldChg>
      <pc:sldChg chg="del">
        <pc:chgData name="marcos aurelio gularte de castro" userId="67f50566e2aee3b4" providerId="LiveId" clId="{BB83ED51-1667-4541-A838-C9053E4531A0}" dt="2019-11-13T22:32:58.073" v="16" actId="2696"/>
        <pc:sldMkLst>
          <pc:docMk/>
          <pc:sldMk cId="2540249290" sldId="260"/>
        </pc:sldMkLst>
      </pc:sldChg>
      <pc:sldChg chg="del">
        <pc:chgData name="marcos aurelio gularte de castro" userId="67f50566e2aee3b4" providerId="LiveId" clId="{BB83ED51-1667-4541-A838-C9053E4531A0}" dt="2019-11-13T22:32:53.059" v="1" actId="2696"/>
        <pc:sldMkLst>
          <pc:docMk/>
          <pc:sldMk cId="1311045195" sldId="261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500738907" sldId="261"/>
        </pc:sldMkLst>
        <pc:spChg chg="mod">
          <ac:chgData name="marcos aurelio gularte de castro" userId="67f50566e2aee3b4" providerId="LiveId" clId="{BB83ED51-1667-4541-A838-C9053E4531A0}" dt="2019-11-13T22:53:46.207" v="131"/>
          <ac:spMkLst>
            <pc:docMk/>
            <pc:sldMk cId="2500738907" sldId="261"/>
            <ac:spMk id="2" creationId="{91C3D8B9-1FC2-44D7-9478-4349465C65C3}"/>
          </ac:spMkLst>
        </pc:spChg>
        <pc:spChg chg="del">
          <ac:chgData name="marcos aurelio gularte de castro" userId="67f50566e2aee3b4" providerId="LiveId" clId="{BB83ED51-1667-4541-A838-C9053E4531A0}" dt="2019-11-14T00:31:36.684" v="336" actId="931"/>
          <ac:spMkLst>
            <pc:docMk/>
            <pc:sldMk cId="2500738907" sldId="261"/>
            <ac:spMk id="3" creationId="{CC13DC6A-B93F-4D72-B58F-A8D6DCEAEBC3}"/>
          </ac:spMkLst>
        </pc:spChg>
        <pc:picChg chg="add mod">
          <ac:chgData name="marcos aurelio gularte de castro" userId="67f50566e2aee3b4" providerId="LiveId" clId="{BB83ED51-1667-4541-A838-C9053E4531A0}" dt="2019-11-14T00:31:38.082" v="338" actId="962"/>
          <ac:picMkLst>
            <pc:docMk/>
            <pc:sldMk cId="2500738907" sldId="261"/>
            <ac:picMk id="5" creationId="{1036DDF4-9D5D-4749-8C85-1DEA0457D7BE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722299028" sldId="262"/>
        </pc:sldMkLst>
        <pc:spChg chg="del">
          <ac:chgData name="marcos aurelio gularte de castro" userId="67f50566e2aee3b4" providerId="LiveId" clId="{BB83ED51-1667-4541-A838-C9053E4531A0}" dt="2019-11-13T22:55:33.043" v="138"/>
          <ac:spMkLst>
            <pc:docMk/>
            <pc:sldMk cId="1722299028" sldId="262"/>
            <ac:spMk id="2" creationId="{3B4E935B-79A0-4F8D-8935-A0C25AF4D202}"/>
          </ac:spMkLst>
        </pc:spChg>
        <pc:spChg chg="del">
          <ac:chgData name="marcos aurelio gularte de castro" userId="67f50566e2aee3b4" providerId="LiveId" clId="{BB83ED51-1667-4541-A838-C9053E4531A0}" dt="2019-11-13T22:55:33.043" v="138"/>
          <ac:spMkLst>
            <pc:docMk/>
            <pc:sldMk cId="1722299028" sldId="262"/>
            <ac:spMk id="3" creationId="{EA8AD3E5-1196-4A11-A1BF-2EAC0AB93A25}"/>
          </ac:spMkLst>
        </pc:spChg>
        <pc:spChg chg="add mod">
          <ac:chgData name="marcos aurelio gularte de castro" userId="67f50566e2aee3b4" providerId="LiveId" clId="{BB83ED51-1667-4541-A838-C9053E4531A0}" dt="2019-11-13T22:55:50.305" v="141" actId="20577"/>
          <ac:spMkLst>
            <pc:docMk/>
            <pc:sldMk cId="1722299028" sldId="262"/>
            <ac:spMk id="4" creationId="{B09966AD-CB66-4BA0-BA47-3BC51750B093}"/>
          </ac:spMkLst>
        </pc:spChg>
        <pc:spChg chg="add del mod">
          <ac:chgData name="marcos aurelio gularte de castro" userId="67f50566e2aee3b4" providerId="LiveId" clId="{BB83ED51-1667-4541-A838-C9053E4531A0}" dt="2019-11-14T00:35:02.968" v="339"/>
          <ac:spMkLst>
            <pc:docMk/>
            <pc:sldMk cId="1722299028" sldId="262"/>
            <ac:spMk id="5" creationId="{CB859AE9-78ED-488F-A2D7-93766EECC1B0}"/>
          </ac:spMkLst>
        </pc:spChg>
        <pc:picChg chg="add">
          <ac:chgData name="marcos aurelio gularte de castro" userId="67f50566e2aee3b4" providerId="LiveId" clId="{BB83ED51-1667-4541-A838-C9053E4531A0}" dt="2019-11-14T00:35:02.968" v="339"/>
          <ac:picMkLst>
            <pc:docMk/>
            <pc:sldMk cId="1722299028" sldId="262"/>
            <ac:picMk id="6" creationId="{70CC42C3-C1F0-4E01-B395-5D32AD2400ED}"/>
          </ac:picMkLst>
        </pc:picChg>
      </pc:sldChg>
      <pc:sldChg chg="del">
        <pc:chgData name="marcos aurelio gularte de castro" userId="67f50566e2aee3b4" providerId="LiveId" clId="{BB83ED51-1667-4541-A838-C9053E4531A0}" dt="2019-11-13T22:32:53.205" v="2" actId="2696"/>
        <pc:sldMkLst>
          <pc:docMk/>
          <pc:sldMk cId="1935100192" sldId="262"/>
        </pc:sldMkLst>
      </pc:sldChg>
      <pc:sldChg chg="add del">
        <pc:chgData name="marcos aurelio gularte de castro" userId="67f50566e2aee3b4" providerId="LiveId" clId="{BB83ED51-1667-4541-A838-C9053E4531A0}" dt="2019-11-13T22:55:04.775" v="133"/>
        <pc:sldMkLst>
          <pc:docMk/>
          <pc:sldMk cId="2785199884" sldId="262"/>
        </pc:sldMkLst>
      </pc:sldChg>
      <pc:sldChg chg="del">
        <pc:chgData name="marcos aurelio gularte de castro" userId="67f50566e2aee3b4" providerId="LiveId" clId="{BB83ED51-1667-4541-A838-C9053E4531A0}" dt="2019-11-13T22:32:53.447" v="3" actId="2696"/>
        <pc:sldMkLst>
          <pc:docMk/>
          <pc:sldMk cId="1795658633" sldId="263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943839661" sldId="263"/>
        </pc:sldMkLst>
        <pc:spChg chg="mod">
          <ac:chgData name="marcos aurelio gularte de castro" userId="67f50566e2aee3b4" providerId="LiveId" clId="{BB83ED51-1667-4541-A838-C9053E4531A0}" dt="2019-11-13T22:56:33.988" v="143" actId="20577"/>
          <ac:spMkLst>
            <pc:docMk/>
            <pc:sldMk cId="2943839661" sldId="263"/>
            <ac:spMk id="2" creationId="{1E649CD8-9048-45E9-8C99-46E48DFB2B2D}"/>
          </ac:spMkLst>
        </pc:spChg>
        <pc:spChg chg="del">
          <ac:chgData name="marcos aurelio gularte de castro" userId="67f50566e2aee3b4" providerId="LiveId" clId="{BB83ED51-1667-4541-A838-C9053E4531A0}" dt="2019-11-14T00:37:14.296" v="344"/>
          <ac:spMkLst>
            <pc:docMk/>
            <pc:sldMk cId="2943839661" sldId="263"/>
            <ac:spMk id="3" creationId="{A51D9B1B-18E8-4E4F-9633-538DBA4B9D92}"/>
          </ac:spMkLst>
        </pc:spChg>
        <pc:picChg chg="add">
          <ac:chgData name="marcos aurelio gularte de castro" userId="67f50566e2aee3b4" providerId="LiveId" clId="{BB83ED51-1667-4541-A838-C9053E4531A0}" dt="2019-11-14T00:37:14.296" v="344"/>
          <ac:picMkLst>
            <pc:docMk/>
            <pc:sldMk cId="2943839661" sldId="263"/>
            <ac:picMk id="4" creationId="{9074BBAB-7E1C-4BBF-80F3-2EE92C1AC0C1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3116059640" sldId="264"/>
        </pc:sldMkLst>
        <pc:spChg chg="mod">
          <ac:chgData name="marcos aurelio gularte de castro" userId="67f50566e2aee3b4" providerId="LiveId" clId="{BB83ED51-1667-4541-A838-C9053E4531A0}" dt="2019-11-13T22:58:19.548" v="150" actId="27636"/>
          <ac:spMkLst>
            <pc:docMk/>
            <pc:sldMk cId="3116059640" sldId="264"/>
            <ac:spMk id="2" creationId="{2322C563-1469-4BD6-8672-A7368E676244}"/>
          </ac:spMkLst>
        </pc:spChg>
        <pc:spChg chg="add del">
          <ac:chgData name="marcos aurelio gularte de castro" userId="67f50566e2aee3b4" providerId="LiveId" clId="{BB83ED51-1667-4541-A838-C9053E4531A0}" dt="2019-11-14T00:38:24.793" v="345" actId="931"/>
          <ac:spMkLst>
            <pc:docMk/>
            <pc:sldMk cId="3116059640" sldId="264"/>
            <ac:spMk id="3" creationId="{5120956C-6712-440E-83D2-7A9E7721A6AB}"/>
          </ac:spMkLst>
        </pc:spChg>
        <pc:picChg chg="add del">
          <ac:chgData name="marcos aurelio gularte de castro" userId="67f50566e2aee3b4" providerId="LiveId" clId="{BB83ED51-1667-4541-A838-C9053E4531A0}" dt="2019-11-14T00:37:10.047" v="343"/>
          <ac:picMkLst>
            <pc:docMk/>
            <pc:sldMk cId="3116059640" sldId="264"/>
            <ac:picMk id="4" creationId="{D165A7DD-51A2-4ED2-BCF1-97D11AFC101D}"/>
          </ac:picMkLst>
        </pc:picChg>
        <pc:picChg chg="add mod">
          <ac:chgData name="marcos aurelio gularte de castro" userId="67f50566e2aee3b4" providerId="LiveId" clId="{BB83ED51-1667-4541-A838-C9053E4531A0}" dt="2019-11-14T00:38:26.390" v="347" actId="962"/>
          <ac:picMkLst>
            <pc:docMk/>
            <pc:sldMk cId="3116059640" sldId="264"/>
            <ac:picMk id="6" creationId="{1EB3083E-3A6E-4092-A259-0D302947F100}"/>
          </ac:picMkLst>
        </pc:picChg>
      </pc:sldChg>
      <pc:sldChg chg="del">
        <pc:chgData name="marcos aurelio gularte de castro" userId="67f50566e2aee3b4" providerId="LiveId" clId="{BB83ED51-1667-4541-A838-C9053E4531A0}" dt="2019-11-13T22:32:54.452" v="9" actId="2696"/>
        <pc:sldMkLst>
          <pc:docMk/>
          <pc:sldMk cId="3747471434" sldId="264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887898417" sldId="265"/>
        </pc:sldMkLst>
        <pc:spChg chg="del">
          <ac:chgData name="marcos aurelio gularte de castro" userId="67f50566e2aee3b4" providerId="LiveId" clId="{BB83ED51-1667-4541-A838-C9053E4531A0}" dt="2019-11-13T22:59:35.461" v="153"/>
          <ac:spMkLst>
            <pc:docMk/>
            <pc:sldMk cId="1887898417" sldId="265"/>
            <ac:spMk id="2" creationId="{A7661078-F0CC-4794-95C0-606649F7D8AB}"/>
          </ac:spMkLst>
        </pc:spChg>
        <pc:spChg chg="del">
          <ac:chgData name="marcos aurelio gularte de castro" userId="67f50566e2aee3b4" providerId="LiveId" clId="{BB83ED51-1667-4541-A838-C9053E4531A0}" dt="2019-11-13T22:59:35.461" v="153"/>
          <ac:spMkLst>
            <pc:docMk/>
            <pc:sldMk cId="1887898417" sldId="265"/>
            <ac:spMk id="3" creationId="{61E7FE3E-775E-4640-A188-97C5197914F7}"/>
          </ac:spMkLst>
        </pc:spChg>
        <pc:spChg chg="add mod">
          <ac:chgData name="marcos aurelio gularte de castro" userId="67f50566e2aee3b4" providerId="LiveId" clId="{BB83ED51-1667-4541-A838-C9053E4531A0}" dt="2019-11-13T23:00:06.750" v="158" actId="27636"/>
          <ac:spMkLst>
            <pc:docMk/>
            <pc:sldMk cId="1887898417" sldId="265"/>
            <ac:spMk id="4" creationId="{CD9D19A1-D0F2-49E1-B0F0-D05E0AFEDCC2}"/>
          </ac:spMkLst>
        </pc:spChg>
        <pc:spChg chg="add del mod">
          <ac:chgData name="marcos aurelio gularte de castro" userId="67f50566e2aee3b4" providerId="LiveId" clId="{BB83ED51-1667-4541-A838-C9053E4531A0}" dt="2019-11-13T23:00:20.141" v="160"/>
          <ac:spMkLst>
            <pc:docMk/>
            <pc:sldMk cId="1887898417" sldId="265"/>
            <ac:spMk id="5" creationId="{4121C961-20E2-4305-A0D0-4780E5E50ECE}"/>
          </ac:spMkLst>
        </pc:spChg>
        <pc:graphicFrameChg chg="add mod modGraphic">
          <ac:chgData name="marcos aurelio gularte de castro" userId="67f50566e2aee3b4" providerId="LiveId" clId="{BB83ED51-1667-4541-A838-C9053E4531A0}" dt="2019-11-13T23:01:21.891" v="166" actId="1076"/>
          <ac:graphicFrameMkLst>
            <pc:docMk/>
            <pc:sldMk cId="1887898417" sldId="265"/>
            <ac:graphicFrameMk id="6" creationId="{6F7E2E19-E316-4168-ACD0-6CFB5751340A}"/>
          </ac:graphicFrameMkLst>
        </pc:graphicFrameChg>
      </pc:sldChg>
      <pc:sldChg chg="del">
        <pc:chgData name="marcos aurelio gularte de castro" userId="67f50566e2aee3b4" providerId="LiveId" clId="{BB83ED51-1667-4541-A838-C9053E4531A0}" dt="2019-11-13T22:32:54.504" v="10" actId="2696"/>
        <pc:sldMkLst>
          <pc:docMk/>
          <pc:sldMk cId="2680401702" sldId="265"/>
        </pc:sldMkLst>
      </pc:sldChg>
      <pc:sldChg chg="addSp delSp modSp add ord modTransition">
        <pc:chgData name="marcos aurelio gularte de castro" userId="67f50566e2aee3b4" providerId="LiveId" clId="{BB83ED51-1667-4541-A838-C9053E4531A0}" dt="2019-11-14T00:44:47.485" v="375"/>
        <pc:sldMkLst>
          <pc:docMk/>
          <pc:sldMk cId="1679013118" sldId="266"/>
        </pc:sldMkLst>
        <pc:spChg chg="del">
          <ac:chgData name="marcos aurelio gularte de castro" userId="67f50566e2aee3b4" providerId="LiveId" clId="{BB83ED51-1667-4541-A838-C9053E4531A0}" dt="2019-11-13T23:39:25.213" v="168"/>
          <ac:spMkLst>
            <pc:docMk/>
            <pc:sldMk cId="1679013118" sldId="266"/>
            <ac:spMk id="2" creationId="{3921B2E2-F224-495C-98C8-0FC0C5B0090D}"/>
          </ac:spMkLst>
        </pc:spChg>
        <pc:spChg chg="del">
          <ac:chgData name="marcos aurelio gularte de castro" userId="67f50566e2aee3b4" providerId="LiveId" clId="{BB83ED51-1667-4541-A838-C9053E4531A0}" dt="2019-11-13T23:39:25.213" v="168"/>
          <ac:spMkLst>
            <pc:docMk/>
            <pc:sldMk cId="1679013118" sldId="266"/>
            <ac:spMk id="3" creationId="{C8C8E3CC-5DA4-408E-8F2C-F5B33EC2D269}"/>
          </ac:spMkLst>
        </pc:spChg>
        <pc:spChg chg="add mod">
          <ac:chgData name="marcos aurelio gularte de castro" userId="67f50566e2aee3b4" providerId="LiveId" clId="{BB83ED51-1667-4541-A838-C9053E4531A0}" dt="2019-11-13T23:45:02.250" v="210"/>
          <ac:spMkLst>
            <pc:docMk/>
            <pc:sldMk cId="1679013118" sldId="266"/>
            <ac:spMk id="4" creationId="{2A837DFC-491E-45D4-9CBF-D45D1FD78A18}"/>
          </ac:spMkLst>
        </pc:spChg>
        <pc:spChg chg="add mod">
          <ac:chgData name="marcos aurelio gularte de castro" userId="67f50566e2aee3b4" providerId="LiveId" clId="{BB83ED51-1667-4541-A838-C9053E4531A0}" dt="2019-11-13T23:46:04.775" v="211" actId="20577"/>
          <ac:spMkLst>
            <pc:docMk/>
            <pc:sldMk cId="1679013118" sldId="266"/>
            <ac:spMk id="5" creationId="{93D1AA41-D031-491A-8704-F8440062FD1E}"/>
          </ac:spMkLst>
        </pc:spChg>
        <pc:spChg chg="add del mod">
          <ac:chgData name="marcos aurelio gularte de castro" userId="67f50566e2aee3b4" providerId="LiveId" clId="{BB83ED51-1667-4541-A838-C9053E4531A0}" dt="2019-11-13T23:40:26.257" v="174"/>
          <ac:spMkLst>
            <pc:docMk/>
            <pc:sldMk cId="1679013118" sldId="266"/>
            <ac:spMk id="6" creationId="{75537E2E-B3EC-4A46-AB2A-449D9E5F8E99}"/>
          </ac:spMkLst>
        </pc:spChg>
        <pc:spChg chg="add del mod">
          <ac:chgData name="marcos aurelio gularte de castro" userId="67f50566e2aee3b4" providerId="LiveId" clId="{BB83ED51-1667-4541-A838-C9053E4531A0}" dt="2019-11-13T23:40:26.257" v="174"/>
          <ac:spMkLst>
            <pc:docMk/>
            <pc:sldMk cId="1679013118" sldId="266"/>
            <ac:spMk id="7" creationId="{793DDFF6-F6E5-4C45-BB23-56895E1DACEE}"/>
          </ac:spMkLst>
        </pc:spChg>
      </pc:sldChg>
      <pc:sldChg chg="del">
        <pc:chgData name="marcos aurelio gularte de castro" userId="67f50566e2aee3b4" providerId="LiveId" clId="{BB83ED51-1667-4541-A838-C9053E4531A0}" dt="2019-11-13T22:32:54.577" v="11" actId="2696"/>
        <pc:sldMkLst>
          <pc:docMk/>
          <pc:sldMk cId="3236077331" sldId="266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590287537" sldId="267"/>
        </pc:sldMkLst>
        <pc:spChg chg="del">
          <ac:chgData name="marcos aurelio gularte de castro" userId="67f50566e2aee3b4" providerId="LiveId" clId="{BB83ED51-1667-4541-A838-C9053E4531A0}" dt="2019-11-13T23:48:34.365" v="228"/>
          <ac:spMkLst>
            <pc:docMk/>
            <pc:sldMk cId="590287537" sldId="267"/>
            <ac:spMk id="2" creationId="{67B66283-D657-409D-98B5-D907F78B2396}"/>
          </ac:spMkLst>
        </pc:spChg>
        <pc:spChg chg="del">
          <ac:chgData name="marcos aurelio gularte de castro" userId="67f50566e2aee3b4" providerId="LiveId" clId="{BB83ED51-1667-4541-A838-C9053E4531A0}" dt="2019-11-13T23:48:34.365" v="228"/>
          <ac:spMkLst>
            <pc:docMk/>
            <pc:sldMk cId="590287537" sldId="267"/>
            <ac:spMk id="3" creationId="{726832B8-EA9E-4C74-AED6-BED45C29B564}"/>
          </ac:spMkLst>
        </pc:spChg>
        <pc:spChg chg="add mod">
          <ac:chgData name="marcos aurelio gularte de castro" userId="67f50566e2aee3b4" providerId="LiveId" clId="{BB83ED51-1667-4541-A838-C9053E4531A0}" dt="2019-11-13T23:49:14" v="234" actId="404"/>
          <ac:spMkLst>
            <pc:docMk/>
            <pc:sldMk cId="590287537" sldId="267"/>
            <ac:spMk id="4" creationId="{A4D08433-A024-4736-A9E5-B46733A44BC5}"/>
          </ac:spMkLst>
        </pc:spChg>
        <pc:spChg chg="add mod">
          <ac:chgData name="marcos aurelio gularte de castro" userId="67f50566e2aee3b4" providerId="LiveId" clId="{BB83ED51-1667-4541-A838-C9053E4531A0}" dt="2019-11-13T23:50:44.677" v="253" actId="20577"/>
          <ac:spMkLst>
            <pc:docMk/>
            <pc:sldMk cId="590287537" sldId="267"/>
            <ac:spMk id="5" creationId="{36E785B7-5092-4181-9E0C-A83A56F693BD}"/>
          </ac:spMkLst>
        </pc:spChg>
        <pc:spChg chg="add del mod">
          <ac:chgData name="marcos aurelio gularte de castro" userId="67f50566e2aee3b4" providerId="LiveId" clId="{BB83ED51-1667-4541-A838-C9053E4531A0}" dt="2019-11-14T00:39:38.369" v="348" actId="931"/>
          <ac:spMkLst>
            <pc:docMk/>
            <pc:sldMk cId="590287537" sldId="267"/>
            <ac:spMk id="6" creationId="{5CBEB377-5380-4D73-8E98-2C8A7F6C4F5A}"/>
          </ac:spMkLst>
        </pc:spChg>
        <pc:picChg chg="add mod">
          <ac:chgData name="marcos aurelio gularte de castro" userId="67f50566e2aee3b4" providerId="LiveId" clId="{BB83ED51-1667-4541-A838-C9053E4531A0}" dt="2019-11-14T00:39:39.575" v="350" actId="962"/>
          <ac:picMkLst>
            <pc:docMk/>
            <pc:sldMk cId="590287537" sldId="267"/>
            <ac:picMk id="8" creationId="{CCE5BF8F-98CA-4799-8FDF-49B071BF38C6}"/>
          </ac:picMkLst>
        </pc:picChg>
      </pc:sldChg>
      <pc:sldChg chg="del">
        <pc:chgData name="marcos aurelio gularte de castro" userId="67f50566e2aee3b4" providerId="LiveId" clId="{BB83ED51-1667-4541-A838-C9053E4531A0}" dt="2019-11-13T22:32:54.625" v="12" actId="2696"/>
        <pc:sldMkLst>
          <pc:docMk/>
          <pc:sldMk cId="717641530" sldId="267"/>
        </pc:sldMkLst>
      </pc:sldChg>
      <pc:sldChg chg="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344871860" sldId="268"/>
        </pc:sldMkLst>
        <pc:spChg chg="mod">
          <ac:chgData name="marcos aurelio gularte de castro" userId="67f50566e2aee3b4" providerId="LiveId" clId="{BB83ED51-1667-4541-A838-C9053E4531A0}" dt="2019-11-13T23:44:44.465" v="209" actId="27636"/>
          <ac:spMkLst>
            <pc:docMk/>
            <pc:sldMk cId="2344871860" sldId="268"/>
            <ac:spMk id="2" creationId="{0E736610-458E-4271-9B5E-380DA10AB9A1}"/>
          </ac:spMkLst>
        </pc:spChg>
        <pc:spChg chg="mod">
          <ac:chgData name="marcos aurelio gularte de castro" userId="67f50566e2aee3b4" providerId="LiveId" clId="{BB83ED51-1667-4541-A838-C9053E4531A0}" dt="2019-11-13T23:46:32.267" v="213" actId="20577"/>
          <ac:spMkLst>
            <pc:docMk/>
            <pc:sldMk cId="2344871860" sldId="268"/>
            <ac:spMk id="3" creationId="{067EF643-1BE7-47C7-A2F5-5AF1C13E6DE4}"/>
          </ac:spMkLst>
        </pc:spChg>
      </pc:sldChg>
      <pc:sldChg chg="del">
        <pc:chgData name="marcos aurelio gularte de castro" userId="67f50566e2aee3b4" providerId="LiveId" clId="{BB83ED51-1667-4541-A838-C9053E4531A0}" dt="2019-11-13T22:32:54.689" v="13" actId="2696"/>
        <pc:sldMkLst>
          <pc:docMk/>
          <pc:sldMk cId="2751253866" sldId="268"/>
        </pc:sldMkLst>
      </pc:sldChg>
      <pc:sldChg chg="modSp add del">
        <pc:chgData name="marcos aurelio gularte de castro" userId="67f50566e2aee3b4" providerId="LiveId" clId="{BB83ED51-1667-4541-A838-C9053E4531A0}" dt="2019-11-13T23:44:30.633" v="206" actId="2696"/>
        <pc:sldMkLst>
          <pc:docMk/>
          <pc:sldMk cId="4079981893" sldId="268"/>
        </pc:sldMkLst>
        <pc:spChg chg="mod">
          <ac:chgData name="marcos aurelio gularte de castro" userId="67f50566e2aee3b4" providerId="LiveId" clId="{BB83ED51-1667-4541-A838-C9053E4531A0}" dt="2019-11-13T23:43:03.557" v="202" actId="114"/>
          <ac:spMkLst>
            <pc:docMk/>
            <pc:sldMk cId="4079981893" sldId="268"/>
            <ac:spMk id="4" creationId="{2A837DFC-491E-45D4-9CBF-D45D1FD78A18}"/>
          </ac:spMkLst>
        </pc:spChg>
      </pc:sldChg>
      <pc:sldChg chg="del">
        <pc:chgData name="marcos aurelio gularte de castro" userId="67f50566e2aee3b4" providerId="LiveId" clId="{BB83ED51-1667-4541-A838-C9053E4531A0}" dt="2019-11-13T22:32:55.137" v="15" actId="2696"/>
        <pc:sldMkLst>
          <pc:docMk/>
          <pc:sldMk cId="1298144111" sldId="269"/>
        </pc:sldMkLst>
      </pc:sldChg>
      <pc:sldChg chg="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737613262" sldId="269"/>
        </pc:sldMkLst>
        <pc:spChg chg="mod">
          <ac:chgData name="marcos aurelio gularte de castro" userId="67f50566e2aee3b4" providerId="LiveId" clId="{BB83ED51-1667-4541-A838-C9053E4531A0}" dt="2019-11-13T23:47:43.820" v="218" actId="27636"/>
          <ac:spMkLst>
            <pc:docMk/>
            <pc:sldMk cId="2737613262" sldId="269"/>
            <ac:spMk id="2" creationId="{87F7DB6B-9DE3-4191-A971-FA5D967B6AFB}"/>
          </ac:spMkLst>
        </pc:spChg>
        <pc:spChg chg="mod">
          <ac:chgData name="marcos aurelio gularte de castro" userId="67f50566e2aee3b4" providerId="LiveId" clId="{BB83ED51-1667-4541-A838-C9053E4531A0}" dt="2019-11-13T23:47:58.087" v="224" actId="20577"/>
          <ac:spMkLst>
            <pc:docMk/>
            <pc:sldMk cId="2737613262" sldId="269"/>
            <ac:spMk id="3" creationId="{226474D3-3414-49A2-9F64-4BD301A0D162}"/>
          </ac:spMkLst>
        </pc:sp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099008012" sldId="270"/>
        </pc:sldMkLst>
        <pc:spChg chg="del">
          <ac:chgData name="marcos aurelio gularte de castro" userId="67f50566e2aee3b4" providerId="LiveId" clId="{BB83ED51-1667-4541-A838-C9053E4531A0}" dt="2019-11-13T23:51:40.092" v="254"/>
          <ac:spMkLst>
            <pc:docMk/>
            <pc:sldMk cId="1099008012" sldId="270"/>
            <ac:spMk id="2" creationId="{AC5AC915-ADBE-461A-AACD-B0EB30B555F3}"/>
          </ac:spMkLst>
        </pc:spChg>
        <pc:spChg chg="del">
          <ac:chgData name="marcos aurelio gularte de castro" userId="67f50566e2aee3b4" providerId="LiveId" clId="{BB83ED51-1667-4541-A838-C9053E4531A0}" dt="2019-11-13T23:51:40.092" v="254"/>
          <ac:spMkLst>
            <pc:docMk/>
            <pc:sldMk cId="1099008012" sldId="270"/>
            <ac:spMk id="3" creationId="{58296A85-6221-41F4-9414-1BEA3CA17885}"/>
          </ac:spMkLst>
        </pc:spChg>
        <pc:spChg chg="add mod">
          <ac:chgData name="marcos aurelio gularte de castro" userId="67f50566e2aee3b4" providerId="LiveId" clId="{BB83ED51-1667-4541-A838-C9053E4531A0}" dt="2019-11-13T23:51:42.755" v="256" actId="27636"/>
          <ac:spMkLst>
            <pc:docMk/>
            <pc:sldMk cId="1099008012" sldId="270"/>
            <ac:spMk id="4" creationId="{63CE32C0-F1BF-4923-A4FF-CC3433539AE3}"/>
          </ac:spMkLst>
        </pc:spChg>
        <pc:spChg chg="add del mod">
          <ac:chgData name="marcos aurelio gularte de castro" userId="67f50566e2aee3b4" providerId="LiveId" clId="{BB83ED51-1667-4541-A838-C9053E4531A0}" dt="2019-11-14T00:40:18.088" v="351" actId="931"/>
          <ac:spMkLst>
            <pc:docMk/>
            <pc:sldMk cId="1099008012" sldId="270"/>
            <ac:spMk id="5" creationId="{B1313FFE-658D-4768-97A5-B0B1C39DE5A8}"/>
          </ac:spMkLst>
        </pc:spChg>
        <pc:picChg chg="add mod">
          <ac:chgData name="marcos aurelio gularte de castro" userId="67f50566e2aee3b4" providerId="LiveId" clId="{BB83ED51-1667-4541-A838-C9053E4531A0}" dt="2019-11-14T00:40:19.485" v="353" actId="962"/>
          <ac:picMkLst>
            <pc:docMk/>
            <pc:sldMk cId="1099008012" sldId="270"/>
            <ac:picMk id="7" creationId="{F4256449-0791-42A7-8FC3-2D2DD892EDA6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530612459" sldId="271"/>
        </pc:sldMkLst>
        <pc:spChg chg="del">
          <ac:chgData name="marcos aurelio gularte de castro" userId="67f50566e2aee3b4" providerId="LiveId" clId="{BB83ED51-1667-4541-A838-C9053E4531A0}" dt="2019-11-13T23:53:09.791" v="257"/>
          <ac:spMkLst>
            <pc:docMk/>
            <pc:sldMk cId="1530612459" sldId="271"/>
            <ac:spMk id="2" creationId="{42F39F6D-B7BB-4CEC-A1E6-AFD886E635B9}"/>
          </ac:spMkLst>
        </pc:spChg>
        <pc:spChg chg="del">
          <ac:chgData name="marcos aurelio gularte de castro" userId="67f50566e2aee3b4" providerId="LiveId" clId="{BB83ED51-1667-4541-A838-C9053E4531A0}" dt="2019-11-13T23:53:09.791" v="257"/>
          <ac:spMkLst>
            <pc:docMk/>
            <pc:sldMk cId="1530612459" sldId="271"/>
            <ac:spMk id="3" creationId="{ABEB51F6-3159-4D58-B63F-0DBAA0A57E29}"/>
          </ac:spMkLst>
        </pc:spChg>
        <pc:spChg chg="add mod">
          <ac:chgData name="marcos aurelio gularte de castro" userId="67f50566e2aee3b4" providerId="LiveId" clId="{BB83ED51-1667-4541-A838-C9053E4531A0}" dt="2019-11-13T23:53:58.391" v="270" actId="14100"/>
          <ac:spMkLst>
            <pc:docMk/>
            <pc:sldMk cId="1530612459" sldId="271"/>
            <ac:spMk id="4" creationId="{4F042327-E28D-4C09-862B-1010AA13F95E}"/>
          </ac:spMkLst>
        </pc:spChg>
        <pc:spChg chg="add del mod">
          <ac:chgData name="marcos aurelio gularte de castro" userId="67f50566e2aee3b4" providerId="LiveId" clId="{BB83ED51-1667-4541-A838-C9053E4531A0}" dt="2019-11-13T23:53:21.136" v="260"/>
          <ac:spMkLst>
            <pc:docMk/>
            <pc:sldMk cId="1530612459" sldId="271"/>
            <ac:spMk id="5" creationId="{E9F7E6D5-4C80-449F-BBC5-D0EF01482313}"/>
          </ac:spMkLst>
        </pc:spChg>
        <pc:graphicFrameChg chg="add mod modGraphic">
          <ac:chgData name="marcos aurelio gularte de castro" userId="67f50566e2aee3b4" providerId="LiveId" clId="{BB83ED51-1667-4541-A838-C9053E4531A0}" dt="2019-11-13T23:54:06.403" v="272" actId="1076"/>
          <ac:graphicFrameMkLst>
            <pc:docMk/>
            <pc:sldMk cId="1530612459" sldId="271"/>
            <ac:graphicFrameMk id="6" creationId="{C81EAA69-7AFA-4BC5-A961-E3121C1E268B}"/>
          </ac:graphicFrameMkLst>
        </pc:graphicFrame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1472035458" sldId="272"/>
        </pc:sldMkLst>
        <pc:spChg chg="del">
          <ac:chgData name="marcos aurelio gularte de castro" userId="67f50566e2aee3b4" providerId="LiveId" clId="{BB83ED51-1667-4541-A838-C9053E4531A0}" dt="2019-11-13T23:55:08.180" v="275"/>
          <ac:spMkLst>
            <pc:docMk/>
            <pc:sldMk cId="1472035458" sldId="272"/>
            <ac:spMk id="2" creationId="{CD9ED4CF-B0FE-4AC6-86E8-43B28171B596}"/>
          </ac:spMkLst>
        </pc:spChg>
        <pc:spChg chg="del">
          <ac:chgData name="marcos aurelio gularte de castro" userId="67f50566e2aee3b4" providerId="LiveId" clId="{BB83ED51-1667-4541-A838-C9053E4531A0}" dt="2019-11-13T23:55:08.180" v="275"/>
          <ac:spMkLst>
            <pc:docMk/>
            <pc:sldMk cId="1472035458" sldId="272"/>
            <ac:spMk id="3" creationId="{3719B2B8-6892-41BB-A047-A5FCACF893E5}"/>
          </ac:spMkLst>
        </pc:spChg>
        <pc:spChg chg="add mod">
          <ac:chgData name="marcos aurelio gularte de castro" userId="67f50566e2aee3b4" providerId="LiveId" clId="{BB83ED51-1667-4541-A838-C9053E4531A0}" dt="2019-11-13T23:55:37.565" v="285" actId="27636"/>
          <ac:spMkLst>
            <pc:docMk/>
            <pc:sldMk cId="1472035458" sldId="272"/>
            <ac:spMk id="4" creationId="{42D988F8-BC7F-4630-9118-AD14DA37B900}"/>
          </ac:spMkLst>
        </pc:spChg>
        <pc:spChg chg="add mod">
          <ac:chgData name="marcos aurelio gularte de castro" userId="67f50566e2aee3b4" providerId="LiveId" clId="{BB83ED51-1667-4541-A838-C9053E4531A0}" dt="2019-11-13T23:55:34.131" v="283" actId="20577"/>
          <ac:spMkLst>
            <pc:docMk/>
            <pc:sldMk cId="1472035458" sldId="272"/>
            <ac:spMk id="5" creationId="{887D3A82-183A-4564-91FB-A2194BFAA3D0}"/>
          </ac:spMkLst>
        </pc:spChg>
        <pc:spChg chg="add del mod">
          <ac:chgData name="marcos aurelio gularte de castro" userId="67f50566e2aee3b4" providerId="LiveId" clId="{BB83ED51-1667-4541-A838-C9053E4531A0}" dt="2019-11-13T23:55:37.527" v="284"/>
          <ac:spMkLst>
            <pc:docMk/>
            <pc:sldMk cId="1472035458" sldId="272"/>
            <ac:spMk id="6" creationId="{664B3B44-5B1F-4FD4-A8E2-FF18D9DA0108}"/>
          </ac:spMkLst>
        </pc:spChg>
        <pc:spChg chg="add del mod">
          <ac:chgData name="marcos aurelio gularte de castro" userId="67f50566e2aee3b4" providerId="LiveId" clId="{BB83ED51-1667-4541-A838-C9053E4531A0}" dt="2019-11-13T23:55:37.527" v="284"/>
          <ac:spMkLst>
            <pc:docMk/>
            <pc:sldMk cId="1472035458" sldId="272"/>
            <ac:spMk id="7" creationId="{2346B00F-72E2-44E5-BD9B-53032AEFF509}"/>
          </ac:spMkLst>
        </pc:spChg>
      </pc:sldChg>
      <pc:sldChg chg="del">
        <pc:chgData name="marcos aurelio gularte de castro" userId="67f50566e2aee3b4" providerId="LiveId" clId="{BB83ED51-1667-4541-A838-C9053E4531A0}" dt="2019-11-13T22:32:53.740" v="4" actId="2696"/>
        <pc:sldMkLst>
          <pc:docMk/>
          <pc:sldMk cId="3207193666" sldId="272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904095368" sldId="273"/>
        </pc:sldMkLst>
        <pc:spChg chg="del">
          <ac:chgData name="marcos aurelio gularte de castro" userId="67f50566e2aee3b4" providerId="LiveId" clId="{BB83ED51-1667-4541-A838-C9053E4531A0}" dt="2019-11-13T23:56:47.084" v="286"/>
          <ac:spMkLst>
            <pc:docMk/>
            <pc:sldMk cId="904095368" sldId="273"/>
            <ac:spMk id="2" creationId="{54A68AB6-E4CF-4A98-99B4-EC30AFF8C115}"/>
          </ac:spMkLst>
        </pc:spChg>
        <pc:spChg chg="del">
          <ac:chgData name="marcos aurelio gularte de castro" userId="67f50566e2aee3b4" providerId="LiveId" clId="{BB83ED51-1667-4541-A838-C9053E4531A0}" dt="2019-11-13T23:56:47.084" v="286"/>
          <ac:spMkLst>
            <pc:docMk/>
            <pc:sldMk cId="904095368" sldId="273"/>
            <ac:spMk id="3" creationId="{6BF263B7-ADA1-4C9F-82EC-0D40D1071A37}"/>
          </ac:spMkLst>
        </pc:spChg>
        <pc:spChg chg="add mod">
          <ac:chgData name="marcos aurelio gularte de castro" userId="67f50566e2aee3b4" providerId="LiveId" clId="{BB83ED51-1667-4541-A838-C9053E4531A0}" dt="2019-11-13T23:56:51.948" v="290" actId="27636"/>
          <ac:spMkLst>
            <pc:docMk/>
            <pc:sldMk cId="904095368" sldId="273"/>
            <ac:spMk id="4" creationId="{4BAA7F62-81D3-460F-8567-8A3A249FBAFC}"/>
          </ac:spMkLst>
        </pc:spChg>
        <pc:spChg chg="add del mod">
          <ac:chgData name="marcos aurelio gularte de castro" userId="67f50566e2aee3b4" providerId="LiveId" clId="{BB83ED51-1667-4541-A838-C9053E4531A0}" dt="2019-11-13T23:57:12.352" v="291"/>
          <ac:spMkLst>
            <pc:docMk/>
            <pc:sldMk cId="904095368" sldId="273"/>
            <ac:spMk id="5" creationId="{EF712632-BCE2-4719-BEA8-D0A54A576261}"/>
          </ac:spMkLst>
        </pc:spChg>
        <pc:spChg chg="add del mod">
          <ac:chgData name="marcos aurelio gularte de castro" userId="67f50566e2aee3b4" providerId="LiveId" clId="{BB83ED51-1667-4541-A838-C9053E4531A0}" dt="2019-11-13T23:57:21.105" v="294"/>
          <ac:spMkLst>
            <pc:docMk/>
            <pc:sldMk cId="904095368" sldId="273"/>
            <ac:spMk id="7" creationId="{A1567C70-10F2-4181-B4DF-B939EE952D85}"/>
          </ac:spMkLst>
        </pc:spChg>
        <pc:spChg chg="add del mod">
          <ac:chgData name="marcos aurelio gularte de castro" userId="67f50566e2aee3b4" providerId="LiveId" clId="{BB83ED51-1667-4541-A838-C9053E4531A0}" dt="2019-11-13T23:57:21.105" v="294"/>
          <ac:spMkLst>
            <pc:docMk/>
            <pc:sldMk cId="904095368" sldId="273"/>
            <ac:spMk id="8" creationId="{5C1DC3DB-1996-4170-9E25-4705F206BF87}"/>
          </ac:spMkLst>
        </pc:spChg>
        <pc:graphicFrameChg chg="add mod modGraphic">
          <ac:chgData name="marcos aurelio gularte de castro" userId="67f50566e2aee3b4" providerId="LiveId" clId="{BB83ED51-1667-4541-A838-C9053E4531A0}" dt="2019-11-13T23:58:20.259" v="307" actId="122"/>
          <ac:graphicFrameMkLst>
            <pc:docMk/>
            <pc:sldMk cId="904095368" sldId="273"/>
            <ac:graphicFrameMk id="6" creationId="{C1B359F0-2BDA-4DD1-AFBF-052DD2A4A19C}"/>
          </ac:graphicFrameMkLst>
        </pc:graphicFrameChg>
      </pc:sldChg>
      <pc:sldChg chg="del">
        <pc:chgData name="marcos aurelio gularte de castro" userId="67f50566e2aee3b4" providerId="LiveId" clId="{BB83ED51-1667-4541-A838-C9053E4531A0}" dt="2019-11-13T22:32:53.886" v="5" actId="2696"/>
        <pc:sldMkLst>
          <pc:docMk/>
          <pc:sldMk cId="3636640805" sldId="273"/>
        </pc:sldMkLst>
      </pc:sldChg>
      <pc:sldChg chg="del">
        <pc:chgData name="marcos aurelio gularte de castro" userId="67f50566e2aee3b4" providerId="LiveId" clId="{BB83ED51-1667-4541-A838-C9053E4531A0}" dt="2019-11-13T22:32:54.303" v="6" actId="2696"/>
        <pc:sldMkLst>
          <pc:docMk/>
          <pc:sldMk cId="1871680503" sldId="274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3874171641" sldId="274"/>
        </pc:sldMkLst>
        <pc:spChg chg="mod">
          <ac:chgData name="marcos aurelio gularte de castro" userId="67f50566e2aee3b4" providerId="LiveId" clId="{BB83ED51-1667-4541-A838-C9053E4531A0}" dt="2019-11-13T23:59:03.112" v="309" actId="20577"/>
          <ac:spMkLst>
            <pc:docMk/>
            <pc:sldMk cId="3874171641" sldId="274"/>
            <ac:spMk id="2" creationId="{12888770-A3A6-47CC-95D1-46C56DB1C529}"/>
          </ac:spMkLst>
        </pc:spChg>
        <pc:spChg chg="del">
          <ac:chgData name="marcos aurelio gularte de castro" userId="67f50566e2aee3b4" providerId="LiveId" clId="{BB83ED51-1667-4541-A838-C9053E4531A0}" dt="2019-11-14T00:40:40.258" v="354"/>
          <ac:spMkLst>
            <pc:docMk/>
            <pc:sldMk cId="3874171641" sldId="274"/>
            <ac:spMk id="3" creationId="{8B0426D8-1DF5-404A-91EE-FED301A046C4}"/>
          </ac:spMkLst>
        </pc:spChg>
        <pc:picChg chg="add">
          <ac:chgData name="marcos aurelio gularte de castro" userId="67f50566e2aee3b4" providerId="LiveId" clId="{BB83ED51-1667-4541-A838-C9053E4531A0}" dt="2019-11-14T00:40:40.258" v="354"/>
          <ac:picMkLst>
            <pc:docMk/>
            <pc:sldMk cId="3874171641" sldId="274"/>
            <ac:picMk id="4" creationId="{B5D911D0-C227-4A5D-A4A4-307C30EE02BB}"/>
          </ac:picMkLst>
        </pc:picChg>
      </pc:sldChg>
      <pc:sldChg chg="del">
        <pc:chgData name="marcos aurelio gularte de castro" userId="67f50566e2aee3b4" providerId="LiveId" clId="{BB83ED51-1667-4541-A838-C9053E4531A0}" dt="2019-11-13T22:32:54.387" v="7" actId="2696"/>
        <pc:sldMkLst>
          <pc:docMk/>
          <pc:sldMk cId="2756595751" sldId="275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834835870" sldId="275"/>
        </pc:sldMkLst>
        <pc:spChg chg="mod">
          <ac:chgData name="marcos aurelio gularte de castro" userId="67f50566e2aee3b4" providerId="LiveId" clId="{BB83ED51-1667-4541-A838-C9053E4531A0}" dt="2019-11-13T23:59:49.423" v="311"/>
          <ac:spMkLst>
            <pc:docMk/>
            <pc:sldMk cId="2834835870" sldId="275"/>
            <ac:spMk id="2" creationId="{907AAFF3-1430-40D0-823E-FCB0BE2231A5}"/>
          </ac:spMkLst>
        </pc:spChg>
        <pc:spChg chg="del">
          <ac:chgData name="marcos aurelio gularte de castro" userId="67f50566e2aee3b4" providerId="LiveId" clId="{BB83ED51-1667-4541-A838-C9053E4531A0}" dt="2019-11-14T00:40:53.066" v="355" actId="931"/>
          <ac:spMkLst>
            <pc:docMk/>
            <pc:sldMk cId="2834835870" sldId="275"/>
            <ac:spMk id="3" creationId="{20EBA63E-C9F5-4CA8-9B81-97C2581D7835}"/>
          </ac:spMkLst>
        </pc:spChg>
        <pc:picChg chg="add mod">
          <ac:chgData name="marcos aurelio gularte de castro" userId="67f50566e2aee3b4" providerId="LiveId" clId="{BB83ED51-1667-4541-A838-C9053E4531A0}" dt="2019-11-14T00:40:55.356" v="357" actId="962"/>
          <ac:picMkLst>
            <pc:docMk/>
            <pc:sldMk cId="2834835870" sldId="275"/>
            <ac:picMk id="5" creationId="{8F0FC389-6B7C-4B24-8A0A-C44EB117F73C}"/>
          </ac:picMkLst>
        </pc:picChg>
      </pc:sldChg>
      <pc:sldChg chg="del">
        <pc:chgData name="marcos aurelio gularte de castro" userId="67f50566e2aee3b4" providerId="LiveId" clId="{BB83ED51-1667-4541-A838-C9053E4531A0}" dt="2019-11-13T22:32:54.419" v="8" actId="2696"/>
        <pc:sldMkLst>
          <pc:docMk/>
          <pc:sldMk cId="2650916150" sldId="276"/>
        </pc:sldMkLst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3915812350" sldId="276"/>
        </pc:sldMkLst>
        <pc:spChg chg="mod">
          <ac:chgData name="marcos aurelio gularte de castro" userId="67f50566e2aee3b4" providerId="LiveId" clId="{BB83ED51-1667-4541-A838-C9053E4531A0}" dt="2019-11-14T00:41:19.311" v="361" actId="20577"/>
          <ac:spMkLst>
            <pc:docMk/>
            <pc:sldMk cId="3915812350" sldId="276"/>
            <ac:spMk id="2" creationId="{C2EA57B3-2D05-4833-A04D-C4B212CA4880}"/>
          </ac:spMkLst>
        </pc:spChg>
        <pc:spChg chg="del">
          <ac:chgData name="marcos aurelio gularte de castro" userId="67f50566e2aee3b4" providerId="LiveId" clId="{BB83ED51-1667-4541-A838-C9053E4531A0}" dt="2019-11-14T00:42:21.027" v="362" actId="931"/>
          <ac:spMkLst>
            <pc:docMk/>
            <pc:sldMk cId="3915812350" sldId="276"/>
            <ac:spMk id="3" creationId="{B33624DA-279B-4BCF-9933-E428A4589CD0}"/>
          </ac:spMkLst>
        </pc:spChg>
        <pc:picChg chg="add mod">
          <ac:chgData name="marcos aurelio gularte de castro" userId="67f50566e2aee3b4" providerId="LiveId" clId="{BB83ED51-1667-4541-A838-C9053E4531A0}" dt="2019-11-14T00:42:22.122" v="364" actId="962"/>
          <ac:picMkLst>
            <pc:docMk/>
            <pc:sldMk cId="3915812350" sldId="276"/>
            <ac:picMk id="5" creationId="{3420E62A-61BC-4CD5-85A3-19D8DE52F554}"/>
          </ac:picMkLst>
        </pc:picChg>
      </pc:sldChg>
      <pc:sldChg chg="addSp delSp modSp add modTransition">
        <pc:chgData name="marcos aurelio gularte de castro" userId="67f50566e2aee3b4" providerId="LiveId" clId="{BB83ED51-1667-4541-A838-C9053E4531A0}" dt="2019-11-14T00:44:47.485" v="375"/>
        <pc:sldMkLst>
          <pc:docMk/>
          <pc:sldMk cId="2122754731" sldId="277"/>
        </pc:sldMkLst>
        <pc:spChg chg="del mod">
          <ac:chgData name="marcos aurelio gularte de castro" userId="67f50566e2aee3b4" providerId="LiveId" clId="{BB83ED51-1667-4541-A838-C9053E4531A0}" dt="2019-11-14T00:00:54.113" v="322" actId="478"/>
          <ac:spMkLst>
            <pc:docMk/>
            <pc:sldMk cId="2122754731" sldId="277"/>
            <ac:spMk id="2" creationId="{BA08C018-8AE2-4C8F-A4EB-485534DCDBA1}"/>
          </ac:spMkLst>
        </pc:spChg>
        <pc:spChg chg="del">
          <ac:chgData name="marcos aurelio gularte de castro" userId="67f50566e2aee3b4" providerId="LiveId" clId="{BB83ED51-1667-4541-A838-C9053E4531A0}" dt="2019-11-14T00:00:43.832" v="318"/>
          <ac:spMkLst>
            <pc:docMk/>
            <pc:sldMk cId="2122754731" sldId="277"/>
            <ac:spMk id="3" creationId="{C73F232F-4EF9-4A15-9ECD-CAA06B55BEFD}"/>
          </ac:spMkLst>
        </pc:spChg>
        <pc:spChg chg="add mod">
          <ac:chgData name="marcos aurelio gularte de castro" userId="67f50566e2aee3b4" providerId="LiveId" clId="{BB83ED51-1667-4541-A838-C9053E4531A0}" dt="2019-11-14T00:00:58.219" v="324" actId="20577"/>
          <ac:spMkLst>
            <pc:docMk/>
            <pc:sldMk cId="2122754731" sldId="277"/>
            <ac:spMk id="4" creationId="{FC369DA1-A296-40C8-AE44-5161B10AF37A}"/>
          </ac:spMkLst>
        </pc:spChg>
        <pc:spChg chg="add del mod">
          <ac:chgData name="marcos aurelio gularte de castro" userId="67f50566e2aee3b4" providerId="LiveId" clId="{BB83ED51-1667-4541-A838-C9053E4531A0}" dt="2019-11-14T00:43:05.548" v="365" actId="931"/>
          <ac:spMkLst>
            <pc:docMk/>
            <pc:sldMk cId="2122754731" sldId="277"/>
            <ac:spMk id="5" creationId="{91457449-BCC4-4593-ACB8-D720FE9CEECC}"/>
          </ac:spMkLst>
        </pc:spChg>
        <pc:spChg chg="add del mod">
          <ac:chgData name="marcos aurelio gularte de castro" userId="67f50566e2aee3b4" providerId="LiveId" clId="{BB83ED51-1667-4541-A838-C9053E4531A0}" dt="2019-11-14T00:44:35.447" v="369" actId="931"/>
          <ac:spMkLst>
            <pc:docMk/>
            <pc:sldMk cId="2122754731" sldId="277"/>
            <ac:spMk id="9" creationId="{90C102E9-9AC6-430F-AD55-9340E8F9C54D}"/>
          </ac:spMkLst>
        </pc:spChg>
        <pc:picChg chg="add del mod">
          <ac:chgData name="marcos aurelio gularte de castro" userId="67f50566e2aee3b4" providerId="LiveId" clId="{BB83ED51-1667-4541-A838-C9053E4531A0}" dt="2019-11-14T00:44:18.429" v="368" actId="478"/>
          <ac:picMkLst>
            <pc:docMk/>
            <pc:sldMk cId="2122754731" sldId="277"/>
            <ac:picMk id="7" creationId="{858255F9-CA07-47DE-BCEE-8238DB59EAC7}"/>
          </ac:picMkLst>
        </pc:picChg>
        <pc:picChg chg="add mod">
          <ac:chgData name="marcos aurelio gularte de castro" userId="67f50566e2aee3b4" providerId="LiveId" clId="{BB83ED51-1667-4541-A838-C9053E4531A0}" dt="2019-11-14T00:44:36.740" v="371" actId="962"/>
          <ac:picMkLst>
            <pc:docMk/>
            <pc:sldMk cId="2122754731" sldId="277"/>
            <ac:picMk id="11" creationId="{EFA7DF72-804A-40DA-B4E0-9A4526ADAC9F}"/>
          </ac:picMkLst>
        </pc:picChg>
      </pc:sldChg>
      <pc:sldChg chg="del">
        <pc:chgData name="marcos aurelio gularte de castro" userId="67f50566e2aee3b4" providerId="LiveId" clId="{BB83ED51-1667-4541-A838-C9053E4531A0}" dt="2019-11-13T22:32:54.758" v="14" actId="2696"/>
        <pc:sldMkLst>
          <pc:docMk/>
          <pc:sldMk cId="2196549930" sldId="277"/>
        </pc:sldMkLst>
      </pc:sldChg>
      <pc:sldChg chg="add del setBg">
        <pc:chgData name="marcos aurelio gularte de castro" userId="67f50566e2aee3b4" providerId="LiveId" clId="{BB83ED51-1667-4541-A838-C9053E4531A0}" dt="2019-11-14T00:36:59.219" v="341"/>
        <pc:sldMkLst>
          <pc:docMk/>
          <pc:sldMk cId="0" sldId="278"/>
        </pc:sldMkLst>
      </pc:sldChg>
      <pc:sldMasterChg chg="modSldLayout">
        <pc:chgData name="marcos aurelio gularte de castro" userId="67f50566e2aee3b4" providerId="LiveId" clId="{BB83ED51-1667-4541-A838-C9053E4531A0}" dt="2019-11-13T23:49:49.518" v="240" actId="207"/>
        <pc:sldMasterMkLst>
          <pc:docMk/>
          <pc:sldMasterMk cId="1247910699" sldId="2147483648"/>
        </pc:sldMasterMkLst>
        <pc:sldLayoutChg chg="modSp">
          <pc:chgData name="marcos aurelio gularte de castro" userId="67f50566e2aee3b4" providerId="LiveId" clId="{BB83ED51-1667-4541-A838-C9053E4531A0}" dt="2019-11-13T23:49:49.518" v="240" actId="207"/>
          <pc:sldLayoutMkLst>
            <pc:docMk/>
            <pc:sldMasterMk cId="1247910699" sldId="2147483648"/>
            <pc:sldLayoutMk cId="2206408551" sldId="2147483661"/>
          </pc:sldLayoutMkLst>
          <pc:spChg chg="mod">
            <ac:chgData name="marcos aurelio gularte de castro" userId="67f50566e2aee3b4" providerId="LiveId" clId="{BB83ED51-1667-4541-A838-C9053E4531A0}" dt="2019-11-13T23:49:49.518" v="240" actId="207"/>
            <ac:spMkLst>
              <pc:docMk/>
              <pc:sldMasterMk cId="1247910699" sldId="2147483648"/>
              <pc:sldLayoutMk cId="2206408551" sldId="2147483661"/>
              <ac:spMk id="3" creationId="{5F444502-283E-4263-B8B3-8A0B2F146D7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5EB0-BCDA-4E91-B5A8-5FAB35B0556B}" type="datetimeFigureOut">
              <a:rPr lang="pt-BR" smtClean="0"/>
              <a:t>13/11/2019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7273D-403B-4185-B171-EF92BD3E17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84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9683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664BF93-B7AA-4AFA-8FA9-C1B9A9D6D3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AABE1-65E0-4FDB-8337-C6C02A8C7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3164" y="1041400"/>
            <a:ext cx="2013527" cy="2387600"/>
          </a:xfrm>
          <a:solidFill>
            <a:schemeClr val="tx2">
              <a:lumMod val="50000"/>
              <a:alpha val="80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algn="ctr">
              <a:defRPr sz="19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78" y="2827505"/>
            <a:ext cx="3806456" cy="1669311"/>
          </a:xfrm>
          <a:solidFill>
            <a:srgbClr val="7030A0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1" y="671512"/>
            <a:ext cx="7149155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1114088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11647796" y="3082686"/>
            <a:ext cx="374526" cy="28535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bg1"/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4461" y="0"/>
            <a:ext cx="4156399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56AF5319-5B30-4585-B3BD-0B99A8FFF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6729" y="0"/>
            <a:ext cx="1637732" cy="159765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13" grpId="0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16" y="482600"/>
            <a:ext cx="5679744" cy="5792859"/>
          </a:xfrm>
        </p:spPr>
        <p:txBody>
          <a:bodyPr anchor="ctr"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56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7908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6907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6404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7008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41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12/11/2019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5" r:id="rId6"/>
    <p:sldLayoutId id="2147483653" r:id="rId7"/>
    <p:sldLayoutId id="2147483654" r:id="rId8"/>
    <p:sldLayoutId id="2147483655" r:id="rId9"/>
    <p:sldLayoutId id="2147483656" r:id="rId10"/>
    <p:sldLayoutId id="2147483662" r:id="rId11"/>
    <p:sldLayoutId id="2147483660" r:id="rId12"/>
    <p:sldLayoutId id="2147483664" r:id="rId13"/>
    <p:sldLayoutId id="2147483657" r:id="rId14"/>
    <p:sldLayoutId id="2147483663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spaço Reservado para Imagem 34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963CECD1-5E6F-4EB8-A367-BFC9B05D6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053DF773-9DC8-49DB-815B-5F5991A2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858" y="4416988"/>
            <a:ext cx="9144000" cy="1655762"/>
          </a:xfrm>
        </p:spPr>
        <p:txBody>
          <a:bodyPr>
            <a:noAutofit/>
          </a:bodyPr>
          <a:lstStyle/>
          <a:p>
            <a:r>
              <a:rPr lang="pt-BR" sz="11500" dirty="0">
                <a:solidFill>
                  <a:schemeClr val="bg1"/>
                </a:solidFill>
              </a:rPr>
              <a:t>E PROPÓSITO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58" y="1850798"/>
            <a:ext cx="2355636" cy="2343046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pt-BR" dirty="0"/>
              <a:t>o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8636000" cy="3394071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3868CF-852C-4311-AA8E-1EAF710D344A}"/>
              </a:ext>
            </a:extLst>
          </p:cNvPr>
          <p:cNvSpPr txBox="1"/>
          <p:nvPr/>
        </p:nvSpPr>
        <p:spPr>
          <a:xfrm>
            <a:off x="3125276" y="1350248"/>
            <a:ext cx="6742623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O SEGUNDO DÍZIMO </a:t>
            </a:r>
            <a:endParaRPr lang="pt-BR" sz="115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393324" y="6212166"/>
            <a:ext cx="326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MARIO NIÑO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AA1E8-A9D9-4604-A044-C8FCEAFA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242" y="5839802"/>
            <a:ext cx="972802" cy="10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63308" y="1484483"/>
            <a:ext cx="732736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/>
                </a:solidFill>
              </a:rPr>
              <a:t>RIGEM</a:t>
            </a:r>
            <a:endParaRPr lang="pt-BR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E736610-458E-4271-9B5E-380DA10AB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Em cada terceiro ano, entretanto, este segundo dízimo devia ser usado em casa, hospedando os levitas e os pobres, conforme Moisés dissera: “Para que comam dentro das tuas portas, e se fartem”. Deuteronômio 26:12. Este dízimo proveria um fundo para fins de caridade e hospitalidade.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7EF643-1BE7-47C7-A2F5-5AF1C13E6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Ellen G. White, Patriarcas e Profetas, p 535. </a:t>
            </a:r>
          </a:p>
        </p:txBody>
      </p:sp>
    </p:spTree>
    <p:extLst>
      <p:ext uri="{BB962C8B-B14F-4D97-AF65-F5344CB8AC3E}">
        <p14:creationId xmlns:p14="http://schemas.microsoft.com/office/powerpoint/2010/main" val="23448718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7F7DB6B-9DE3-4191-A971-FA5D967B6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Cada sétimo ano eram tomadas providências especiais em favor dos pobres.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6474D3-3414-49A2-9F64-4BD301A0D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Ellen G. White, Patriarcas e Profetas, p 536</a:t>
            </a:r>
          </a:p>
        </p:txBody>
      </p:sp>
    </p:spTree>
    <p:extLst>
      <p:ext uri="{BB962C8B-B14F-4D97-AF65-F5344CB8AC3E}">
        <p14:creationId xmlns:p14="http://schemas.microsoft.com/office/powerpoint/2010/main" val="27376132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4D08433-A024-4736-A9E5-B46733A4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/>
              <a:t>O sistema de dízimos e ofertas de Israel, três componentes: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6E785B7-5092-4181-9E0C-A83A56F69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O primeiro dízimo era destinado ao sustento dos Levitas e era administrado por eles;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O segundo dízimo era planejado para sustento das festas anuais e dos atos de caridade, sendo administrado pela família Hebreia; 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As ofertas eram parte da adoração e serviam de auxílio às operações do santuário. </a:t>
            </a:r>
          </a:p>
        </p:txBody>
      </p:sp>
      <p:pic>
        <p:nvPicPr>
          <p:cNvPr id="8" name="Espaço Reservado para Imagem 7" descr="Uma imagem contendo ao ar livre, mamífero, animal, grama&#10;&#10;Descrição gerada automaticamente">
            <a:extLst>
              <a:ext uri="{FF2B5EF4-FFF2-40B4-BE49-F238E27FC236}">
                <a16:creationId xmlns:a16="http://schemas.microsoft.com/office/drawing/2014/main" id="{CCE5BF8F-98CA-4799-8FDF-49B071BF38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02875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CE32C0-F1BF-4923-A4FF-CC3433539A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Deus, então, incluiu algo a mais no Seu design para Israel, um segundo dízimo, que não apenas iria auxiliar nas convocações anuais em Jerusalém, mas que permitiria as famílias Judias ajudar seus irmãos e irmãs, especialmente à viúva, ao órfão, ao pobre e ao estrangeiro.</a:t>
            </a:r>
          </a:p>
        </p:txBody>
      </p:sp>
      <p:pic>
        <p:nvPicPr>
          <p:cNvPr id="7" name="Espaço Reservado para Imagem 6" descr="Foto em preto e branco de mulher com lenço na cabeça&#10;&#10;Descrição gerada automaticamente">
            <a:extLst>
              <a:ext uri="{FF2B5EF4-FFF2-40B4-BE49-F238E27FC236}">
                <a16:creationId xmlns:a16="http://schemas.microsoft.com/office/drawing/2014/main" id="{F4256449-0791-42A7-8FC3-2D2DD892ED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90080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F042327-E28D-4C09-862B-1010AA13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pt-BR" dirty="0"/>
              <a:t>A PARTICIPAÇÃO DE ISRAEL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C81EAA69-7AFA-4BC5-A961-E3121C1E26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091324"/>
              </p:ext>
            </p:extLst>
          </p:nvPr>
        </p:nvGraphicFramePr>
        <p:xfrm>
          <a:off x="495300" y="1232467"/>
          <a:ext cx="11201400" cy="5260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0560">
                  <a:extLst>
                    <a:ext uri="{9D8B030D-6E8A-4147-A177-3AD203B41FA5}">
                      <a16:colId xmlns:a16="http://schemas.microsoft.com/office/drawing/2014/main" val="608723781"/>
                    </a:ext>
                  </a:extLst>
                </a:gridCol>
                <a:gridCol w="2180840">
                  <a:extLst>
                    <a:ext uri="{9D8B030D-6E8A-4147-A177-3AD203B41FA5}">
                      <a16:colId xmlns:a16="http://schemas.microsoft.com/office/drawing/2014/main" val="2912115639"/>
                    </a:ext>
                  </a:extLst>
                </a:gridCol>
              </a:tblGrid>
              <a:tr h="879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4400" b="0" dirty="0">
                          <a:effectLst/>
                        </a:rPr>
                        <a:t>ÁREAS</a:t>
                      </a:r>
                      <a:endParaRPr lang="pt-BR" sz="4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4400" b="0">
                          <a:effectLst/>
                        </a:rPr>
                        <a:t>%</a:t>
                      </a:r>
                      <a:endParaRPr lang="pt-BR" sz="4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128517"/>
                  </a:ext>
                </a:extLst>
              </a:tr>
              <a:tr h="1402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1. Retorno do dízimo ao Senhor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(Primeiro dízimo – Dízimo Levítico)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10%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7146164"/>
                  </a:ext>
                </a:extLst>
              </a:tr>
              <a:tr h="1402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2. Festas anuais e caridade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(Segundo dízimo – Dízimo festivo)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10%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227498"/>
                  </a:ext>
                </a:extLst>
              </a:tr>
              <a:tr h="701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3. Ofertas e Santuário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5-13%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112847"/>
                  </a:ext>
                </a:extLst>
              </a:tr>
              <a:tr h="735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>
                          <a:effectLst/>
                        </a:rPr>
                        <a:t>TOTAL </a:t>
                      </a:r>
                      <a:endParaRPr lang="pt-BR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 dirty="0">
                          <a:effectLst/>
                        </a:rPr>
                        <a:t>25-33%</a:t>
                      </a:r>
                      <a:endParaRPr lang="pt-BR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011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61245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D988F8-BC7F-4630-9118-AD14DA37B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“As contribuições exigidas dos hebreus para fins religiosos e caritativos, montavam a uma quarta parte completa de suas rendas. Uma taxa tão pesada sobre os recursos do povo poder-se-ia esperar que os reduzisse à pobreza; mas, ao contrário, a fiel observância destes estatutos era uma das condições de sua prosperidade”.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7D3A82-183A-4564-91FB-A2194BFAA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. Ellen G. White, Patriarcas e Profetas, p 531. </a:t>
            </a:r>
          </a:p>
        </p:txBody>
      </p:sp>
    </p:spTree>
    <p:extLst>
      <p:ext uri="{BB962C8B-B14F-4D97-AF65-F5344CB8AC3E}">
        <p14:creationId xmlns:p14="http://schemas.microsoft.com/office/powerpoint/2010/main" val="14720354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AA7F62-81D3-460F-8567-8A3A249F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PARTICIPAÇÃO DE ISRAEL EM CONTRASTE COM NOSSAS DESPESAS MODERNAS 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C1B359F0-2BDA-4DD1-AFBF-052DD2A4A1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748391"/>
              </p:ext>
            </p:extLst>
          </p:nvPr>
        </p:nvGraphicFramePr>
        <p:xfrm>
          <a:off x="838200" y="1825624"/>
          <a:ext cx="10515600" cy="4068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3162">
                  <a:extLst>
                    <a:ext uri="{9D8B030D-6E8A-4147-A177-3AD203B41FA5}">
                      <a16:colId xmlns:a16="http://schemas.microsoft.com/office/drawing/2014/main" val="403131927"/>
                    </a:ext>
                  </a:extLst>
                </a:gridCol>
                <a:gridCol w="1782438">
                  <a:extLst>
                    <a:ext uri="{9D8B030D-6E8A-4147-A177-3AD203B41FA5}">
                      <a16:colId xmlns:a16="http://schemas.microsoft.com/office/drawing/2014/main" val="2380020039"/>
                    </a:ext>
                  </a:extLst>
                </a:gridCol>
              </a:tblGrid>
              <a:tr h="383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>
                          <a:effectLst/>
                        </a:rPr>
                        <a:t>ITENS</a:t>
                      </a:r>
                      <a:endParaRPr lang="pt-BR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DESPESAS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808388"/>
                  </a:ext>
                </a:extLst>
              </a:tr>
              <a:tr h="3585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Hipoteca ou aluguel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22727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Taxas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298951"/>
                  </a:ext>
                </a:extLst>
              </a:tr>
              <a:tr h="3585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Educação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600910"/>
                  </a:ext>
                </a:extLst>
              </a:tr>
              <a:tr h="3585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Utilidades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0412765"/>
                  </a:ext>
                </a:extLst>
              </a:tr>
              <a:tr h="5167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 dirty="0">
                          <a:effectLst/>
                        </a:rPr>
                        <a:t>Retorno do dízimo ao Senhor (Primeiro dízimo – Dízimo Levítico)</a:t>
                      </a:r>
                      <a:endParaRPr lang="pt-BR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10%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5241293"/>
                  </a:ext>
                </a:extLst>
              </a:tr>
              <a:tr h="52532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 dirty="0">
                          <a:effectLst/>
                        </a:rPr>
                        <a:t>Banquetes anuais e caridade (Segundo dízimo – Dízimo festivo) </a:t>
                      </a:r>
                      <a:endParaRPr lang="pt-BR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10%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924223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Ofertas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5%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784395"/>
                  </a:ext>
                </a:extLst>
              </a:tr>
              <a:tr h="3585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2400" b="0">
                          <a:effectLst/>
                        </a:rPr>
                        <a:t>Alimentação e despesas familiares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75%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752519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>
                          <a:effectLst/>
                        </a:rPr>
                        <a:t>TOTAL</a:t>
                      </a:r>
                      <a:endParaRPr lang="pt-BR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>
                          <a:effectLst/>
                        </a:rPr>
                        <a:t>100%</a:t>
                      </a:r>
                      <a:endParaRPr lang="pt-BR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60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09536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88770-A3A6-47CC-95D1-46C56DB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Neste plano divino, Deus assumiu a responsabilidade pela maioria das despesas que cada família possuía.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5D911D0-C227-4A5D-A4A4-307C30EE02B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671513"/>
            <a:ext cx="6172200" cy="53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1716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AAFF3-1430-40D0-823E-FCB0BE22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geral, os Hebreus ficavam cada vez mais ricos ao passar dos anos. Este era um bom plano para trazer prosperidade para o povo e Israel se tornou uma nação rica. </a:t>
            </a:r>
          </a:p>
        </p:txBody>
      </p:sp>
      <p:pic>
        <p:nvPicPr>
          <p:cNvPr id="5" name="Espaço Reservado para Imagem 4" descr="Rebanho de ovelhas comendo grama no pasto&#10;&#10;Descrição gerada automaticamente">
            <a:extLst>
              <a:ext uri="{FF2B5EF4-FFF2-40B4-BE49-F238E27FC236}">
                <a16:creationId xmlns:a16="http://schemas.microsoft.com/office/drawing/2014/main" id="{8F0FC389-6B7C-4B24-8A0A-C44EB117F7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483587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A57B3-2D05-4833-A04D-C4B212CA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Os princípios fundamentais deste sistema podem ser adotados e adaptados em nosso tempo.</a:t>
            </a:r>
          </a:p>
        </p:txBody>
      </p:sp>
      <p:pic>
        <p:nvPicPr>
          <p:cNvPr id="5" name="Espaço Reservado para Imagem 4" descr="Mão de pessoa&#10;&#10;Descrição gerada automaticamente">
            <a:extLst>
              <a:ext uri="{FF2B5EF4-FFF2-40B4-BE49-F238E27FC236}">
                <a16:creationId xmlns:a16="http://schemas.microsoft.com/office/drawing/2014/main" id="{3420E62A-61BC-4CD5-85A3-19D8DE52F5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581235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60F88A0-347A-4BDC-B3C8-8A192257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CONCEITO DE MORDOMIA COMEÇOU NO ÉDEN COMO UMA RESPONSABILIDADE DESIGNADA A ADÃO E EVA</a:t>
            </a:r>
          </a:p>
        </p:txBody>
      </p:sp>
      <p:pic>
        <p:nvPicPr>
          <p:cNvPr id="8" name="Espaço Reservado para Imagem 7" descr="Imagem em preto e branco de pessoa com a mão&#10;&#10;Descrição gerada automaticamente">
            <a:extLst>
              <a:ext uri="{FF2B5EF4-FFF2-40B4-BE49-F238E27FC236}">
                <a16:creationId xmlns:a16="http://schemas.microsoft.com/office/drawing/2014/main" id="{A654B2ED-644D-4EC0-B1F6-39FD01EFC6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55300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C369DA1-A296-40C8-AE44-5161B10AF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segundo dízimo tinha o propósito de ajudar às pessoas necessitadas e não de ser uma ajuda adicional para o santuário. </a:t>
            </a:r>
          </a:p>
        </p:txBody>
      </p:sp>
      <p:pic>
        <p:nvPicPr>
          <p:cNvPr id="11" name="Espaço Reservado para Imagem 10" descr="Uma imagem contendo de madeira, marrom, preto, mesa&#10;&#10;Descrição gerada automaticamente">
            <a:extLst>
              <a:ext uri="{FF2B5EF4-FFF2-40B4-BE49-F238E27FC236}">
                <a16:creationId xmlns:a16="http://schemas.microsoft.com/office/drawing/2014/main" id="{EFA7DF72-804A-40DA-B4E0-9A4526ADAC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27547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spaço Reservado para Imagem 34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963CECD1-5E6F-4EB8-A367-BFC9B05D6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053DF773-9DC8-49DB-815B-5F5991A2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858" y="4416988"/>
            <a:ext cx="9144000" cy="1655762"/>
          </a:xfrm>
        </p:spPr>
        <p:txBody>
          <a:bodyPr>
            <a:noAutofit/>
          </a:bodyPr>
          <a:lstStyle/>
          <a:p>
            <a:r>
              <a:rPr lang="pt-BR" sz="11500" dirty="0">
                <a:solidFill>
                  <a:schemeClr val="bg1"/>
                </a:solidFill>
              </a:rPr>
              <a:t>E PROPÓSITO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4B508BF1-AC74-432E-B739-F1D3D6DB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58" y="1850798"/>
            <a:ext cx="2355636" cy="2343046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pt-BR" dirty="0"/>
              <a:t>o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1654676" y="1245121"/>
            <a:ext cx="8636000" cy="3394071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3868CF-852C-4311-AA8E-1EAF710D344A}"/>
              </a:ext>
            </a:extLst>
          </p:cNvPr>
          <p:cNvSpPr txBox="1"/>
          <p:nvPr/>
        </p:nvSpPr>
        <p:spPr>
          <a:xfrm>
            <a:off x="3125276" y="1350248"/>
            <a:ext cx="6742623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O SEGUNDO DÍZIMO </a:t>
            </a:r>
            <a:endParaRPr lang="pt-BR" sz="115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393324" y="6212166"/>
            <a:ext cx="326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MARIO NIÑO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AA1E8-A9D9-4604-A044-C8FCEAFA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242" y="5839802"/>
            <a:ext cx="972802" cy="10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85F28C8-380A-4352-9380-FE26AC5D2756}"/>
              </a:ext>
            </a:extLst>
          </p:cNvPr>
          <p:cNvSpPr txBox="1"/>
          <p:nvPr/>
        </p:nvSpPr>
        <p:spPr>
          <a:xfrm>
            <a:off x="2963308" y="1484483"/>
            <a:ext cx="732736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/>
                </a:solidFill>
              </a:rPr>
              <a:t>RIGEM</a:t>
            </a:r>
            <a:endParaRPr lang="pt-BR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75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E74B2-07A0-4554-8F88-42BA0B74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Antes da destruição do templo de Jerusalém, o povo Judeu dedicava um primeiro dízimo para o auxílio dos Levitas. </a:t>
            </a:r>
          </a:p>
        </p:txBody>
      </p:sp>
      <p:pic>
        <p:nvPicPr>
          <p:cNvPr id="5" name="Espaço Reservado para Imagem 4" descr="Uma imagem contendo edifício, mesa, branco, grande&#10;&#10;Descrição gerada automaticamente">
            <a:extLst>
              <a:ext uri="{FF2B5EF4-FFF2-40B4-BE49-F238E27FC236}">
                <a16:creationId xmlns:a16="http://schemas.microsoft.com/office/drawing/2014/main" id="{42570AAF-ADC8-4200-8CF4-E7BF036C48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1360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3D8B9-1FC2-44D7-9478-4349465C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Eles também dedicavam um segundo dízimo à caridade e às festas anuais em Jerusalém </a:t>
            </a:r>
          </a:p>
        </p:txBody>
      </p:sp>
      <p:pic>
        <p:nvPicPr>
          <p:cNvPr id="5" name="Espaço Reservado para Imagem 4" descr="Uma imagem contendo no interior, olhando, deitado, gato&#10;&#10;Descrição gerada automaticamente">
            <a:extLst>
              <a:ext uri="{FF2B5EF4-FFF2-40B4-BE49-F238E27FC236}">
                <a16:creationId xmlns:a16="http://schemas.microsoft.com/office/drawing/2014/main" id="{1036DDF4-9D5D-4749-8C85-1DEA0457D7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073890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9966AD-CB66-4BA0-BA47-3BC51750B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Tais leis se aplicavam aos primeiros seis anos do ciclo de sete anos, durante o crescimento da colheita.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0CC42C3-C1F0-4E01-B395-5D32AD2400E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31850"/>
            <a:ext cx="4924425" cy="51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29902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49CD8-9048-45E9-8C99-46E48DFB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No sétimo ano, qualquer produção da terra era de ser dedicado aos pobres.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074BBAB-7E1C-4BBF-80F3-2EE92C1AC0C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671513"/>
            <a:ext cx="6172200" cy="53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396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2C563-1469-4BD6-8672-A7368E67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</p:spPr>
        <p:txBody>
          <a:bodyPr>
            <a:normAutofit/>
          </a:bodyPr>
          <a:lstStyle/>
          <a:p>
            <a:r>
              <a:rPr lang="pt-BR" dirty="0"/>
              <a:t>O segundo dízimo, no entanto, mostrou a realidade, ou seja, que havia de haver uma generosa consideração com os menos afortunados. </a:t>
            </a:r>
          </a:p>
        </p:txBody>
      </p:sp>
      <p:pic>
        <p:nvPicPr>
          <p:cNvPr id="6" name="Espaço Reservado para Imagem 5" descr="Uma imagem contendo pessoa, ao ar livre, homem, rua&#10;&#10;Descrição gerada automaticamente">
            <a:extLst>
              <a:ext uri="{FF2B5EF4-FFF2-40B4-BE49-F238E27FC236}">
                <a16:creationId xmlns:a16="http://schemas.microsoft.com/office/drawing/2014/main" id="{1EB3083E-3A6E-4092-A259-0D302947F1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60596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D9D19A1-D0F2-49E1-B0F0-D05E0AFE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USO DO SEGUNDO DÍZIMO EM ISRAEL: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6F7E2E19-E316-4168-ACD0-6CFB57513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565897"/>
              </p:ext>
            </p:extLst>
          </p:nvPr>
        </p:nvGraphicFramePr>
        <p:xfrm>
          <a:off x="838200" y="1447800"/>
          <a:ext cx="10312401" cy="4749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116">
                  <a:extLst>
                    <a:ext uri="{9D8B030D-6E8A-4147-A177-3AD203B41FA5}">
                      <a16:colId xmlns:a16="http://schemas.microsoft.com/office/drawing/2014/main" val="160744648"/>
                    </a:ext>
                  </a:extLst>
                </a:gridCol>
                <a:gridCol w="2195230">
                  <a:extLst>
                    <a:ext uri="{9D8B030D-6E8A-4147-A177-3AD203B41FA5}">
                      <a16:colId xmlns:a16="http://schemas.microsoft.com/office/drawing/2014/main" val="1747485248"/>
                    </a:ext>
                  </a:extLst>
                </a:gridCol>
                <a:gridCol w="2744038">
                  <a:extLst>
                    <a:ext uri="{9D8B030D-6E8A-4147-A177-3AD203B41FA5}">
                      <a16:colId xmlns:a16="http://schemas.microsoft.com/office/drawing/2014/main" val="1365285776"/>
                    </a:ext>
                  </a:extLst>
                </a:gridCol>
                <a:gridCol w="456530">
                  <a:extLst>
                    <a:ext uri="{9D8B030D-6E8A-4147-A177-3AD203B41FA5}">
                      <a16:colId xmlns:a16="http://schemas.microsoft.com/office/drawing/2014/main" val="816087183"/>
                    </a:ext>
                  </a:extLst>
                </a:gridCol>
                <a:gridCol w="636228">
                  <a:extLst>
                    <a:ext uri="{9D8B030D-6E8A-4147-A177-3AD203B41FA5}">
                      <a16:colId xmlns:a16="http://schemas.microsoft.com/office/drawing/2014/main" val="1752399196"/>
                    </a:ext>
                  </a:extLst>
                </a:gridCol>
                <a:gridCol w="636228">
                  <a:extLst>
                    <a:ext uri="{9D8B030D-6E8A-4147-A177-3AD203B41FA5}">
                      <a16:colId xmlns:a16="http://schemas.microsoft.com/office/drawing/2014/main" val="1737539892"/>
                    </a:ext>
                  </a:extLst>
                </a:gridCol>
                <a:gridCol w="636228">
                  <a:extLst>
                    <a:ext uri="{9D8B030D-6E8A-4147-A177-3AD203B41FA5}">
                      <a16:colId xmlns:a16="http://schemas.microsoft.com/office/drawing/2014/main" val="332976637"/>
                    </a:ext>
                  </a:extLst>
                </a:gridCol>
                <a:gridCol w="636228">
                  <a:extLst>
                    <a:ext uri="{9D8B030D-6E8A-4147-A177-3AD203B41FA5}">
                      <a16:colId xmlns:a16="http://schemas.microsoft.com/office/drawing/2014/main" val="1485132912"/>
                    </a:ext>
                  </a:extLst>
                </a:gridCol>
                <a:gridCol w="636228">
                  <a:extLst>
                    <a:ext uri="{9D8B030D-6E8A-4147-A177-3AD203B41FA5}">
                      <a16:colId xmlns:a16="http://schemas.microsoft.com/office/drawing/2014/main" val="1996670663"/>
                    </a:ext>
                  </a:extLst>
                </a:gridCol>
                <a:gridCol w="372347">
                  <a:extLst>
                    <a:ext uri="{9D8B030D-6E8A-4147-A177-3AD203B41FA5}">
                      <a16:colId xmlns:a16="http://schemas.microsoft.com/office/drawing/2014/main" val="1464064274"/>
                    </a:ext>
                  </a:extLst>
                </a:gridCol>
              </a:tblGrid>
              <a:tr h="809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REF.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DÍZIMO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HEBREU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ANOS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35319"/>
                  </a:ext>
                </a:extLst>
              </a:tr>
              <a:tr h="75708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 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5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6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431995"/>
                  </a:ext>
                </a:extLst>
              </a:tr>
              <a:tr h="809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1.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Levítico 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ma’aser rishon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7371262"/>
                  </a:ext>
                </a:extLst>
              </a:tr>
              <a:tr h="757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2.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Segundo 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err="1">
                          <a:effectLst/>
                        </a:rPr>
                        <a:t>ma’aser</a:t>
                      </a:r>
                      <a:r>
                        <a:rPr lang="pt-BR" sz="2400" dirty="0">
                          <a:effectLst/>
                        </a:rPr>
                        <a:t> </a:t>
                      </a:r>
                      <a:r>
                        <a:rPr lang="pt-BR" sz="2400" dirty="0" err="1">
                          <a:effectLst/>
                        </a:rPr>
                        <a:t>sheni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755410"/>
                  </a:ext>
                </a:extLst>
              </a:tr>
              <a:tr h="757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Segundo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err="1">
                          <a:effectLst/>
                        </a:rPr>
                        <a:t>ma’aser</a:t>
                      </a:r>
                      <a:r>
                        <a:rPr lang="pt-BR" sz="2400" dirty="0">
                          <a:effectLst/>
                        </a:rPr>
                        <a:t> </a:t>
                      </a:r>
                      <a:r>
                        <a:rPr lang="pt-BR" sz="2400" dirty="0" err="1">
                          <a:effectLst/>
                        </a:rPr>
                        <a:t>ani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 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 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9252367"/>
                  </a:ext>
                </a:extLst>
              </a:tr>
              <a:tr h="859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3.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Ofertas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minchah 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*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*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*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*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*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*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effectLst/>
                        </a:rPr>
                        <a:t> 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7717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8984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837DFC-491E-45D4-9CBF-D45D1FD78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965200"/>
            <a:ext cx="7210756" cy="4749800"/>
          </a:xfrm>
        </p:spPr>
        <p:txBody>
          <a:bodyPr>
            <a:normAutofit/>
          </a:bodyPr>
          <a:lstStyle/>
          <a:p>
            <a:r>
              <a:rPr lang="pt-BR" dirty="0"/>
              <a:t>A fim de promover a reunião do povo para serviço religioso, bem como para se fazerem provisões aos pobres, exigia-se um segundo dízimo de todo o lucro. </a:t>
            </a:r>
            <a:r>
              <a:rPr lang="pt-BR" i="0" dirty="0"/>
              <a:t>[...]</a:t>
            </a:r>
            <a:r>
              <a:rPr lang="pt-BR" dirty="0"/>
              <a:t> Este dízimo, ou o seu equivalente em dinheiro, deviam por dois anos trazer ao lugar em que estava estabelecido o santuário. </a:t>
            </a:r>
            <a:endParaRPr lang="pt-BR" i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3D1AA41-D031-491A-8704-F8440062FD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Ellen G. White, Patriarcas e Profetas, p 535. </a:t>
            </a:r>
          </a:p>
        </p:txBody>
      </p:sp>
    </p:spTree>
    <p:extLst>
      <p:ext uri="{BB962C8B-B14F-4D97-AF65-F5344CB8AC3E}">
        <p14:creationId xmlns:p14="http://schemas.microsoft.com/office/powerpoint/2010/main" val="16790131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3319</TotalTime>
  <Words>745</Words>
  <Application>Microsoft Office PowerPoint</Application>
  <PresentationFormat>Widescreen</PresentationFormat>
  <Paragraphs>121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Tw Cen MT</vt:lpstr>
      <vt:lpstr>Wingdings</vt:lpstr>
      <vt:lpstr>Tema do Office</vt:lpstr>
      <vt:lpstr>o</vt:lpstr>
      <vt:lpstr>O CONCEITO DE MORDOMIA COMEÇOU NO ÉDEN COMO UMA RESPONSABILIDADE DESIGNADA A ADÃO E EVA</vt:lpstr>
      <vt:lpstr>Antes da destruição do templo de Jerusalém, o povo Judeu dedicava um primeiro dízimo para o auxílio dos Levitas. </vt:lpstr>
      <vt:lpstr> Eles também dedicavam um segundo dízimo à caridade e às festas anuais em Jerusalém </vt:lpstr>
      <vt:lpstr>Apresentação do PowerPoint</vt:lpstr>
      <vt:lpstr> No sétimo ano, qualquer produção da terra era de ser dedicado aos pobres. </vt:lpstr>
      <vt:lpstr>O segundo dízimo, no entanto, mostrou a realidade, ou seja, que havia de haver uma generosa consideração com os menos afortunados. </vt:lpstr>
      <vt:lpstr>USO DO SEGUNDO DÍZIMO EM ISRAEL:</vt:lpstr>
      <vt:lpstr>Apresentação do PowerPoint</vt:lpstr>
      <vt:lpstr>Apresentação do PowerPoint</vt:lpstr>
      <vt:lpstr>Apresentação do PowerPoint</vt:lpstr>
      <vt:lpstr>O sistema de dízimos e ofertas de Israel, três componentes:</vt:lpstr>
      <vt:lpstr>Apresentação do PowerPoint</vt:lpstr>
      <vt:lpstr>A PARTICIPAÇÃO DE ISRAEL</vt:lpstr>
      <vt:lpstr>Apresentação do PowerPoint</vt:lpstr>
      <vt:lpstr>A PARTICIPAÇÃO DE ISRAEL EM CONTRASTE COM NOSSAS DESPESAS MODERNAS </vt:lpstr>
      <vt:lpstr>Neste plano divino, Deus assumiu a responsabilidade pela maioria das despesas que cada família possuía. </vt:lpstr>
      <vt:lpstr>em geral, os Hebreus ficavam cada vez mais ricos ao passar dos anos. Este era um bom plano para trazer prosperidade para o povo e Israel se tornou uma nação rica. </vt:lpstr>
      <vt:lpstr>Os princípios fundamentais deste sistema podem ser adotados e adaptados em nosso tempo.</vt:lpstr>
      <vt:lpstr>Apresentação do PowerPoint</vt:lpstr>
      <vt:lpstr>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2019-03-06T22:34:21Z</dcterms:created>
  <dcterms:modified xsi:type="dcterms:W3CDTF">2019-11-14T00:45:21Z</dcterms:modified>
</cp:coreProperties>
</file>