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3" r:id="rId2"/>
    <p:sldId id="257" r:id="rId3"/>
    <p:sldId id="274" r:id="rId4"/>
    <p:sldId id="28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6" r:id="rId15"/>
    <p:sldId id="287" r:id="rId16"/>
    <p:sldId id="288" r:id="rId17"/>
    <p:sldId id="291" r:id="rId18"/>
    <p:sldId id="289" r:id="rId19"/>
    <p:sldId id="290" r:id="rId20"/>
    <p:sldId id="292" r:id="rId21"/>
    <p:sldId id="272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B69DB0-566C-134A-BE0F-023E77C6FD64}" v="92" dt="2020-09-07T22:09:24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0991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3210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 cap="all" baseline="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C831CFE-7527-4A45-A36D-987D6BDD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QUANTO DINHEIRO PRECISAREI PARA ME APOSENTAR?</a:t>
            </a:r>
          </a:p>
        </p:txBody>
      </p:sp>
    </p:spTree>
    <p:extLst>
      <p:ext uri="{BB962C8B-B14F-4D97-AF65-F5344CB8AC3E}">
        <p14:creationId xmlns:p14="http://schemas.microsoft.com/office/powerpoint/2010/main" val="42161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23B4B2-770E-E24A-9C9D-DEC05646B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Em vez de se concentrar apenas na renda, seu foco deve estar nas despesas que você prevê que vai ter na aposentadoria.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32018053-0F01-CC43-8F3D-57A59A3989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 r="-315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28103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8AB98-4DD0-5C4E-A66D-4D44F13E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método simples é fazer uma lista de todas as despesas que você tem atualmente.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9B75795-C005-4743-A29F-FA50AB4BF8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2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55028DD-ACDD-6748-B534-278D4CA70A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904" y="535899"/>
            <a:ext cx="7330191" cy="578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6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8C59D-88F1-5B4F-8FB2-F2136763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49" y="992187"/>
            <a:ext cx="4474564" cy="4873626"/>
          </a:xfrm>
        </p:spPr>
        <p:txBody>
          <a:bodyPr/>
          <a:lstStyle/>
          <a:p>
            <a:r>
              <a:rPr lang="pt-BR" dirty="0"/>
              <a:t>Como escolho minha pensão ou plano de aposentadoria?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488F0E-605C-E44C-A57A-F856EAD3E3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30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54590-1A01-9E45-95F1-1A05F501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redução da dívida tem um grande impacto no investimento para a aposentadoria.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1F07CE9-769A-B046-9EE6-881516FCCE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0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2A8B7D0-6128-5E4B-B310-CEF7DA6A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diretrizes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9EC5882-4C7E-3B43-A39B-9879F123DB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Não decida antes de ter certeza de que obteve o máximo de informações possíveis. </a:t>
            </a:r>
          </a:p>
          <a:p>
            <a:r>
              <a:rPr lang="pt-BR" dirty="0"/>
              <a:t>Faça uma comparação entre os diferentes produtos que os fornecedores estão oferecendo.</a:t>
            </a:r>
          </a:p>
          <a:p>
            <a:r>
              <a:rPr lang="pt-BR" dirty="0"/>
              <a:t>Verifique se as contribuições necessárias cabem no seu orçamento atual. </a:t>
            </a:r>
          </a:p>
          <a:p>
            <a:r>
              <a:rPr lang="pt-BR" dirty="0"/>
              <a:t>Esteja ciente das cobranças e taxas que você terá que pagar, bem como das multas se deixar de fazer um pagamento. 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6FE40B42-DFAE-7D44-99AD-A89F8E9587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3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D3980-82D1-F14E-8174-40AA2D531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308888-97FB-2549-9179-A2782957D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é a data mais próxima que você pode se aposentar? </a:t>
            </a:r>
          </a:p>
          <a:p>
            <a:r>
              <a:rPr lang="pt-BR" dirty="0"/>
              <a:t>Qual será a penalidade se você decidir se aposentar mais cedo? 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85DA9BBC-5A8D-B044-9458-95F7DA2DEA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85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3316DA6-EE06-5D48-A89D-7B12EEBB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7" y="0"/>
            <a:ext cx="5679744" cy="1597652"/>
          </a:xfrm>
        </p:spPr>
        <p:txBody>
          <a:bodyPr/>
          <a:lstStyle/>
          <a:p>
            <a:r>
              <a:rPr lang="pt-BR" dirty="0"/>
              <a:t>diretrizes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9A60218-D60D-6140-A6DF-3B9CF3772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Verifique se você sabe como os fundos serão investidos.</a:t>
            </a:r>
          </a:p>
          <a:p>
            <a:r>
              <a:rPr lang="pt-BR" dirty="0"/>
              <a:t>Esteja ciente do nível de risco que está assumindo. </a:t>
            </a:r>
          </a:p>
          <a:p>
            <a:r>
              <a:rPr lang="pt-BR" dirty="0"/>
              <a:t>Se você não tiver certeza, procure aconselhamento de um consultor financeiro independente.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42F10741-8648-C140-88DF-3134058BA2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16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4C05E5-F79F-1D48-9817-60A8B00E4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“Observe a formiga, preguiçoso, reflita nos caminhos dela e seja sábio! Ela não tem nem chefe, nem supervisor, nem governante, e ainda assim armazena as suas provisões no verão e na época da colheita ajunta o seu alimento.”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64EAD09-3255-A748-8494-284DB45E3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Prov. 6: 6-8 NVI</a:t>
            </a:r>
          </a:p>
        </p:txBody>
      </p:sp>
    </p:spTree>
    <p:extLst>
      <p:ext uri="{BB962C8B-B14F-4D97-AF65-F5344CB8AC3E}">
        <p14:creationId xmlns:p14="http://schemas.microsoft.com/office/powerpoint/2010/main" val="7253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455" y="2703799"/>
            <a:ext cx="9431589" cy="1655762"/>
          </a:xfrm>
        </p:spPr>
        <p:txBody>
          <a:bodyPr>
            <a:noAutofit/>
          </a:bodyPr>
          <a:lstStyle/>
          <a:p>
            <a:pPr algn="l"/>
            <a:r>
              <a:rPr lang="pt-BR" sz="16600" dirty="0" err="1">
                <a:solidFill>
                  <a:schemeClr val="accent6">
                    <a:lumMod val="50000"/>
                  </a:schemeClr>
                </a:solidFill>
              </a:rPr>
              <a:t>ruzando</a:t>
            </a:r>
            <a:endParaRPr lang="pt-BR" sz="13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b="1" dirty="0" err="1">
                <a:latin typeface="Century Gothic" panose="020B0502020202020204" pitchFamily="34" charset="0"/>
              </a:rPr>
              <a:t>c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3" y="5967809"/>
            <a:ext cx="271173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MURVIN C AMATCHEE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2451370" y="4553661"/>
            <a:ext cx="8001477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A PONTE ANTES DE CHEGAR A ELA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F0D1D5-E8AC-5A4A-AB68-FC5D99077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3486"/>
            <a:ext cx="1364274" cy="13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0A362-1CC3-0346-ADC9-B2A7CB29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992187"/>
            <a:ext cx="4489554" cy="4873626"/>
          </a:xfrm>
        </p:spPr>
        <p:txBody>
          <a:bodyPr/>
          <a:lstStyle/>
          <a:p>
            <a:r>
              <a:rPr lang="pt-BR" dirty="0"/>
              <a:t>Seja o próprio superintendente do seu dinheiro.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F94EBDD-FA4C-D246-A07E-D45B7A11D1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014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C2926-4072-2441-A87F-476F1046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Comece com o final em mente!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FB37C3B-A8EC-BE41-A5C6-4E95A9843E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37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82850FF-AD65-3441-B150-BB804829D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Muitas pessoas deixam de se preparar efetivamente para a aposentadoria porque muitas vezes é considerado um assunto que pode ser tratado no futuro.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F0D2F922-163A-124C-9A8B-1912C0DBC9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22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45361D-57C6-3746-BDCF-F19A3F255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Uma preparação boa e adequada para a aposentadoria requer definir uma meta de quanto dinheiro você estima que precisará para se aposentar.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75F01D73-7F4F-FC42-B4E0-77EC506AC6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19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471A-9417-0845-82CA-413073A1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Nunca é cedo demais para isso.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D2A4EEA5-E5D4-3E40-97CA-695351396D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52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3F2FD1-F70A-4F46-9935-4D1143BCF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“Os planos bem elaborados levam à fartura; mas o apressado sempre acaba na miséria”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CC14F9F-6CC1-624F-B538-56FE6B876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Provérbios 21: 5 (NVI)</a:t>
            </a:r>
          </a:p>
        </p:txBody>
      </p:sp>
    </p:spTree>
    <p:extLst>
      <p:ext uri="{BB962C8B-B14F-4D97-AF65-F5344CB8AC3E}">
        <p14:creationId xmlns:p14="http://schemas.microsoft.com/office/powerpoint/2010/main" val="42256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910D5-6CDB-5140-8989-11D5AB49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planejar o seu futuro terá um impacto negativo no seu presente.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2406869-2655-E143-ACE3-0207BEA002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"/>
          <a:stretch/>
        </p:blipFill>
        <p:spPr>
          <a:xfrm>
            <a:off x="5307648" y="671512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1075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BABEB-C31F-AE44-9D30-0798F065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para a aposentadoria não deveria ser postergado.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750AB55-B931-8040-B0D9-205D6C7FED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20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372</Words>
  <Application>Microsoft Office PowerPoint</Application>
  <PresentationFormat>Widescreen</PresentationFormat>
  <Paragraphs>32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Georgia</vt:lpstr>
      <vt:lpstr>Tw Cen MT</vt:lpstr>
      <vt:lpstr>Wingdings</vt:lpstr>
      <vt:lpstr>Tema do Office</vt:lpstr>
      <vt:lpstr>Apresentação do PowerPoint</vt:lpstr>
      <vt:lpstr>c</vt:lpstr>
      <vt:lpstr>Comece com o final em mente!</vt:lpstr>
      <vt:lpstr>Apresentação do PowerPoint</vt:lpstr>
      <vt:lpstr>Apresentação do PowerPoint</vt:lpstr>
      <vt:lpstr>Nunca é cedo demais para isso.</vt:lpstr>
      <vt:lpstr>Apresentação do PowerPoint</vt:lpstr>
      <vt:lpstr>Não planejar o seu futuro terá um impacto negativo no seu presente.</vt:lpstr>
      <vt:lpstr>Planejamento para a aposentadoria não deveria ser postergado.</vt:lpstr>
      <vt:lpstr>QUANTO DINHEIRO PRECISAREI PARA ME APOSENTAR?</vt:lpstr>
      <vt:lpstr>Apresentação do PowerPoint</vt:lpstr>
      <vt:lpstr>Um método simples é fazer uma lista de todas as despesas que você tem atualmente. </vt:lpstr>
      <vt:lpstr>Apresentação do PowerPoint</vt:lpstr>
      <vt:lpstr>Como escolho minha pensão ou plano de aposentadoria? </vt:lpstr>
      <vt:lpstr>A redução da dívida tem um grande impacto no investimento para a aposentadoria. </vt:lpstr>
      <vt:lpstr>diretrizes </vt:lpstr>
      <vt:lpstr>perguntas</vt:lpstr>
      <vt:lpstr>diretrizes</vt:lpstr>
      <vt:lpstr>Apresentação do PowerPoint</vt:lpstr>
      <vt:lpstr>Seja o próprio superintendente do seu dinheiro.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</dc:subject>
  <dc:creator>4TONS - Pr. Marcelo Augusto de Carvalho; marcos aurelio gularte de castro</dc:creator>
  <cp:keywords>www.4tons.com.br</cp:keywords>
  <dc:description>COMÉRCIO PROIBIDO. USO PESSOAL</dc:description>
  <cp:lastModifiedBy>DSA - Juninha Barboza</cp:lastModifiedBy>
  <cp:revision>3</cp:revision>
  <dcterms:created xsi:type="dcterms:W3CDTF">2019-03-06T22:34:21Z</dcterms:created>
  <dcterms:modified xsi:type="dcterms:W3CDTF">2020-10-06T16:29:10Z</dcterms:modified>
  <cp:category>MORDOMIA</cp:category>
</cp:coreProperties>
</file>