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73" r:id="rId2"/>
    <p:sldId id="257" r:id="rId3"/>
    <p:sldId id="275" r:id="rId4"/>
    <p:sldId id="276" r:id="rId5"/>
    <p:sldId id="277" r:id="rId6"/>
    <p:sldId id="278" r:id="rId7"/>
    <p:sldId id="303" r:id="rId8"/>
    <p:sldId id="280" r:id="rId9"/>
    <p:sldId id="281" r:id="rId10"/>
    <p:sldId id="282" r:id="rId11"/>
    <p:sldId id="285" r:id="rId12"/>
    <p:sldId id="283" r:id="rId13"/>
    <p:sldId id="284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301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2" r:id="rId30"/>
    <p:sldId id="272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1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54624-067D-C74E-8879-EAE6ABA1E444}" v="4" dt="2020-09-08T14:32:17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76" autoAdjust="0"/>
    <p:restoredTop sz="95425"/>
  </p:normalViewPr>
  <p:slideViewPr>
    <p:cSldViewPr snapToGrid="0">
      <p:cViewPr varScale="1">
        <p:scale>
          <a:sx n="109" d="100"/>
          <a:sy n="109" d="100"/>
        </p:scale>
        <p:origin x="10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8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2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53193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27505"/>
            <a:ext cx="3723079" cy="3492013"/>
          </a:xfrm>
          <a:solidFill>
            <a:schemeClr val="accent1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1008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683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BAABE1-65E0-4FDB-8337-C6C02A8C7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7147" y="1041400"/>
            <a:ext cx="2013527" cy="2387600"/>
          </a:xfrm>
          <a:solidFill>
            <a:schemeClr val="accent4">
              <a:alpha val="80000"/>
            </a:schemeClr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algn="ctr">
              <a:defRPr sz="19900" b="1" i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ellydeanjolley.com/?s=william+temple&amp;submit=Search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0BFD4E-882C-9742-B4DA-B395E195F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“Tenho compaixão desta multidão; já faz três dias que eles estão comigo e nada têm para comer. Se eu os mandar para casa com fome, vão desfalecer no caminho, porque alguns deles vieram de longe”.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2FCA8C-4C09-1A44-A8B3-DAF1DA1631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 err="1"/>
              <a:t>MarcOS</a:t>
            </a:r>
            <a:r>
              <a:rPr lang="pt-BR" dirty="0"/>
              <a:t> 8:2,3 NVI</a:t>
            </a:r>
          </a:p>
        </p:txBody>
      </p:sp>
    </p:spTree>
    <p:extLst>
      <p:ext uri="{BB962C8B-B14F-4D97-AF65-F5344CB8AC3E}">
        <p14:creationId xmlns:p14="http://schemas.microsoft.com/office/powerpoint/2010/main" val="73437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071E5D9-1FD2-6040-BFA3-154F6959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Programas de Missão</a:t>
            </a:r>
          </a:p>
        </p:txBody>
      </p:sp>
    </p:spTree>
    <p:extLst>
      <p:ext uri="{BB962C8B-B14F-4D97-AF65-F5344CB8AC3E}">
        <p14:creationId xmlns:p14="http://schemas.microsoft.com/office/powerpoint/2010/main" val="199634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F54A72-3E4B-3347-A24E-F88DAE8899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Música fina, edifícios atraentes e pregações inspiradoras são todos desejáveis, mas não são a razão para a existência da igreja.</a:t>
            </a:r>
          </a:p>
        </p:txBody>
      </p:sp>
      <p:pic>
        <p:nvPicPr>
          <p:cNvPr id="17" name="Espaço Reservado para Imagem 16">
            <a:extLst>
              <a:ext uri="{FF2B5EF4-FFF2-40B4-BE49-F238E27FC236}">
                <a16:creationId xmlns:a16="http://schemas.microsoft.com/office/drawing/2014/main" id="{30A12589-E714-A04A-9061-A3D4BCB549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69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86196FC-0195-3840-AC59-CCC49D3BC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“A igreja é a única instituição que existe principalmente para o benefício daqueles que não são seus membros".</a:t>
            </a:r>
          </a:p>
        </p:txBody>
      </p:sp>
      <p:pic>
        <p:nvPicPr>
          <p:cNvPr id="9" name="Espaço Reservado para Imagem 8" descr="Search Results william temple « Quantum Est In Rebus Inane">
            <a:extLst>
              <a:ext uri="{FF2B5EF4-FFF2-40B4-BE49-F238E27FC236}">
                <a16:creationId xmlns:a16="http://schemas.microsoft.com/office/drawing/2014/main" id="{DD2A5B39-4BE6-B941-BE86-D5505EC82F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28B42B4-5F13-B949-9F10-CC4ACC703B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William </a:t>
            </a:r>
            <a:r>
              <a:rPr lang="pt-BR" dirty="0" err="1"/>
              <a:t>Temple</a:t>
            </a:r>
            <a:endParaRPr lang="pt-BR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FA776F3-312D-3F4F-86FC-DEAA1DC928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William </a:t>
            </a:r>
            <a:r>
              <a:rPr lang="pt-BR" dirty="0" err="1"/>
              <a:t>Temple</a:t>
            </a:r>
            <a:r>
              <a:rPr lang="pt-BR" dirty="0"/>
              <a:t>, Arcebispo de </a:t>
            </a:r>
            <a:r>
              <a:rPr lang="pt-BR" dirty="0" err="1"/>
              <a:t>Canterbury</a:t>
            </a:r>
            <a:r>
              <a:rPr lang="pt-BR" dirty="0"/>
              <a:t> de 1942-1944.</a:t>
            </a:r>
          </a:p>
        </p:txBody>
      </p:sp>
    </p:spTree>
    <p:extLst>
      <p:ext uri="{BB962C8B-B14F-4D97-AF65-F5344CB8AC3E}">
        <p14:creationId xmlns:p14="http://schemas.microsoft.com/office/powerpoint/2010/main" val="415455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408BE7-DB8D-3A49-BBB0-7CD409C84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“Nós somos felizes como estamos; conhecemos todos aqui, e nos sentimos bem ​​uns com os outros. Nós não saberíamos como se relacionar com novas pessoas entrando na igreja”.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00D34AD3-8BEE-0245-9379-B1BA3A2E96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62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3E7047-0694-8D49-988C-B9287424A6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Paixão pela missão da igreja e envolvimento ativo com a comunidade em si tem um forte apelo aos membros.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43247EF0-C2E6-0E4D-810C-13A4C303A0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17660" cy="6858000"/>
          </a:xfrm>
        </p:spPr>
      </p:pic>
    </p:spTree>
    <p:extLst>
      <p:ext uri="{BB962C8B-B14F-4D97-AF65-F5344CB8AC3E}">
        <p14:creationId xmlns:p14="http://schemas.microsoft.com/office/powerpoint/2010/main" val="18693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6D05BA-32B4-3947-BC10-56AF18592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Ter programas orientados pela missão em qualquer nível da igreja é fundamental para os membros doarem, não apenas fiel e generosamente, mas também com sacrifício.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AA78F915-38E3-3745-A9B1-7199202FB5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75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371BA7B-EFFF-B24A-903D-EBD27F43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ABERTURA E RESPONSABILIDADE</a:t>
            </a:r>
          </a:p>
        </p:txBody>
      </p:sp>
    </p:spTree>
    <p:extLst>
      <p:ext uri="{BB962C8B-B14F-4D97-AF65-F5344CB8AC3E}">
        <p14:creationId xmlns:p14="http://schemas.microsoft.com/office/powerpoint/2010/main" val="40974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6CF57695-DED3-9F4F-A393-43816E82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membros da igreja também são interessados.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DFF49D80-B6AF-2443-8B19-B631A48A0F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76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3B1F206-92D1-4540-9518-F0437D844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Uma campanha de transparência com os membros de nossa igreja sobre como os fundos da associação estavam sendo usados.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0AB0D380-4276-5644-9F4D-2EA3CE6E54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428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E2D6CABE-32C1-444A-8126-34B3D6E97205}"/>
              </a:ext>
            </a:extLst>
          </p:cNvPr>
          <p:cNvSpPr/>
          <p:nvPr/>
        </p:nvSpPr>
        <p:spPr>
          <a:xfrm>
            <a:off x="1237618" y="2078181"/>
            <a:ext cx="10434428" cy="2753351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0456" y="2703799"/>
            <a:ext cx="9044070" cy="1655762"/>
          </a:xfrm>
        </p:spPr>
        <p:txBody>
          <a:bodyPr>
            <a:noAutofit/>
          </a:bodyPr>
          <a:lstStyle/>
          <a:p>
            <a:pPr algn="l"/>
            <a:r>
              <a:rPr lang="pt-BR" sz="16600" dirty="0">
                <a:solidFill>
                  <a:schemeClr val="accent6">
                    <a:lumMod val="50000"/>
                  </a:schemeClr>
                </a:solidFill>
              </a:rPr>
              <a:t>UIDADO E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29BA9D92-8C8B-42D7-8A1E-EC3BB3788E07}"/>
              </a:ext>
            </a:extLst>
          </p:cNvPr>
          <p:cNvSpPr/>
          <p:nvPr/>
        </p:nvSpPr>
        <p:spPr>
          <a:xfrm flipH="1">
            <a:off x="1237614" y="2078181"/>
            <a:ext cx="10434431" cy="2753351"/>
          </a:xfrm>
          <a:custGeom>
            <a:avLst/>
            <a:gdLst>
              <a:gd name="connsiteX0" fmla="*/ 1708727 w 1708727"/>
              <a:gd name="connsiteY0" fmla="*/ 858981 h 4673600"/>
              <a:gd name="connsiteX1" fmla="*/ 1708727 w 1708727"/>
              <a:gd name="connsiteY1" fmla="*/ 0 h 4673600"/>
              <a:gd name="connsiteX2" fmla="*/ 0 w 1708727"/>
              <a:gd name="connsiteY2" fmla="*/ 0 h 4673600"/>
              <a:gd name="connsiteX3" fmla="*/ 0 w 1708727"/>
              <a:gd name="connsiteY3" fmla="*/ 4673600 h 4673600"/>
              <a:gd name="connsiteX4" fmla="*/ 831273 w 1708727"/>
              <a:gd name="connsiteY4" fmla="*/ 4673600 h 46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727" h="4673600">
                <a:moveTo>
                  <a:pt x="1708727" y="858981"/>
                </a:moveTo>
                <a:lnTo>
                  <a:pt x="1708727" y="0"/>
                </a:lnTo>
                <a:lnTo>
                  <a:pt x="0" y="0"/>
                </a:lnTo>
                <a:lnTo>
                  <a:pt x="0" y="4673600"/>
                </a:lnTo>
                <a:lnTo>
                  <a:pt x="831273" y="4673600"/>
                </a:lnTo>
              </a:path>
            </a:pathLst>
          </a:custGeom>
          <a:noFill/>
          <a:ln w="28575">
            <a:solidFill>
              <a:schemeClr val="accent6">
                <a:lumMod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1A4E4A47-9521-457C-8032-333771295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23" y="2368360"/>
            <a:ext cx="2033500" cy="2387600"/>
          </a:xfrm>
          <a:solidFill>
            <a:schemeClr val="accent6">
              <a:lumMod val="75000"/>
              <a:alpha val="80000"/>
            </a:schemeClr>
          </a:solidFill>
        </p:spPr>
        <p:txBody>
          <a:bodyPr/>
          <a:lstStyle/>
          <a:p>
            <a:r>
              <a:rPr lang="pt-BR" b="1" dirty="0" err="1">
                <a:latin typeface="Century Gothic" panose="020B0502020202020204" pitchFamily="34" charset="0"/>
              </a:rPr>
              <a:t>c</a:t>
            </a:r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1365594" y="5967809"/>
            <a:ext cx="2117018" cy="4001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Don </a:t>
            </a:r>
            <a:r>
              <a:rPr lang="pt-BR" sz="2000" dirty="0" err="1">
                <a:solidFill>
                  <a:schemeClr val="bg1"/>
                </a:solidFill>
              </a:rPr>
              <a:t>McFarlane</a:t>
            </a:r>
            <a:r>
              <a:rPr lang="pt-BR" sz="20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0653898-BED4-4F6D-97F0-C7765B39A92D}"/>
              </a:ext>
            </a:extLst>
          </p:cNvPr>
          <p:cNvSpPr txBox="1"/>
          <p:nvPr/>
        </p:nvSpPr>
        <p:spPr>
          <a:xfrm>
            <a:off x="3364833" y="4553661"/>
            <a:ext cx="7088014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chemeClr val="bg1"/>
                </a:solidFill>
              </a:rPr>
              <a:t>AMOR PELOS MEMBROS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1355392" y="632461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B5EB6E3-9153-414B-9C06-A2C13E67E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57150"/>
            <a:ext cx="1383051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build="p"/>
      <p:bldP spid="9" grpId="0" animBg="1"/>
      <p:bldP spid="7" grpId="0" animBg="1"/>
      <p:bldP spid="3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5A0B26B-8031-7D48-A34D-97E6127ED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forte desempenho financeiro, tem muito a ver com sua ênfase na abertura e responsabilidade.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FA2DA9D3-4984-2F4C-BFD0-D78692B913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76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E4514-98E2-3E41-8206-421834F3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PROMOVER A DOAÇÃO COMO PARCERIA COM DEUS</a:t>
            </a:r>
          </a:p>
        </p:txBody>
      </p:sp>
    </p:spTree>
    <p:extLst>
      <p:ext uri="{BB962C8B-B14F-4D97-AF65-F5344CB8AC3E}">
        <p14:creationId xmlns:p14="http://schemas.microsoft.com/office/powerpoint/2010/main" val="11880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56E520-A609-A24E-82D8-7B16493B4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“Contudo, aos que o receberam, aos que creram em seu nome, deu-lhes o direito de se tornarem filhos de Deus, os quais não nasceram por descendência natural, nem pela vontade da carne nem pela vontade de algum homem, mas nasceram de Deus”.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3E9555-81A0-AB4C-AF69-A859D6729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João 1:12 NVI</a:t>
            </a:r>
          </a:p>
        </p:txBody>
      </p:sp>
    </p:spTree>
    <p:extLst>
      <p:ext uri="{BB962C8B-B14F-4D97-AF65-F5344CB8AC3E}">
        <p14:creationId xmlns:p14="http://schemas.microsoft.com/office/powerpoint/2010/main" val="212524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62FA212-1F15-9B4A-9F7D-2012BEB93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Deus nos convidou a unirmos a Ele em Seu empreendimento principal, que é salvar a família humana das consequências eternas do pecado.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6C9DFC6-2D60-9D41-847E-16C0394A4D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4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87B6AB1-9BC8-FB45-9CBB-9EC50B73A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Quando Ele convida Seus filhos a devolver o dízimo e apoiar os ministérios da igreja com suas ofertas, Ele está oferecendo a eles a oportunidade de se envolverem na empresa mais importante e de longa duração que existe. 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EE258158-DF4E-A44B-ABEB-5D19181344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12018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0BFD577-541A-B741-9ABC-0250AEFF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É dever do líder entusiasmar os membros com essa parceria.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19D228DA-56F1-194F-B392-6904646EC1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51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084C1D-080D-8E4E-8DED-0D48127E4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 “Deus planejou o sistema de beneficência, a fim de que o homem se pudessem tornar como seu Criador: de índole benevolente e abnegada, e ser finalmente coparticipante de Cristo, da eterna e gloriosa recompensa” 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AF378BD-DDDB-E34B-8DE9-DD3DADB6F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Ellen G. White, Conselhos sobre mordomia, p. 15</a:t>
            </a:r>
          </a:p>
        </p:txBody>
      </p:sp>
    </p:spTree>
    <p:extLst>
      <p:ext uri="{BB962C8B-B14F-4D97-AF65-F5344CB8AC3E}">
        <p14:creationId xmlns:p14="http://schemas.microsoft.com/office/powerpoint/2010/main" val="17221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0041FF9-45C3-6B40-B5D3-AA055FABA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Fidelidade e Generosidade em uma congregação É o resultado de mostrar aos nossos membros a face de Deus... 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F171C33-F253-5146-8B82-B4123CD7BD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96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91AB3E-A3EF-5346-A04F-D7248FC13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 ...Conservando a missão da igreja no centro dos planos e programas da igreja...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D15D2F9E-7E7D-774B-B3C4-E7936795BA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04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35A24FA-3C1E-BA4E-9B93-8F08E8CEB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...tratando cada membro como interessado e enfatizando a parceria divino-humana no “empreendimento de salvação”.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F6D420E4-41C4-ED4D-AF55-52003EA5C4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41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C6D70-F844-0B43-B640-AABF1B01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primeira responsabilidade dos líderes é cuidar dos crentes que Deus lhes confiou.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3F6899E-172F-764D-8298-AF6B03C31C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18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2D6F9E-4999-074B-ACE5-67CD59B61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“Minhas ovelhas ouvem a minha voz, eu as conheço e elas me seguem”.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A90AC98-0AAD-0F40-B9E1-7204BEDC8E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João 10:27 (NVKJ)</a:t>
            </a:r>
          </a:p>
        </p:txBody>
      </p:sp>
    </p:spTree>
    <p:extLst>
      <p:ext uri="{BB962C8B-B14F-4D97-AF65-F5344CB8AC3E}">
        <p14:creationId xmlns:p14="http://schemas.microsoft.com/office/powerpoint/2010/main" val="42028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FFF11C-8136-D443-926A-B485098A6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 pastoreio cristão no seu cerne tem a ver com a maneira como os líderes se relacionam com seus membros.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28D81626-064C-D74E-846A-1253AA5D5C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450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F86BA0-0F78-2040-95CD-FFAA2FAFC4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Um perigo sempre presente para pastores, evangelistas e líderes da igreja local é a tentação de agir mais como vendedores sem princípios do que pastores em “servir” à igreja.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8B254327-6BE2-5B43-9173-7AD49FCAC8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67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D1331-9584-3441-8C2E-CDB6F13A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Cristo convoca os líderes da igreja para amar seus membros a qualquer custo.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991DA50B-AF6A-244E-8682-10979F54EDD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5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E89CF-22C7-E147-B8D1-B7693056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MEMBROS raramente aceitarão um líder que realmente não cuida deles.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83C57022-AE64-254C-A71A-8F34B575F0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43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0B4FD7-4E1E-2A4F-9F70-F778350F4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Cuidar toma tempo, mas é isso que os bons líderes e os bons pastores fazem.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F12D9841-872A-7045-9236-68C02C97DF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34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612</Words>
  <Application>Microsoft Office PowerPoint</Application>
  <PresentationFormat>Widescreen</PresentationFormat>
  <Paragraphs>37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Georgia</vt:lpstr>
      <vt:lpstr>Tw Cen MT</vt:lpstr>
      <vt:lpstr>Wingdings</vt:lpstr>
      <vt:lpstr>Tema do Office</vt:lpstr>
      <vt:lpstr>Apresentação do PowerPoint</vt:lpstr>
      <vt:lpstr>c</vt:lpstr>
      <vt:lpstr>a primeira responsabilidade dos líderes é cuidar dos crentes que Deus lhes confiou.</vt:lpstr>
      <vt:lpstr>Apresentação do PowerPoint</vt:lpstr>
      <vt:lpstr>Apresentação do PowerPoint</vt:lpstr>
      <vt:lpstr>Apresentação do PowerPoint</vt:lpstr>
      <vt:lpstr>Cristo convoca os líderes da igreja para amar seus membros a qualquer custo.</vt:lpstr>
      <vt:lpstr>OS MEMBROS raramente aceitarão um líder que realmente não cuida deles.</vt:lpstr>
      <vt:lpstr>Apresentação do PowerPoint</vt:lpstr>
      <vt:lpstr>Apresentação do PowerPoint</vt:lpstr>
      <vt:lpstr>Programas de Missão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ABERTURA E RESPONSABILIDADE</vt:lpstr>
      <vt:lpstr>Os membros da igreja também são interessados.</vt:lpstr>
      <vt:lpstr>Apresentação do PowerPoint</vt:lpstr>
      <vt:lpstr>Apresentação do PowerPoint</vt:lpstr>
      <vt:lpstr>PROMOVER A DOAÇÃO COMO PARCERIA COM DEUS</vt:lpstr>
      <vt:lpstr>Apresentação do PowerPoint</vt:lpstr>
      <vt:lpstr>Apresentação do PowerPoint</vt:lpstr>
      <vt:lpstr>Apresentação do PowerPoint</vt:lpstr>
      <vt:lpstr>É dever do líder entusiasmar os membros com essa parceria.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REVISTA MORDOMO DINÂMICO</dc:subject>
  <dc:creator>4TONS - Pr. Marcelo Augusto de Carvalho; marcos aurelio gularte de castro</dc:creator>
  <cp:keywords>www.4tons.com.br</cp:keywords>
  <dc:description>COMÉRCIO PROIBIDO. USO PESSOAL</dc:description>
  <cp:lastModifiedBy>DSA - Juninha Barboza</cp:lastModifiedBy>
  <cp:revision>3</cp:revision>
  <dcterms:created xsi:type="dcterms:W3CDTF">2019-03-06T22:34:21Z</dcterms:created>
  <dcterms:modified xsi:type="dcterms:W3CDTF">2020-10-06T16:22:34Z</dcterms:modified>
  <cp:category>MORDOMIA</cp:category>
</cp:coreProperties>
</file>