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98" r:id="rId12"/>
    <p:sldId id="282" r:id="rId13"/>
    <p:sldId id="283" r:id="rId14"/>
    <p:sldId id="284" r:id="rId15"/>
    <p:sldId id="299" r:id="rId16"/>
    <p:sldId id="300" r:id="rId17"/>
    <p:sldId id="301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302" r:id="rId28"/>
    <p:sldId id="294" r:id="rId29"/>
    <p:sldId id="295" r:id="rId30"/>
    <p:sldId id="296" r:id="rId31"/>
    <p:sldId id="297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272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3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A8979-C91E-C341-8056-850599E303AF}" v="162" dt="2020-09-07T23:16:17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0B9688-28DA-4140-9F6F-53B69466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“Mas, lembrem-se do </a:t>
            </a:r>
            <a:r>
              <a:rPr lang="pt-BR" cap="small" dirty="0"/>
              <a:t>Senhor</a:t>
            </a:r>
            <a:r>
              <a:rPr lang="pt-BR" dirty="0"/>
              <a:t>, o seu Deus, pois é ele que dá a vocês a capacidade de produzir riqueza”.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D6DEF4-AE9B-5B41-BDDC-70108E73D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Deut</a:t>
            </a:r>
            <a:r>
              <a:rPr lang="pt-BR" dirty="0"/>
              <a:t>. 8:18 NVI</a:t>
            </a:r>
          </a:p>
        </p:txBody>
      </p:sp>
    </p:spTree>
    <p:extLst>
      <p:ext uri="{BB962C8B-B14F-4D97-AF65-F5344CB8AC3E}">
        <p14:creationId xmlns:p14="http://schemas.microsoft.com/office/powerpoint/2010/main" val="34536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E1C9E-3460-1E4C-86E3-124A579C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cuidar com as coisas que nos levam a falhar no gerenciamento de nossas finanças.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49854017-9E29-6440-9E24-30584B3BBD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2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1F97925-9861-5842-93D3-B019B85B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ENTRANDO EM DÍVIDA</a:t>
            </a:r>
          </a:p>
        </p:txBody>
      </p:sp>
    </p:spTree>
    <p:extLst>
      <p:ext uri="{BB962C8B-B14F-4D97-AF65-F5344CB8AC3E}">
        <p14:creationId xmlns:p14="http://schemas.microsoft.com/office/powerpoint/2010/main" val="29462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59A54E-24AD-DD4F-8C7E-7B5E521A1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"Quem toma emprestado é escravo de quem empresta”.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6E246C-752D-CE42-8513-608A20584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Prov.22: 7 NVI</a:t>
            </a:r>
          </a:p>
        </p:txBody>
      </p:sp>
    </p:spTree>
    <p:extLst>
      <p:ext uri="{BB962C8B-B14F-4D97-AF65-F5344CB8AC3E}">
        <p14:creationId xmlns:p14="http://schemas.microsoft.com/office/powerpoint/2010/main" val="12189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F464156-6A25-4742-8CC8-0FA188B3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Dívida é uma tragédia auto imposta. É fácil de obter e difícil de se livrar dela.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1CFA57E5-89FA-1644-B808-38D6403521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6691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CF71868-A9C7-F646-83A9-6EC02031F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Jesus veio para nos dar vida abundante e ainda assim nos prendemos às dívidas.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2A82891-566F-6C4E-B23B-1DAFBCA78E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45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FFD6061-5FDE-944B-A52A-C0DFD5901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Ellen G. White nos diz para evitar dívidas como faríamos com a varíola.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D75BE710-7B98-384F-A2AA-5038E0D258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81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D8EB14-AA27-A645-BE5A-584B1CB57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deve cuidar que não se deve administrar seus negócios de uma maneira a incorrer em dívida. . . . Quando alguém se envolve em dívidas, ele está em uma das redes de Satanás, que ele põe para as almas”.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ACDC81B-AA54-B74B-B015-9E0A75B9E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cap="none" dirty="0"/>
              <a:t>O Lar Adventista, p. 392</a:t>
            </a:r>
          </a:p>
        </p:txBody>
      </p:sp>
    </p:spTree>
    <p:extLst>
      <p:ext uri="{BB962C8B-B14F-4D97-AF65-F5344CB8AC3E}">
        <p14:creationId xmlns:p14="http://schemas.microsoft.com/office/powerpoint/2010/main" val="42894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0FF7DB7-63D3-484C-8878-0FED1F1F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defendem que a dívida é inevitável e que se tornou uma maneira normal da vida.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1F52018-4485-B048-BA9B-B88D22AFFD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96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840B679-1D94-3C46-B55C-DB59921AC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Você deve querer ter suas dívidas quitadas dentro de sete anos.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3CF4D45-C9A1-0C47-9CFE-C6A451527D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09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C299D0-857A-E945-BD89-8EAC62EE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028"/>
            <a:ext cx="1365594" cy="136559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8000" dirty="0"/>
              <a:t>ESTÃO FINANCEIRA</a:t>
            </a:r>
            <a:endParaRPr lang="pt-BR" sz="4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g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195063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MAKHUP NYAMA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2382740" y="4076231"/>
            <a:ext cx="4400534" cy="13234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chemeClr val="bg1"/>
                </a:solidFill>
              </a:rPr>
              <a:t>PESSOAL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CC168C6-8BEC-FA45-A82B-0AC660199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Entre as incertas condições econômicas mundiais, devemos assumir dívidas?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CAE5DD9-3376-F84D-9E92-8B0CA6B79A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9C65831-BF75-C14E-957D-0DF6A2898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 África do Sul revelam que 75% da renda familiar é destinada ao pagamento de dívidas.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61A9880D-D391-A944-BD24-7A9C5E320C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0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14BAA37-699B-2944-87C0-A9B731E88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leva à falência e, portanto, não pode ser um estilo de vida de pessoas tementes a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C244E4D-FC46-7C4E-82D1-DDA1AE2588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3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B2A596-C104-F44C-B6C2-0D2EEA8C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é tão ruim que algumas pessoas que não conseguiram sair dela tiraram sua própria vida.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31F0948-FAB0-F249-AB5D-E5B0655B90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61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24B6FB6-47C8-444A-9AF2-20D5F8222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dívida destrói relacionamentos sadios e afeta seu desempenho no trabalho.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0DFB4A8-716F-974A-95D5-0C91BFD995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47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03AF27B-1956-B340-BC0D-5DB08E020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sua situação de dívida é assim bagunçada, como você pode ser fiel inclusive nos dízimos e nas ofertas?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AE9439A-BACC-8B46-96F1-CDCA193721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68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013F6E-C63B-494B-96F2-53033AF1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FALTA DE ORÇAMENTO</a:t>
            </a:r>
          </a:p>
        </p:txBody>
      </p:sp>
    </p:spTree>
    <p:extLst>
      <p:ext uri="{BB962C8B-B14F-4D97-AF65-F5344CB8AC3E}">
        <p14:creationId xmlns:p14="http://schemas.microsoft.com/office/powerpoint/2010/main" val="22119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B001B7-CD1B-8240-9725-71AB4CB9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Você pode contar com 75% de sua renda 15 dias após receber seu salário?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2AE576E-F17A-CD4A-8364-06ECFF6A3B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68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C936558-1F3E-1A40-A120-ABBD58669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falta de orçamento é uma das principais deficiências em nossa gestão financeira.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9454750-CEF2-A54F-B87E-CED6C29058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70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8B105A4-8F1C-844A-A28B-B95FF257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orçamento impõe disciplina no gerenciamento das finanças.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21356BE-12E5-9B4F-AB65-6EAA1B1ECEB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9BDFE0-F8A2-1747-8DA0-2C740CC5A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“Amado, oro para que você tenha boa saúde e tudo corra bem, assim como vai bem a sua alma”.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47E8A-2D51-7444-B232-0FB5459BBE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3 João: 2 NVI</a:t>
            </a:r>
          </a:p>
        </p:txBody>
      </p:sp>
    </p:spTree>
    <p:extLst>
      <p:ext uri="{BB962C8B-B14F-4D97-AF65-F5344CB8AC3E}">
        <p14:creationId xmlns:p14="http://schemas.microsoft.com/office/powerpoint/2010/main" val="33570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06C721-8C79-8C47-B3B9-4D5C12BCD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Qual de vocês, se quiser construir uma torre, primeiro não se assenta e calcula o preço, para ver se tem dinheiro suficiente para completá-la? Pois, se lançar o alicerce e não for capaz de terminá-la, todos os que a virem rirão dele, dizendo: ‘Este homem começou a construir e não foi capaz de terminar”.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998E8A-4D54-D04C-96B8-B18F6E438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Luc.14: 28, 29 NVI</a:t>
            </a:r>
          </a:p>
        </p:txBody>
      </p:sp>
    </p:spTree>
    <p:extLst>
      <p:ext uri="{BB962C8B-B14F-4D97-AF65-F5344CB8AC3E}">
        <p14:creationId xmlns:p14="http://schemas.microsoft.com/office/powerpoint/2010/main" val="13359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32D3D6-AEBF-9241-BCCB-97899963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AMOR DO MUNDO E DO DINHEIRO</a:t>
            </a:r>
          </a:p>
        </p:txBody>
      </p:sp>
    </p:spTree>
    <p:extLst>
      <p:ext uri="{BB962C8B-B14F-4D97-AF65-F5344CB8AC3E}">
        <p14:creationId xmlns:p14="http://schemas.microsoft.com/office/powerpoint/2010/main" val="5482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38DC66-DBBF-BA4C-9751-AF3E9B082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“Os cristãos procuram construir como os mundanos constroem, vestir-se como os mundanos se vestem - imitar os costumes e práticas daqueles que adoram apenas o deus deste mundo”.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57187D-CF63-C940-A2D7-11D3CF7D8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Ellen G. White, SDA </a:t>
            </a:r>
            <a:r>
              <a:rPr lang="pt-BR" dirty="0" err="1"/>
              <a:t>Bible</a:t>
            </a:r>
            <a:r>
              <a:rPr lang="pt-BR" dirty="0"/>
              <a:t> Comentário, vol. 2, p. 1013</a:t>
            </a:r>
          </a:p>
        </p:txBody>
      </p:sp>
    </p:spTree>
    <p:extLst>
      <p:ext uri="{BB962C8B-B14F-4D97-AF65-F5344CB8AC3E}">
        <p14:creationId xmlns:p14="http://schemas.microsoft.com/office/powerpoint/2010/main" val="5649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A2A4CF-E3B9-DA4B-A756-1B1C193C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“pois o amor ao dinheiro é a raiz de todos os males. Algumas pessoas, por cobiçarem o dinheiro, desviaram-se da fé e se atormentaram com muitos sofrimentos”.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6A9C11-F69E-8847-862F-5744E714FB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1Tim. 6:10 NVI</a:t>
            </a:r>
          </a:p>
        </p:txBody>
      </p:sp>
    </p:spTree>
    <p:extLst>
      <p:ext uri="{BB962C8B-B14F-4D97-AF65-F5344CB8AC3E}">
        <p14:creationId xmlns:p14="http://schemas.microsoft.com/office/powerpoint/2010/main" val="404599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B36A5C-0ADC-4D48-8005-2A0B325F0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Alguns cristãos também têm muitos cartões de crédito e quando o orçamento é apertado, eles usam um cartão de crédito para pagar outro.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06C12ADD-55D7-2348-9E7D-88875C952D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43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700FAF-D6FF-1F41-AB45-C286945FF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compra de mantimentos com cartões de crédito e o não pagamento da conta do cartão no vencimento da fatura, isso torna suas compras muito mais caras.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EE43168-B371-AF45-971E-A2FCF6A693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29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C9716D9-9FEF-074A-80AE-F89DE5EC8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menos que vivamos pelos princípios daquele que nos deu o que temos, a menos que sejamos obedientes às suas orientações e à sua lei, como podemos administrar aquilo que Ele nos emprestou?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63687EB-56AC-E14F-AC1B-598A500752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1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94EAB6-DAC2-E04F-9228-A89598BC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ainda possui tudo.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8B00053-14CE-984E-95D5-81C7FC3B84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41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2E7789D-2CED-9F4E-B47F-BB346DEC2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Obedeça-lhe e Ele lhe concederá satisfação, mesmo em meio de seus desafios.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F7C9A5E-19C4-624B-B758-A60F255629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1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9D54B39-0009-D248-A457-76415EDA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Deus quer que sejamos prósperos. Ele nunca quis que fôssemos pobres.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B605360-5944-834B-85C9-80359F9084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80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782B70-85A0-1E4B-B001-D1766B1E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prosperidade de Deus é holística.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59E6BF32-ED10-4044-8B43-9872649DFB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52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C45720-2D22-4942-94D2-53F7D3127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“Somente seja forte e muito corajoso! Tenha o cuidado de obedecer a toda a lei que o meu servo Moisés ordenou a você; não se desvie dela, nem para a direita nem para a esquerda, para que você seja bem-sucedido por onde quer que andar. Não deixe de falar as palavras deste Livro da Lei e de meditar nelas de dia e de noite, para que você cumpra fielmente tudo o que nele está escrito. Só então os seus caminhos prosperarão e você será bem-sucedido”.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DBE0CD-E668-4543-B499-3018AFB5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Jos.1:7, 8 NVI</a:t>
            </a:r>
          </a:p>
        </p:txBody>
      </p:sp>
    </p:spTree>
    <p:extLst>
      <p:ext uri="{BB962C8B-B14F-4D97-AF65-F5344CB8AC3E}">
        <p14:creationId xmlns:p14="http://schemas.microsoft.com/office/powerpoint/2010/main" val="26218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F13D6CF-A3DC-FF44-A15C-16B1E6113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 Deus deseja que sejamos prósperos e bem-sucedidos, por que então lutamos na administração de nossas finanças?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04D0F5-F4AA-1F40-92D5-0EC19D9A33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868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FE80F0F-C68F-0A45-BEDD-6D120F347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Nós precisamos nos examinar, especialmente nosso relacionamento com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27B7DD2D-6190-9B4B-8766-6124154FC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19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439A9D1-E158-D844-8BDB-CD7AC27D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pode fazer prosperar uma pessoa desobediente, egocêntrica que desvirtua Sua lei, Suas instruções e Sua vontade?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B3FDB42A-62B8-994E-9C19-6E219387EA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94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810</Words>
  <Application>Microsoft Office PowerPoint</Application>
  <PresentationFormat>Widescreen</PresentationFormat>
  <Paragraphs>48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g</vt:lpstr>
      <vt:lpstr>Apresentação do PowerPoint</vt:lpstr>
      <vt:lpstr> Deus quer que sejamos prósperos. Ele nunca quis que fôssemos pobres.</vt:lpstr>
      <vt:lpstr>A prosperidade de Deus é holística.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cuidar com as coisas que nos levam a falhar no gerenciamento de nossas finanças.</vt:lpstr>
      <vt:lpstr>ENTRANDO EM DÍVIDA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FALTA DE ORÇAMENTO</vt:lpstr>
      <vt:lpstr>Você pode contar com 75% de sua renda 15 dias após receber seu salário?</vt:lpstr>
      <vt:lpstr>Apresentação do PowerPoint</vt:lpstr>
      <vt:lpstr>O orçamento impõe disciplina no gerenciamento das finanças.</vt:lpstr>
      <vt:lpstr>Apresentação do PowerPoint</vt:lpstr>
      <vt:lpstr>AMOR DO MUNDO E DO DINHEIRO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Deus ainda possui tudo.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3</cp:revision>
  <dcterms:created xsi:type="dcterms:W3CDTF">2019-03-06T22:34:21Z</dcterms:created>
  <dcterms:modified xsi:type="dcterms:W3CDTF">2020-10-06T16:31:20Z</dcterms:modified>
  <cp:category>MORDOMIA</cp:category>
</cp:coreProperties>
</file>