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257" r:id="rId3"/>
    <p:sldId id="273" r:id="rId4"/>
    <p:sldId id="274" r:id="rId5"/>
    <p:sldId id="275" r:id="rId6"/>
    <p:sldId id="276" r:id="rId7"/>
    <p:sldId id="277" r:id="rId8"/>
    <p:sldId id="278" r:id="rId9"/>
    <p:sldId id="279" r:id="rId10"/>
    <p:sldId id="280" r:id="rId11"/>
    <p:sldId id="281" r:id="rId12"/>
    <p:sldId id="282" r:id="rId13"/>
    <p:sldId id="301" r:id="rId14"/>
    <p:sldId id="284" r:id="rId15"/>
    <p:sldId id="285" r:id="rId16"/>
    <p:sldId id="286" r:id="rId17"/>
    <p:sldId id="287" r:id="rId18"/>
    <p:sldId id="288" r:id="rId19"/>
    <p:sldId id="289" r:id="rId20"/>
    <p:sldId id="290" r:id="rId21"/>
    <p:sldId id="302" r:id="rId22"/>
    <p:sldId id="292" r:id="rId23"/>
    <p:sldId id="293" r:id="rId24"/>
    <p:sldId id="294" r:id="rId25"/>
    <p:sldId id="303" r:id="rId26"/>
    <p:sldId id="304" r:id="rId27"/>
    <p:sldId id="296" r:id="rId28"/>
    <p:sldId id="297" r:id="rId29"/>
    <p:sldId id="298" r:id="rId30"/>
    <p:sldId id="299" r:id="rId31"/>
    <p:sldId id="300" r:id="rId32"/>
    <p:sldId id="272"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E9E"/>
    <a:srgbClr val="215968"/>
    <a:srgbClr val="10253F"/>
    <a:srgbClr val="385D8A"/>
    <a:srgbClr val="D3B998"/>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6E72B-2AF1-364B-8580-A190CCBF2CA9}" v="84" dt="2020-12-11T19:23:4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5588"/>
  </p:normalViewPr>
  <p:slideViewPr>
    <p:cSldViewPr snapToGrid="0">
      <p:cViewPr varScale="1">
        <p:scale>
          <a:sx n="62" d="100"/>
          <a:sy n="62" d="100"/>
        </p:scale>
        <p:origin x="1056" y="56"/>
      </p:cViewPr>
      <p:guideLst/>
    </p:cSldViewPr>
  </p:slideViewPr>
  <p:notesTextViewPr>
    <p:cViewPr>
      <p:scale>
        <a:sx n="180" d="100"/>
        <a:sy n="180" d="100"/>
      </p:scale>
      <p:origin x="0" y="0"/>
    </p:cViewPr>
  </p:notesTextViewPr>
  <p:notesViewPr>
    <p:cSldViewPr snapToGrid="0">
      <p:cViewPr varScale="1">
        <p:scale>
          <a:sx n="52" d="100"/>
          <a:sy n="52" d="100"/>
        </p:scale>
        <p:origin x="18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1F1A830-A847-4313-B621-DB7F1692C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E4504A4-D14E-418F-8E75-E534F371D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75A0D-D99A-4783-94A4-E5E7F1D6BD97}" type="datetimeFigureOut">
              <a:rPr lang="pt-BR" smtClean="0"/>
              <a:t>07/07/2021</a:t>
            </a:fld>
            <a:endParaRPr lang="pt-BR"/>
          </a:p>
        </p:txBody>
      </p:sp>
      <p:sp>
        <p:nvSpPr>
          <p:cNvPr id="4" name="Espaço Reservado para Rodapé 3">
            <a:extLst>
              <a:ext uri="{FF2B5EF4-FFF2-40B4-BE49-F238E27FC236}">
                <a16:creationId xmlns:a16="http://schemas.microsoft.com/office/drawing/2014/main" id="{E7203137-3A61-4492-93DB-5B81A828F7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17E49CD-014E-4B02-A680-18201E525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588A0-E810-4390-9C5C-997EE6034C28}" type="slidenum">
              <a:rPr lang="pt-BR" smtClean="0"/>
              <a:t>‹nº›</a:t>
            </a:fld>
            <a:endParaRPr lang="pt-BR"/>
          </a:p>
        </p:txBody>
      </p:sp>
    </p:spTree>
    <p:extLst>
      <p:ext uri="{BB962C8B-B14F-4D97-AF65-F5344CB8AC3E}">
        <p14:creationId xmlns:p14="http://schemas.microsoft.com/office/powerpoint/2010/main" val="147178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115B-B5CF-B546-93D2-6806160B43A2}" type="datetimeFigureOut">
              <a:rPr lang="pt-BR" smtClean="0"/>
              <a:t>07/07/2021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CFF6-359E-BB47-A88E-0C1356FDA9C5}" type="slidenum">
              <a:rPr lang="pt-BR" smtClean="0"/>
              <a:t>‹nº›</a:t>
            </a:fld>
            <a:endParaRPr lang="pt-BR"/>
          </a:p>
        </p:txBody>
      </p:sp>
    </p:spTree>
    <p:extLst>
      <p:ext uri="{BB962C8B-B14F-4D97-AF65-F5344CB8AC3E}">
        <p14:creationId xmlns:p14="http://schemas.microsoft.com/office/powerpoint/2010/main" val="244594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10CCFF6-359E-BB47-A88E-0C1356FDA9C5}" type="slidenum">
              <a:rPr lang="pt-BR" smtClean="0"/>
              <a:t>2</a:t>
            </a:fld>
            <a:endParaRPr lang="pt-BR"/>
          </a:p>
        </p:txBody>
      </p:sp>
    </p:spTree>
    <p:extLst>
      <p:ext uri="{BB962C8B-B14F-4D97-AF65-F5344CB8AC3E}">
        <p14:creationId xmlns:p14="http://schemas.microsoft.com/office/powerpoint/2010/main" val="353787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1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G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4612944" y="1259840"/>
            <a:ext cx="6852934" cy="4090082"/>
          </a:xfrm>
        </p:spPr>
        <p:txBody>
          <a:bodyPr anchor="ctr">
            <a:normAutofit/>
          </a:bodyPr>
          <a:lstStyle>
            <a:lvl1pPr marL="0" indent="0" algn="ctr">
              <a:lnSpc>
                <a:spcPct val="100000"/>
              </a:lnSpc>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9045" y="269703"/>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0683445" y="603268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4299045" y="1296537"/>
            <a:ext cx="7233313"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rgbClr val="385D8A"/>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4299045" y="5971512"/>
            <a:ext cx="6250674" cy="456584"/>
          </a:xfrm>
        </p:spPr>
        <p:txBody>
          <a:bodyPr anchor="ctr">
            <a:normAutofit/>
          </a:bodyPr>
          <a:lstStyle>
            <a:lvl1pPr marL="0" indent="0" algn="ctr">
              <a:buNone/>
              <a:defRPr sz="2000" cap="none" baseline="0">
                <a:solidFill>
                  <a:schemeClr val="accent5">
                    <a:lumMod val="50000"/>
                  </a:schemeClr>
                </a:solidFill>
              </a:defRPr>
            </a:lvl1pPr>
          </a:lstStyle>
          <a:p>
            <a:pPr lvl="0"/>
            <a:r>
              <a:rPr lang="pt-BR" dirty="0"/>
              <a:t>FONTE</a:t>
            </a:r>
          </a:p>
        </p:txBody>
      </p:sp>
    </p:spTree>
    <p:extLst>
      <p:ext uri="{BB962C8B-B14F-4D97-AF65-F5344CB8AC3E}">
        <p14:creationId xmlns:p14="http://schemas.microsoft.com/office/powerpoint/2010/main" val="2130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anim calcmode="lin" valueType="num">
                                      <p:cBhvr>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bl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1207201" y="455092"/>
            <a:ext cx="9860362" cy="4236558"/>
          </a:xfrm>
          <a:ln w="3175">
            <a:solidFill>
              <a:schemeClr val="tx1"/>
            </a:solidFill>
            <a:prstDash val="sysDot"/>
          </a:ln>
        </p:spPr>
        <p:txBody>
          <a:bodyPr anchor="ctr">
            <a:normAutofit/>
          </a:bodyPr>
          <a:lstStyle>
            <a:lvl1pPr marL="0" indent="0" algn="ctr">
              <a:lnSpc>
                <a:spcPct val="100000"/>
              </a:lnSpc>
              <a:buNone/>
              <a:defRPr sz="44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6142" y="330876"/>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1052079" y="541317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606057" y="1296537"/>
            <a:ext cx="10526231"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8370860" y="4886851"/>
            <a:ext cx="2696703" cy="456583"/>
          </a:xfrm>
          <a:solidFill>
            <a:schemeClr val="tx1"/>
          </a:solidFill>
        </p:spPr>
        <p:txBody>
          <a:bodyPr anchor="ctr">
            <a:normAutofit/>
          </a:bodyPr>
          <a:lstStyle>
            <a:lvl1pPr marL="0" indent="0" algn="ctr">
              <a:buNone/>
              <a:defRPr sz="2000" cap="all" baseline="0">
                <a:solidFill>
                  <a:schemeClr val="bg1"/>
                </a:solidFill>
              </a:defRPr>
            </a:lvl1pPr>
          </a:lstStyle>
          <a:p>
            <a:pPr lvl="0"/>
            <a:r>
              <a:rPr lang="pt-BR" dirty="0"/>
              <a:t>FONTE</a:t>
            </a:r>
          </a:p>
        </p:txBody>
      </p:sp>
    </p:spTree>
    <p:extLst>
      <p:ext uri="{BB962C8B-B14F-4D97-AF65-F5344CB8AC3E}">
        <p14:creationId xmlns:p14="http://schemas.microsoft.com/office/powerpoint/2010/main" val="35793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animBg="1">
        <p:tmplLst>
          <p:tmpl>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6002971" y="1021080"/>
            <a:ext cx="5462905" cy="4549934"/>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7292" y="34027"/>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497840" y="831374"/>
            <a:ext cx="4924422" cy="5120640"/>
          </a:xfrm>
          <a:ln w="19050">
            <a:solidFill>
              <a:srgbClr val="385D8A"/>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497840" y="640080"/>
            <a:ext cx="11358880" cy="5311934"/>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tx1"/>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8254143" y="6064495"/>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5503542" y="4276487"/>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53022" y="5783154"/>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66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335280" y="1158949"/>
            <a:ext cx="7506899" cy="4485971"/>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0554" y="291168"/>
            <a:ext cx="702530" cy="542135"/>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8554601" y="1622070"/>
            <a:ext cx="3077417" cy="3802021"/>
          </a:xfrm>
          <a:ln w="12700">
            <a:solidFill>
              <a:schemeClr val="tx2"/>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5252484" y="640079"/>
            <a:ext cx="6604236" cy="5813883"/>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accent6">
                <a:lumMod val="50000"/>
              </a:schemeClr>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3520554" y="5906389"/>
            <a:ext cx="702530" cy="542135"/>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8066880" y="2564645"/>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42390" y="6274650"/>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D3F8E198-0832-41A1-A463-49CDAF71E088}"/>
              </a:ext>
            </a:extLst>
          </p:cNvPr>
          <p:cNvSpPr>
            <a:spLocks noGrp="1"/>
          </p:cNvSpPr>
          <p:nvPr>
            <p:ph type="body" sz="quarter" idx="11" hasCustomPrompt="1"/>
          </p:nvPr>
        </p:nvSpPr>
        <p:spPr>
          <a:xfrm>
            <a:off x="8554601" y="5719347"/>
            <a:ext cx="3077417" cy="312063"/>
          </a:xfrm>
          <a:solidFill>
            <a:srgbClr val="10253F"/>
          </a:solidFill>
        </p:spPr>
        <p:txBody>
          <a:bodyPr anchor="ctr">
            <a:noAutofit/>
          </a:bodyPr>
          <a:lstStyle>
            <a:lvl1pPr marL="0" indent="0" algn="ctr">
              <a:buNone/>
              <a:defRPr sz="1800" cap="all" baseline="0">
                <a:solidFill>
                  <a:schemeClr val="bg1"/>
                </a:solidFill>
              </a:defRPr>
            </a:lvl1pPr>
          </a:lstStyle>
          <a:p>
            <a:pPr lvl="0"/>
            <a:r>
              <a:rPr lang="pt-BR" dirty="0"/>
              <a:t>nome</a:t>
            </a:r>
          </a:p>
        </p:txBody>
      </p:sp>
      <p:sp>
        <p:nvSpPr>
          <p:cNvPr id="8" name="Espaço Reservado para Texto 7">
            <a:extLst>
              <a:ext uri="{FF2B5EF4-FFF2-40B4-BE49-F238E27FC236}">
                <a16:creationId xmlns:a16="http://schemas.microsoft.com/office/drawing/2014/main" id="{2590A9E6-0850-43A4-A591-932D10211765}"/>
              </a:ext>
            </a:extLst>
          </p:cNvPr>
          <p:cNvSpPr>
            <a:spLocks noGrp="1"/>
          </p:cNvSpPr>
          <p:nvPr>
            <p:ph type="body" sz="quarter" idx="12" hasCustomPrompt="1"/>
          </p:nvPr>
        </p:nvSpPr>
        <p:spPr>
          <a:xfrm>
            <a:off x="4635500" y="5907088"/>
            <a:ext cx="3148013" cy="469900"/>
          </a:xfrm>
        </p:spPr>
        <p:txBody>
          <a:bodyPr anchor="ctr">
            <a:normAutofit/>
          </a:bodyPr>
          <a:lstStyle>
            <a:lvl1pPr marL="0" indent="0" algn="ctr">
              <a:buNone/>
              <a:defRPr sz="2000"/>
            </a:lvl1pPr>
          </a:lstStyle>
          <a:p>
            <a:pPr lvl="0"/>
            <a:r>
              <a:rPr lang="pt-BR" dirty="0"/>
              <a:t>fonte</a:t>
            </a:r>
          </a:p>
        </p:txBody>
      </p:sp>
    </p:spTree>
    <p:extLst>
      <p:ext uri="{BB962C8B-B14F-4D97-AF65-F5344CB8AC3E}">
        <p14:creationId xmlns:p14="http://schemas.microsoft.com/office/powerpoint/2010/main" val="12539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50" fill="hold"/>
                        <p:tgtEl>
                          <p:spTgt spid="8"/>
                        </p:tgtEl>
                        <p:attrNameLst>
                          <p:attrName>ppt_x</p:attrName>
                        </p:attrNameLst>
                      </p:cBhvr>
                      <p:tavLst>
                        <p:tav tm="0">
                          <p:val>
                            <p:strVal val="#ppt_x"/>
                          </p:val>
                        </p:tav>
                        <p:tav tm="100000">
                          <p:val>
                            <p:strVal val="#ppt_x"/>
                          </p:val>
                        </p:tav>
                      </p:tavLst>
                    </p:anim>
                    <p:anim calcmode="lin" valueType="num">
                      <p:cBhvr additive="base">
                        <p:cTn dur="25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A4C88-D752-411C-976F-88FD7CF49E36}"/>
              </a:ext>
            </a:extLst>
          </p:cNvPr>
          <p:cNvSpPr>
            <a:spLocks noGrp="1"/>
          </p:cNvSpPr>
          <p:nvPr>
            <p:ph type="title"/>
          </p:nvPr>
        </p:nvSpPr>
        <p:spPr>
          <a:xfrm>
            <a:off x="457200" y="987424"/>
            <a:ext cx="4338320" cy="4873626"/>
          </a:xfrm>
          <a:ln w="28575">
            <a:solidFill>
              <a:schemeClr val="accent5"/>
            </a:solidFill>
          </a:ln>
        </p:spPr>
        <p:txBody>
          <a:bodyPr anchor="ctr">
            <a:normAutofit/>
          </a:bodyPr>
          <a:lstStyle>
            <a:lvl1pPr>
              <a:defRPr sz="4400"/>
            </a:lvl1pPr>
          </a:lstStyle>
          <a:p>
            <a:r>
              <a:rPr lang="pt-BR" dirty="0"/>
              <a:t>Clique para editar o título Mestre</a:t>
            </a:r>
          </a:p>
        </p:txBody>
      </p:sp>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5307648" y="671512"/>
            <a:ext cx="6172200" cy="53930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2529840" y="416560"/>
            <a:ext cx="9296400" cy="5902960"/>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6400" h="5902960">
                <a:moveTo>
                  <a:pt x="0" y="548640"/>
                </a:moveTo>
                <a:lnTo>
                  <a:pt x="0" y="0"/>
                </a:lnTo>
                <a:lnTo>
                  <a:pt x="9296400" y="0"/>
                </a:lnTo>
                <a:lnTo>
                  <a:pt x="9296400" y="5902960"/>
                </a:lnTo>
                <a:lnTo>
                  <a:pt x="2489200" y="5902960"/>
                </a:lnTo>
                <a:lnTo>
                  <a:pt x="2489200" y="199136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a:off x="4833368" y="4439786"/>
            <a:ext cx="374526" cy="28535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245000" y="6140207"/>
            <a:ext cx="470694" cy="35862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0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6096000" y="671512"/>
            <a:ext cx="4824007" cy="5432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712152" y="416560"/>
            <a:ext cx="10582381" cy="6157912"/>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0" fmla="*/ 8894 w 9296400"/>
              <a:gd name="connsiteY0" fmla="*/ 2291532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5902960">
                <a:moveTo>
                  <a:pt x="8894" y="2291532"/>
                </a:moveTo>
                <a:cubicBezTo>
                  <a:pt x="5929" y="1527688"/>
                  <a:pt x="2965" y="763844"/>
                  <a:pt x="0" y="0"/>
                </a:cubicBezTo>
                <a:lnTo>
                  <a:pt x="9296400" y="0"/>
                </a:lnTo>
                <a:lnTo>
                  <a:pt x="9296400" y="5902960"/>
                </a:lnTo>
                <a:lnTo>
                  <a:pt x="2489200" y="5902960"/>
                </a:lnTo>
              </a:path>
            </a:pathLst>
          </a:custGeom>
          <a:noFill/>
          <a:ln w="28575">
            <a:solidFill>
              <a:schemeClr val="accent5">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flipV="1">
            <a:off x="11107270" y="400704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415121" y="6375554"/>
            <a:ext cx="470694" cy="35862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9037EE1F-B6F1-BA41-AE94-2B9D4FDFC31A}"/>
              </a:ext>
            </a:extLst>
          </p:cNvPr>
          <p:cNvSpPr>
            <a:spLocks noGrp="1"/>
          </p:cNvSpPr>
          <p:nvPr>
            <p:ph type="body" sz="quarter" idx="10"/>
          </p:nvPr>
        </p:nvSpPr>
        <p:spPr>
          <a:xfrm>
            <a:off x="1003300" y="671513"/>
            <a:ext cx="4752041" cy="5432425"/>
          </a:xfrm>
        </p:spPr>
        <p:txBody>
          <a:bodyPr anchor="ctr">
            <a:normAutofit/>
          </a:bodyPr>
          <a:lstStyle>
            <a:lvl1pPr marL="0" indent="0" algn="ctr">
              <a:lnSpc>
                <a:spcPct val="100000"/>
              </a:lnSpc>
              <a:buNone/>
              <a:defRPr sz="3200" b="0"/>
            </a:lvl1pPr>
          </a:lstStyle>
          <a:p>
            <a:pPr lvl="0"/>
            <a:r>
              <a:rPr lang="pt-BR" dirty="0"/>
              <a:t>Clique para editar os estilos de texto Mestres</a:t>
            </a:r>
          </a:p>
        </p:txBody>
      </p:sp>
      <p:sp>
        <p:nvSpPr>
          <p:cNvPr id="12" name="Triângulo isósceles 9">
            <a:extLst>
              <a:ext uri="{FF2B5EF4-FFF2-40B4-BE49-F238E27FC236}">
                <a16:creationId xmlns:a16="http://schemas.microsoft.com/office/drawing/2014/main" id="{C4F73C0C-891E-C44F-88A2-E0730C99DA03}"/>
              </a:ext>
            </a:extLst>
          </p:cNvPr>
          <p:cNvSpPr/>
          <p:nvPr userDrawn="1"/>
        </p:nvSpPr>
        <p:spPr>
          <a:xfrm flipH="1" flipV="1">
            <a:off x="524889" y="260496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83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0A724E9-EED9-4DEC-B7D6-A3D15F5E14D2}"/>
              </a:ext>
            </a:extLst>
          </p:cNvPr>
          <p:cNvSpPr>
            <a:spLocks noGrp="1"/>
          </p:cNvSpPr>
          <p:nvPr>
            <p:ph type="subTitle" idx="1"/>
          </p:nvPr>
        </p:nvSpPr>
        <p:spPr>
          <a:xfrm>
            <a:off x="328909" y="3143488"/>
            <a:ext cx="6807200" cy="2230488"/>
          </a:xfrm>
        </p:spPr>
        <p:txBody>
          <a:bodyPr anchor="ctr">
            <a:normAutofit/>
          </a:bodyPr>
          <a:lstStyle>
            <a:lvl1pPr marL="0" indent="0" algn="ctr">
              <a:buNone/>
              <a:defRPr sz="4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Título 3">
            <a:extLst>
              <a:ext uri="{FF2B5EF4-FFF2-40B4-BE49-F238E27FC236}">
                <a16:creationId xmlns:a16="http://schemas.microsoft.com/office/drawing/2014/main" id="{9E8DC75C-D2DC-E946-9B23-91E94B73F595}"/>
              </a:ext>
            </a:extLst>
          </p:cNvPr>
          <p:cNvSpPr>
            <a:spLocks noGrp="1"/>
          </p:cNvSpPr>
          <p:nvPr>
            <p:ph type="title"/>
          </p:nvPr>
        </p:nvSpPr>
        <p:spPr>
          <a:xfrm>
            <a:off x="328909" y="847787"/>
            <a:ext cx="6807200" cy="1971675"/>
          </a:xfrm>
        </p:spPr>
        <p:txBody>
          <a:bodyPr/>
          <a:lstStyle>
            <a:lvl1pPr>
              <a:defRPr b="1">
                <a:solidFill>
                  <a:schemeClr val="bg1"/>
                </a:solidFill>
              </a:defRPr>
            </a:lvl1pPr>
          </a:lstStyle>
          <a:p>
            <a:r>
              <a:rPr lang="pt-BR"/>
              <a:t>Clique para editar o título Mestre</a:t>
            </a:r>
          </a:p>
        </p:txBody>
      </p:sp>
    </p:spTree>
    <p:extLst>
      <p:ext uri="{BB962C8B-B14F-4D97-AF65-F5344CB8AC3E}">
        <p14:creationId xmlns:p14="http://schemas.microsoft.com/office/powerpoint/2010/main" val="15382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838200" y="1825625"/>
            <a:ext cx="10515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0830B2-1D81-4C79-87BF-4C009B7D8E8C}"/>
              </a:ext>
            </a:extLst>
          </p:cNvPr>
          <p:cNvSpPr>
            <a:spLocks noGrp="1"/>
          </p:cNvSpPr>
          <p:nvPr>
            <p:ph type="dt" sz="half" idx="10"/>
          </p:nvPr>
        </p:nvSpPr>
        <p:spPr/>
        <p:txBody>
          <a:bodyPr/>
          <a:lstStyle/>
          <a:p>
            <a:fld id="{4228DD32-7637-47B7-88A4-4AFCCCC3E908}" type="datetimeFigureOut">
              <a:rPr lang="pt-BR" smtClean="0"/>
              <a:t>07/07/2021</a:t>
            </a:fld>
            <a:endParaRPr lang="pt-BR"/>
          </a:p>
        </p:txBody>
      </p:sp>
      <p:sp>
        <p:nvSpPr>
          <p:cNvPr id="5" name="Espaço Reservado para Rodapé 4">
            <a:extLst>
              <a:ext uri="{FF2B5EF4-FFF2-40B4-BE49-F238E27FC236}">
                <a16:creationId xmlns:a16="http://schemas.microsoft.com/office/drawing/2014/main" id="{5F139D49-1AC0-4BB6-A93C-C63B59C477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2A6969-C6B0-4360-85C0-E38DA05AB59C}"/>
              </a:ext>
            </a:extLst>
          </p:cNvPr>
          <p:cNvSpPr>
            <a:spLocks noGrp="1"/>
          </p:cNvSpPr>
          <p:nvPr>
            <p:ph type="sldNum" sz="quarter" idx="12"/>
          </p:nvPr>
        </p:nvSpPr>
        <p:spPr/>
        <p:txBody>
          <a:bodyPr/>
          <a:lstStyle/>
          <a:p>
            <a:fld id="{B126A617-CA0F-4F51-A1FC-575DE9DE1586}" type="slidenum">
              <a:rPr lang="pt-BR" smtClean="0"/>
              <a:t>‹nº›</a:t>
            </a:fld>
            <a:endParaRPr lang="pt-BR"/>
          </a:p>
        </p:txBody>
      </p:sp>
    </p:spTree>
    <p:extLst>
      <p:ext uri="{BB962C8B-B14F-4D97-AF65-F5344CB8AC3E}">
        <p14:creationId xmlns:p14="http://schemas.microsoft.com/office/powerpoint/2010/main" val="12967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B8B13-566A-4671-BD09-7B4F0972F8E0}"/>
              </a:ext>
            </a:extLst>
          </p:cNvPr>
          <p:cNvSpPr>
            <a:spLocks noGrp="1"/>
          </p:cNvSpPr>
          <p:nvPr>
            <p:ph type="title" hasCustomPrompt="1"/>
          </p:nvPr>
        </p:nvSpPr>
        <p:spPr>
          <a:xfrm>
            <a:off x="5691117" y="0"/>
            <a:ext cx="5679744" cy="1597652"/>
          </a:xfrm>
        </p:spPr>
        <p:txBody>
          <a:bodyPr/>
          <a:lstStyle>
            <a:lvl1pPr algn="l">
              <a:defRPr>
                <a:solidFill>
                  <a:schemeClr val="accent5">
                    <a:lumMod val="50000"/>
                  </a:schemeClr>
                </a:solidFill>
              </a:defRPr>
            </a:lvl1pPr>
          </a:lstStyle>
          <a:p>
            <a:r>
              <a:rPr lang="pt-BR" dirty="0"/>
              <a:t>título Mestre</a:t>
            </a:r>
          </a:p>
        </p:txBody>
      </p:sp>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1936821"/>
            <a:ext cx="5679744" cy="4351338"/>
          </a:xfrm>
        </p:spPr>
        <p:txBody>
          <a:bodyP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1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1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hasCustomPrompt="1"/>
          </p:nvPr>
        </p:nvSpPr>
        <p:spPr>
          <a:xfrm>
            <a:off x="5842000" y="406400"/>
            <a:ext cx="5511800" cy="1253808"/>
          </a:xfrm>
          <a:ln w="19050">
            <a:solidFill>
              <a:schemeClr val="accent6"/>
            </a:solidFill>
          </a:ln>
        </p:spPr>
        <p:txBody>
          <a:bodyPr/>
          <a:lstStyle/>
          <a:p>
            <a:r>
              <a:rPr lang="pt-BR" dirty="0"/>
              <a:t>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5842000" y="1960879"/>
            <a:ext cx="5511800" cy="4562476"/>
          </a:xfrm>
          <a:ln w="19050">
            <a:solidFill>
              <a:schemeClr val="accent6"/>
            </a:solidFill>
          </a:ln>
        </p:spPr>
        <p:txBody>
          <a:bodyPr/>
          <a:lstStyle>
            <a:lvl1pPr>
              <a:defRPr b="1" cap="all" baseline="0">
                <a:solidFill>
                  <a:schemeClr val="accent6"/>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Imagem 7">
            <a:extLst>
              <a:ext uri="{FF2B5EF4-FFF2-40B4-BE49-F238E27FC236}">
                <a16:creationId xmlns:a16="http://schemas.microsoft.com/office/drawing/2014/main" id="{1815940E-177A-48F6-9019-8F24FDFF72CA}"/>
              </a:ext>
            </a:extLst>
          </p:cNvPr>
          <p:cNvSpPr>
            <a:spLocks noGrp="1"/>
          </p:cNvSpPr>
          <p:nvPr>
            <p:ph type="pic" sz="quarter" idx="10"/>
          </p:nvPr>
        </p:nvSpPr>
        <p:spPr>
          <a:xfrm>
            <a:off x="325438" y="406400"/>
            <a:ext cx="5181600" cy="6167438"/>
          </a:xfrm>
          <a:ln w="19050">
            <a:solidFill>
              <a:schemeClr val="accent6"/>
            </a:solidFill>
          </a:ln>
        </p:spPr>
        <p:txBody>
          <a:bodyPr/>
          <a:lstStyle/>
          <a:p>
            <a:endParaRPr lang="pt-BR"/>
          </a:p>
        </p:txBody>
      </p:sp>
      <p:sp>
        <p:nvSpPr>
          <p:cNvPr id="9" name="Triângulo isósceles 8">
            <a:extLst>
              <a:ext uri="{FF2B5EF4-FFF2-40B4-BE49-F238E27FC236}">
                <a16:creationId xmlns:a16="http://schemas.microsoft.com/office/drawing/2014/main" id="{8851B950-9755-4ED4-9E5C-C20E9D790162}"/>
              </a:ext>
            </a:extLst>
          </p:cNvPr>
          <p:cNvSpPr/>
          <p:nvPr userDrawn="1"/>
        </p:nvSpPr>
        <p:spPr>
          <a:xfrm flipH="1">
            <a:off x="11166537" y="4998283"/>
            <a:ext cx="374526" cy="28535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C3D5D6E5-F7B9-47BF-AE7F-081B09E1BB7B}"/>
              </a:ext>
            </a:extLst>
          </p:cNvPr>
          <p:cNvSpPr/>
          <p:nvPr userDrawn="1"/>
        </p:nvSpPr>
        <p:spPr>
          <a:xfrm rot="16200000" flipH="1">
            <a:off x="6208113" y="227088"/>
            <a:ext cx="470694" cy="3586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6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250" fill="hold"/>
                                        <p:tgtEl>
                                          <p:spTgt spid="3">
                                            <p:bg/>
                                          </p:spTgt>
                                        </p:tgtEl>
                                        <p:attrNameLst>
                                          <p:attrName>ppt_x</p:attrName>
                                        </p:attrNameLst>
                                      </p:cBhvr>
                                      <p:tavLst>
                                        <p:tav tm="0">
                                          <p:val>
                                            <p:strVal val="#ppt_x"/>
                                          </p:val>
                                        </p:tav>
                                        <p:tav tm="100000">
                                          <p:val>
                                            <p:strVal val="#ppt_x"/>
                                          </p:val>
                                        </p:tav>
                                      </p:tavLst>
                                    </p:anim>
                                    <p:anim calcmode="lin" valueType="num">
                                      <p:cBhvr additive="base">
                                        <p:cTn id="27" dur="250" fill="hold"/>
                                        <p:tgtEl>
                                          <p:spTgt spid="3">
                                            <p:bg/>
                                          </p:spTgt>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2" presetClass="entr" presetSubtype="4"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 presetClass="entr" presetSubtype="4"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 presetClass="entr" presetSubtype="4"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29527-671E-47D5-B70C-226FFFB2FE21}"/>
              </a:ext>
            </a:extLst>
          </p:cNvPr>
          <p:cNvSpPr>
            <a:spLocks noGrp="1"/>
          </p:cNvSpPr>
          <p:nvPr>
            <p:ph type="title" hasCustomPrompt="1"/>
          </p:nvPr>
        </p:nvSpPr>
        <p:spPr>
          <a:xfrm>
            <a:off x="1940560" y="1620202"/>
            <a:ext cx="8797290" cy="3394075"/>
          </a:xfrm>
          <a:noFill/>
        </p:spPr>
        <p:txBody>
          <a:bodyPr anchor="ctr">
            <a:normAutofit/>
          </a:bodyPr>
          <a:lstStyle>
            <a:lvl1pPr>
              <a:defRPr sz="8000">
                <a:solidFill>
                  <a:schemeClr val="bg1"/>
                </a:solidFill>
              </a:defRPr>
            </a:lvl1pPr>
          </a:lstStyle>
          <a:p>
            <a:r>
              <a:rPr lang="pt-BR" dirty="0"/>
              <a:t>título Mestre</a:t>
            </a:r>
          </a:p>
        </p:txBody>
      </p:sp>
      <p:sp>
        <p:nvSpPr>
          <p:cNvPr id="7" name="Forma Livre: Forma 6">
            <a:extLst>
              <a:ext uri="{FF2B5EF4-FFF2-40B4-BE49-F238E27FC236}">
                <a16:creationId xmlns:a16="http://schemas.microsoft.com/office/drawing/2014/main" id="{CCF81412-2485-49B0-AA19-97AD330CE087}"/>
              </a:ext>
            </a:extLst>
          </p:cNvPr>
          <p:cNvSpPr/>
          <p:nvPr userDrawn="1"/>
        </p:nvSpPr>
        <p:spPr>
          <a:xfrm>
            <a:off x="1747520" y="1209040"/>
            <a:ext cx="9326880" cy="4216400"/>
          </a:xfrm>
          <a:custGeom>
            <a:avLst/>
            <a:gdLst>
              <a:gd name="connsiteX0" fmla="*/ 0 w 9326880"/>
              <a:gd name="connsiteY0" fmla="*/ 0 h 4216400"/>
              <a:gd name="connsiteX1" fmla="*/ 9326880 w 9326880"/>
              <a:gd name="connsiteY1" fmla="*/ 0 h 4216400"/>
              <a:gd name="connsiteX2" fmla="*/ 9326880 w 9326880"/>
              <a:gd name="connsiteY2" fmla="*/ 4216400 h 4216400"/>
              <a:gd name="connsiteX3" fmla="*/ 2834640 w 9326880"/>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9326880" h="4216400">
                <a:moveTo>
                  <a:pt x="0" y="0"/>
                </a:moveTo>
                <a:lnTo>
                  <a:pt x="9326880" y="0"/>
                </a:lnTo>
                <a:lnTo>
                  <a:pt x="9326880" y="4216400"/>
                </a:lnTo>
                <a:lnTo>
                  <a:pt x="2834640" y="4216400"/>
                </a:lnTo>
              </a:path>
            </a:pathLst>
          </a:custGeom>
          <a:noFill/>
          <a:ln w="28575">
            <a:solidFill>
              <a:schemeClr val="accent4">
                <a:lumMod val="60000"/>
                <a:lumOff val="40000"/>
              </a:schemeClr>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744C2A44-2BA4-4392-A8B9-8462785BC682}"/>
              </a:ext>
            </a:extLst>
          </p:cNvPr>
          <p:cNvSpPr/>
          <p:nvPr userDrawn="1"/>
        </p:nvSpPr>
        <p:spPr>
          <a:xfrm flipH="1">
            <a:off x="10964089" y="2659306"/>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a:extLst>
              <a:ext uri="{FF2B5EF4-FFF2-40B4-BE49-F238E27FC236}">
                <a16:creationId xmlns:a16="http://schemas.microsoft.com/office/drawing/2014/main" id="{4324A69B-B17E-49FC-BD78-BA79B24D3978}"/>
              </a:ext>
            </a:extLst>
          </p:cNvPr>
          <p:cNvSpPr/>
          <p:nvPr userDrawn="1"/>
        </p:nvSpPr>
        <p:spPr>
          <a:xfrm flipH="1">
            <a:off x="10913808" y="2906663"/>
            <a:ext cx="321184" cy="2447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A3BA1198-965A-4C4E-92DC-6D7099A05196}"/>
              </a:ext>
            </a:extLst>
          </p:cNvPr>
          <p:cNvSpPr/>
          <p:nvPr userDrawn="1"/>
        </p:nvSpPr>
        <p:spPr>
          <a:xfrm flipH="1">
            <a:off x="10974248" y="3276388"/>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Forma Livre: Forma 15">
            <a:extLst>
              <a:ext uri="{FF2B5EF4-FFF2-40B4-BE49-F238E27FC236}">
                <a16:creationId xmlns:a16="http://schemas.microsoft.com/office/drawing/2014/main" id="{033C9252-6335-46BA-96A8-051A64BCF89A}"/>
              </a:ext>
            </a:extLst>
          </p:cNvPr>
          <p:cNvSpPr/>
          <p:nvPr userDrawn="1"/>
        </p:nvSpPr>
        <p:spPr>
          <a:xfrm flipH="1" flipV="1">
            <a:off x="1103651" y="1432560"/>
            <a:ext cx="1908852" cy="4639919"/>
          </a:xfrm>
          <a:custGeom>
            <a:avLst/>
            <a:gdLst>
              <a:gd name="connsiteX0" fmla="*/ 0 w 11028218"/>
              <a:gd name="connsiteY0" fmla="*/ 5541818 h 5721927"/>
              <a:gd name="connsiteX1" fmla="*/ 0 w 11028218"/>
              <a:gd name="connsiteY1" fmla="*/ 0 h 5721927"/>
              <a:gd name="connsiteX2" fmla="*/ 11028218 w 11028218"/>
              <a:gd name="connsiteY2" fmla="*/ 0 h 5721927"/>
              <a:gd name="connsiteX3" fmla="*/ 11028218 w 11028218"/>
              <a:gd name="connsiteY3" fmla="*/ 5721927 h 5721927"/>
              <a:gd name="connsiteX4" fmla="*/ 9144000 w 11028218"/>
              <a:gd name="connsiteY4" fmla="*/ 5721927 h 5721927"/>
              <a:gd name="connsiteX0" fmla="*/ 0 w 11028218"/>
              <a:gd name="connsiteY0" fmla="*/ 0 h 5721927"/>
              <a:gd name="connsiteX1" fmla="*/ 11028218 w 11028218"/>
              <a:gd name="connsiteY1" fmla="*/ 0 h 5721927"/>
              <a:gd name="connsiteX2" fmla="*/ 11028218 w 11028218"/>
              <a:gd name="connsiteY2" fmla="*/ 5721927 h 5721927"/>
              <a:gd name="connsiteX3" fmla="*/ 9144000 w 11028218"/>
              <a:gd name="connsiteY3" fmla="*/ 5721927 h 5721927"/>
            </a:gdLst>
            <a:ahLst/>
            <a:cxnLst>
              <a:cxn ang="0">
                <a:pos x="connsiteX0" y="connsiteY0"/>
              </a:cxn>
              <a:cxn ang="0">
                <a:pos x="connsiteX1" y="connsiteY1"/>
              </a:cxn>
              <a:cxn ang="0">
                <a:pos x="connsiteX2" y="connsiteY2"/>
              </a:cxn>
              <a:cxn ang="0">
                <a:pos x="connsiteX3" y="connsiteY3"/>
              </a:cxn>
            </a:cxnLst>
            <a:rect l="l" t="t" r="r" b="b"/>
            <a:pathLst>
              <a:path w="11028218" h="5721927">
                <a:moveTo>
                  <a:pt x="0" y="0"/>
                </a:moveTo>
                <a:lnTo>
                  <a:pt x="11028218" y="0"/>
                </a:lnTo>
                <a:lnTo>
                  <a:pt x="11028218" y="5721927"/>
                </a:lnTo>
                <a:lnTo>
                  <a:pt x="9144000" y="5721927"/>
                </a:lnTo>
              </a:path>
            </a:pathLst>
          </a:custGeom>
          <a:noFill/>
          <a:ln w="28575">
            <a:solidFill>
              <a:schemeClr val="accent4">
                <a:lumMod val="60000"/>
                <a:lumOff val="4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riângulo isósceles 16">
            <a:extLst>
              <a:ext uri="{FF2B5EF4-FFF2-40B4-BE49-F238E27FC236}">
                <a16:creationId xmlns:a16="http://schemas.microsoft.com/office/drawing/2014/main" id="{F9AB81E5-F9E7-4ED6-A273-F4D11CF06737}"/>
              </a:ext>
            </a:extLst>
          </p:cNvPr>
          <p:cNvSpPr/>
          <p:nvPr userDrawn="1"/>
        </p:nvSpPr>
        <p:spPr>
          <a:xfrm flipH="1">
            <a:off x="2632996" y="5529883"/>
            <a:ext cx="1402883" cy="947722"/>
          </a:xfrm>
          <a:prstGeom prst="triangle">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isósceles 17">
            <a:extLst>
              <a:ext uri="{FF2B5EF4-FFF2-40B4-BE49-F238E27FC236}">
                <a16:creationId xmlns:a16="http://schemas.microsoft.com/office/drawing/2014/main" id="{5CE127D1-B7E0-4EDB-BF23-CAB95F3CE7ED}"/>
              </a:ext>
            </a:extLst>
          </p:cNvPr>
          <p:cNvSpPr/>
          <p:nvPr userDrawn="1"/>
        </p:nvSpPr>
        <p:spPr>
          <a:xfrm flipH="1">
            <a:off x="2632996" y="5747367"/>
            <a:ext cx="759014" cy="512754"/>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A9200789-BF0B-4248-8F2A-3D39E86149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29563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2"/>
                                        </p:tgtEl>
                                        <p:attrNameLst>
                                          <p:attrName>ppt_y</p:attrName>
                                        </p:attrNameLst>
                                      </p:cBhvr>
                                      <p:tavLst>
                                        <p:tav tm="0">
                                          <p:val>
                                            <p:strVal val="#ppt_y"/>
                                          </p:val>
                                        </p:tav>
                                        <p:tav tm="100000">
                                          <p:val>
                                            <p:strVal val="#ppt_y"/>
                                          </p:val>
                                        </p:tav>
                                      </p:tavLst>
                                    </p:anim>
                                    <p:anim calcmode="lin" valueType="num">
                                      <p:cBhvr>
                                        <p:cTn id="13"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2"/>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6" grpId="0" animBg="1"/>
      <p:bldP spid="17" grpId="0" animBg="1"/>
      <p:bldP spid="1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uas Partes de Conteúd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233680"/>
            <a:ext cx="5679744" cy="6054479"/>
          </a:xfrm>
        </p:spPr>
        <p:txBody>
          <a:bodyPr anchor="ct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5"/>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66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2"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4"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0" dur="10" fill="hold"/>
                                        <p:tgtEl>
                                          <p:spTgt spid="4">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B130F88-E7B7-45A2-9150-2EE953A022D0}"/>
              </a:ext>
            </a:extLst>
          </p:cNvPr>
          <p:cNvSpPr>
            <a:spLocks noGrp="1"/>
          </p:cNvSpPr>
          <p:nvPr>
            <p:ph sz="half" idx="2"/>
          </p:nvPr>
        </p:nvSpPr>
        <p:spPr>
          <a:xfrm>
            <a:off x="6301861" y="639762"/>
            <a:ext cx="5468844" cy="55784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10" name="Forma Livre: Forma 10">
            <a:extLst>
              <a:ext uri="{FF2B5EF4-FFF2-40B4-BE49-F238E27FC236}">
                <a16:creationId xmlns:a16="http://schemas.microsoft.com/office/drawing/2014/main" id="{6AF75002-80C6-C44B-A9C2-795827A61227}"/>
              </a:ext>
            </a:extLst>
          </p:cNvPr>
          <p:cNvSpPr/>
          <p:nvPr userDrawn="1"/>
        </p:nvSpPr>
        <p:spPr>
          <a:xfrm>
            <a:off x="5895787" y="4600"/>
            <a:ext cx="5468844"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6"/>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6">
            <a:extLst>
              <a:ext uri="{FF2B5EF4-FFF2-40B4-BE49-F238E27FC236}">
                <a16:creationId xmlns:a16="http://schemas.microsoft.com/office/drawing/2014/main" id="{B18C1D04-136C-4F45-9D6F-9BBC8B80B81E}"/>
              </a:ext>
            </a:extLst>
          </p:cNvPr>
          <p:cNvSpPr/>
          <p:nvPr userDrawn="1"/>
        </p:nvSpPr>
        <p:spPr>
          <a:xfrm flipH="1">
            <a:off x="5700517" y="1582918"/>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7">
            <a:extLst>
              <a:ext uri="{FF2B5EF4-FFF2-40B4-BE49-F238E27FC236}">
                <a16:creationId xmlns:a16="http://schemas.microsoft.com/office/drawing/2014/main" id="{0F5F9AC6-A348-6249-AF80-E5A6B52AE675}"/>
              </a:ext>
            </a:extLst>
          </p:cNvPr>
          <p:cNvSpPr/>
          <p:nvPr userDrawn="1"/>
        </p:nvSpPr>
        <p:spPr>
          <a:xfrm flipH="1">
            <a:off x="5590440" y="1994833"/>
            <a:ext cx="626228" cy="47712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9">
            <a:extLst>
              <a:ext uri="{FF2B5EF4-FFF2-40B4-BE49-F238E27FC236}">
                <a16:creationId xmlns:a16="http://schemas.microsoft.com/office/drawing/2014/main" id="{7149EA5B-C0EE-DD44-A249-47817EFB2A8C}"/>
              </a:ext>
            </a:extLst>
          </p:cNvPr>
          <p:cNvSpPr/>
          <p:nvPr userDrawn="1"/>
        </p:nvSpPr>
        <p:spPr>
          <a:xfrm flipH="1">
            <a:off x="5693736" y="2586320"/>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Imagem 16">
            <a:extLst>
              <a:ext uri="{FF2B5EF4-FFF2-40B4-BE49-F238E27FC236}">
                <a16:creationId xmlns:a16="http://schemas.microsoft.com/office/drawing/2014/main" id="{2DD5D408-D40C-9447-9C76-F5AE56F1CB70}"/>
              </a:ext>
            </a:extLst>
          </p:cNvPr>
          <p:cNvSpPr>
            <a:spLocks noGrp="1"/>
          </p:cNvSpPr>
          <p:nvPr>
            <p:ph type="pic" sz="quarter" idx="10"/>
          </p:nvPr>
        </p:nvSpPr>
        <p:spPr>
          <a:xfrm>
            <a:off x="132278" y="139618"/>
            <a:ext cx="5247358" cy="6218238"/>
          </a:xfrm>
        </p:spPr>
        <p:txBody>
          <a:bodyPr/>
          <a:lstStyle/>
          <a:p>
            <a:endParaRPr lang="pt-BR"/>
          </a:p>
        </p:txBody>
      </p:sp>
    </p:spTree>
    <p:extLst>
      <p:ext uri="{BB962C8B-B14F-4D97-AF65-F5344CB8AC3E}">
        <p14:creationId xmlns:p14="http://schemas.microsoft.com/office/powerpoint/2010/main" val="40660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661B-04F0-4093-B5B0-2FB25E22C959}"/>
              </a:ext>
            </a:extLst>
          </p:cNvPr>
          <p:cNvSpPr>
            <a:spLocks noGrp="1"/>
          </p:cNvSpPr>
          <p:nvPr>
            <p:ph type="title"/>
          </p:nvPr>
        </p:nvSpPr>
        <p:spPr>
          <a:xfrm>
            <a:off x="416560" y="365126"/>
            <a:ext cx="11043920" cy="701674"/>
          </a:xfrm>
          <a:prstGeom prst="rect">
            <a:avLst/>
          </a:prstGeom>
          <a:ln w="19050">
            <a:noFill/>
            <a:headEnd type="arrow"/>
            <a:tailEnd type="arrow"/>
          </a:ln>
        </p:spPr>
        <p:txBody>
          <a:bodyPr>
            <a:normAutofit/>
          </a:bodyPr>
          <a:lstStyle>
            <a:lvl1pPr>
              <a:defRPr sz="4800">
                <a:solidFill>
                  <a:schemeClr val="accent5"/>
                </a:solidFill>
              </a:defRPr>
            </a:lvl1pPr>
          </a:lstStyle>
          <a:p>
            <a:r>
              <a:rPr lang="pt-BR" dirty="0"/>
              <a:t>Clique para editar o título Mestre</a:t>
            </a:r>
          </a:p>
        </p:txBody>
      </p:sp>
    </p:spTree>
    <p:extLst>
      <p:ext uri="{BB962C8B-B14F-4D97-AF65-F5344CB8AC3E}">
        <p14:creationId xmlns:p14="http://schemas.microsoft.com/office/powerpoint/2010/main" val="16855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09887C7-519F-4CEF-A514-641E4457770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F80559AF-3760-40D4-B231-7F1885D5D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6D56CFCA-B7D1-4AFC-99AC-E4A6C2F25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87C76ED7-6414-4512-86F2-03226DE51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DD32-7637-47B7-88A4-4AFCCCC3E908}" type="datetimeFigureOut">
              <a:rPr lang="pt-BR" smtClean="0"/>
              <a:t>07/07/2021</a:t>
            </a:fld>
            <a:endParaRPr lang="pt-BR"/>
          </a:p>
        </p:txBody>
      </p:sp>
      <p:sp>
        <p:nvSpPr>
          <p:cNvPr id="5" name="Espaço Reservado para Rodapé 4">
            <a:extLst>
              <a:ext uri="{FF2B5EF4-FFF2-40B4-BE49-F238E27FC236}">
                <a16:creationId xmlns:a16="http://schemas.microsoft.com/office/drawing/2014/main" id="{F4A3198C-D58D-4C1A-A810-CA51AA53A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8E1B198-C6F1-455B-AC89-E2BDBC593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A617-CA0F-4F51-A1FC-575DE9DE1586}" type="slidenum">
              <a:rPr lang="pt-BR" smtClean="0"/>
              <a:t>‹nº›</a:t>
            </a:fld>
            <a:endParaRPr lang="pt-BR"/>
          </a:p>
        </p:txBody>
      </p:sp>
      <p:pic>
        <p:nvPicPr>
          <p:cNvPr id="7" name="Imagem 6">
            <a:extLst>
              <a:ext uri="{FF2B5EF4-FFF2-40B4-BE49-F238E27FC236}">
                <a16:creationId xmlns:a16="http://schemas.microsoft.com/office/drawing/2014/main" id="{271011D0-5DF9-7C4A-B7BE-B057FB97D15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1247910699"/>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2" r:id="rId4"/>
    <p:sldLayoutId id="2147483661" r:id="rId5"/>
    <p:sldLayoutId id="2147483651" r:id="rId6"/>
    <p:sldLayoutId id="2147483665" r:id="rId7"/>
    <p:sldLayoutId id="2147483653" r:id="rId8"/>
    <p:sldLayoutId id="2147483654" r:id="rId9"/>
    <p:sldLayoutId id="2147483655" r:id="rId10"/>
    <p:sldLayoutId id="2147483656" r:id="rId11"/>
    <p:sldLayoutId id="2147483662" r:id="rId12"/>
    <p:sldLayoutId id="2147483660" r:id="rId13"/>
    <p:sldLayoutId id="2147483664" r:id="rId14"/>
    <p:sldLayoutId id="2147483657" r:id="rId15"/>
    <p:sldLayoutId id="2147483663" r:id="rId16"/>
  </p:sldLayoutIdLst>
  <p:txStyles>
    <p:titleStyle>
      <a:lvl1pPr algn="ctr" defTabSz="914400" rtl="0" eaLnBrk="1" latinLnBrk="0" hangingPunct="1">
        <a:lnSpc>
          <a:spcPct val="90000"/>
        </a:lnSpc>
        <a:spcBef>
          <a:spcPct val="0"/>
        </a:spcBef>
        <a:buNone/>
        <a:defRPr sz="4400" kern="1200" cap="all" baseline="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F440510-34E7-264E-BB8A-0864AA759F5D}"/>
              </a:ext>
            </a:extLst>
          </p:cNvPr>
          <p:cNvSpPr>
            <a:spLocks noGrp="1"/>
          </p:cNvSpPr>
          <p:nvPr>
            <p:ph type="title"/>
          </p:nvPr>
        </p:nvSpPr>
        <p:spPr>
          <a:xfrm>
            <a:off x="1940560" y="1620202"/>
            <a:ext cx="8797290" cy="3394075"/>
          </a:xfrm>
        </p:spPr>
        <p:txBody>
          <a:bodyPr>
            <a:normAutofit/>
          </a:bodyPr>
          <a:lstStyle/>
          <a:p>
            <a:r>
              <a:rPr lang="pt-BR" dirty="0"/>
              <a:t>Regularidade</a:t>
            </a:r>
          </a:p>
        </p:txBody>
      </p:sp>
    </p:spTree>
    <p:extLst>
      <p:ext uri="{BB962C8B-B14F-4D97-AF65-F5344CB8AC3E}">
        <p14:creationId xmlns:p14="http://schemas.microsoft.com/office/powerpoint/2010/main" val="12520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2CB60236-6D73-0F42-8D4A-E5B96605834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05BEA07-F722-8646-9631-5D0199EF1C6A}"/>
              </a:ext>
            </a:extLst>
          </p:cNvPr>
          <p:cNvSpPr>
            <a:spLocks noGrp="1"/>
          </p:cNvSpPr>
          <p:nvPr>
            <p:ph type="body" sz="quarter" idx="10"/>
          </p:nvPr>
        </p:nvSpPr>
        <p:spPr/>
        <p:txBody>
          <a:bodyPr/>
          <a:lstStyle/>
          <a:p>
            <a:r>
              <a:rPr lang="pt-BR" dirty="0"/>
              <a:t>A regularidade na minha doação (ofertas) deveria ser baseada na regularidade da doação de Deus. </a:t>
            </a:r>
          </a:p>
        </p:txBody>
      </p:sp>
    </p:spTree>
    <p:extLst>
      <p:ext uri="{BB962C8B-B14F-4D97-AF65-F5344CB8AC3E}">
        <p14:creationId xmlns:p14="http://schemas.microsoft.com/office/powerpoint/2010/main" val="15520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196CE73C-CC9D-074C-BD38-2D3377F2A55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4D5D05CC-4EFF-D54B-8B37-571252E8A3FB}"/>
              </a:ext>
            </a:extLst>
          </p:cNvPr>
          <p:cNvSpPr>
            <a:spLocks noGrp="1"/>
          </p:cNvSpPr>
          <p:nvPr>
            <p:ph type="body" sz="quarter" idx="10"/>
          </p:nvPr>
        </p:nvSpPr>
        <p:spPr/>
        <p:txBody>
          <a:bodyPr/>
          <a:lstStyle/>
          <a:p>
            <a:r>
              <a:rPr lang="pt-BR" dirty="0"/>
              <a:t>A minha oferta deve ser tão regular quanto o Senhor é regular ao me dar uma renda ou um rendimento como um ato de adoração a Deus e não como uma tentativa de “ajudar” a igreja. </a:t>
            </a:r>
          </a:p>
        </p:txBody>
      </p:sp>
    </p:spTree>
    <p:extLst>
      <p:ext uri="{BB962C8B-B14F-4D97-AF65-F5344CB8AC3E}">
        <p14:creationId xmlns:p14="http://schemas.microsoft.com/office/powerpoint/2010/main" val="40746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A32B6-A9AB-7F4C-ACA3-C19DE9977C5A}"/>
              </a:ext>
            </a:extLst>
          </p:cNvPr>
          <p:cNvSpPr>
            <a:spLocks noGrp="1"/>
          </p:cNvSpPr>
          <p:nvPr>
            <p:ph type="title"/>
          </p:nvPr>
        </p:nvSpPr>
        <p:spPr>
          <a:xfrm>
            <a:off x="1940560" y="1620202"/>
            <a:ext cx="8797290" cy="3394075"/>
          </a:xfrm>
        </p:spPr>
        <p:txBody>
          <a:bodyPr>
            <a:normAutofit/>
          </a:bodyPr>
          <a:lstStyle/>
          <a:p>
            <a:r>
              <a:rPr lang="pt-BR" dirty="0"/>
              <a:t>Sistema</a:t>
            </a:r>
          </a:p>
        </p:txBody>
      </p:sp>
    </p:spTree>
    <p:extLst>
      <p:ext uri="{BB962C8B-B14F-4D97-AF65-F5344CB8AC3E}">
        <p14:creationId xmlns:p14="http://schemas.microsoft.com/office/powerpoint/2010/main" val="276650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53007ED4-C922-A044-966C-482CE670D6CC}"/>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7F4417AE-DADC-674D-97F4-20D0E59134D7}"/>
              </a:ext>
            </a:extLst>
          </p:cNvPr>
          <p:cNvSpPr>
            <a:spLocks noGrp="1"/>
          </p:cNvSpPr>
          <p:nvPr>
            <p:ph type="body" sz="quarter" idx="10"/>
          </p:nvPr>
        </p:nvSpPr>
        <p:spPr/>
        <p:txBody>
          <a:bodyPr/>
          <a:lstStyle/>
          <a:p>
            <a:r>
              <a:rPr lang="pt-BR"/>
              <a:t>A Bíblia </a:t>
            </a:r>
            <a:r>
              <a:rPr lang="pt-BR" dirty="0"/>
              <a:t>alude ao sistema de proporção (baseado em porcentagem) como uma maneira justa de honrar ao Senhor com minhas ofertas regulares. </a:t>
            </a:r>
          </a:p>
        </p:txBody>
      </p:sp>
    </p:spTree>
    <p:extLst>
      <p:ext uri="{BB962C8B-B14F-4D97-AF65-F5344CB8AC3E}">
        <p14:creationId xmlns:p14="http://schemas.microsoft.com/office/powerpoint/2010/main" val="164332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686C5938-0361-5847-909C-5EF53DEAF3A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D2CE957-51CF-1A4B-8E2D-2FF9E1062985}"/>
              </a:ext>
            </a:extLst>
          </p:cNvPr>
          <p:cNvSpPr>
            <a:spLocks noGrp="1"/>
          </p:cNvSpPr>
          <p:nvPr>
            <p:ph type="body" sz="quarter" idx="10"/>
          </p:nvPr>
        </p:nvSpPr>
        <p:spPr/>
        <p:txBody>
          <a:bodyPr/>
          <a:lstStyle/>
          <a:p>
            <a:r>
              <a:rPr lang="pt-BR" dirty="0"/>
              <a:t>Adotando esse método proporcional justo, a quantia dada se ajustará conforme minas entradas e aumento se ajustam. </a:t>
            </a:r>
          </a:p>
        </p:txBody>
      </p:sp>
    </p:spTree>
    <p:extLst>
      <p:ext uri="{BB962C8B-B14F-4D97-AF65-F5344CB8AC3E}">
        <p14:creationId xmlns:p14="http://schemas.microsoft.com/office/powerpoint/2010/main" val="39835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9DC04FFB-704F-3B41-9622-0B3EB8FCBB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42658C7-C3D5-4F4C-9C09-CFFF19332608}"/>
              </a:ext>
            </a:extLst>
          </p:cNvPr>
          <p:cNvSpPr>
            <a:spLocks noGrp="1"/>
          </p:cNvSpPr>
          <p:nvPr>
            <p:ph type="body" sz="quarter" idx="10"/>
          </p:nvPr>
        </p:nvSpPr>
        <p:spPr/>
        <p:txBody>
          <a:bodyPr/>
          <a:lstStyle/>
          <a:p>
            <a:r>
              <a:rPr lang="pt-BR" dirty="0"/>
              <a:t>A nós é dado o privilégio de escolher a porcentagem para uma oferta regular, de acordo com nossa gratidão.</a:t>
            </a:r>
          </a:p>
        </p:txBody>
      </p:sp>
    </p:spTree>
    <p:extLst>
      <p:ext uri="{BB962C8B-B14F-4D97-AF65-F5344CB8AC3E}">
        <p14:creationId xmlns:p14="http://schemas.microsoft.com/office/powerpoint/2010/main" val="296483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AA5769FA-E1C1-E94C-8EF8-A2DC73A8238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2B7D559-D0D2-AA40-AA4A-2CEA6F7A6A2A}"/>
              </a:ext>
            </a:extLst>
          </p:cNvPr>
          <p:cNvSpPr>
            <a:spLocks noGrp="1"/>
          </p:cNvSpPr>
          <p:nvPr>
            <p:ph type="body" sz="quarter" idx="10"/>
          </p:nvPr>
        </p:nvSpPr>
        <p:spPr/>
        <p:txBody>
          <a:bodyPr/>
          <a:lstStyle/>
          <a:p>
            <a:r>
              <a:rPr lang="pt-BR" dirty="0"/>
              <a:t>Todo crente deveria considerar a possibilidade de ampliar sua proporção de ofertas</a:t>
            </a:r>
            <a:r>
              <a:rPr lang="pt-BR" baseline="30000" dirty="0"/>
              <a:t>.</a:t>
            </a:r>
            <a:endParaRPr lang="pt-BR" dirty="0"/>
          </a:p>
        </p:txBody>
      </p:sp>
    </p:spTree>
    <p:extLst>
      <p:ext uri="{BB962C8B-B14F-4D97-AF65-F5344CB8AC3E}">
        <p14:creationId xmlns:p14="http://schemas.microsoft.com/office/powerpoint/2010/main" val="1084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6DEE77BE-DAA3-5045-8FE3-3AD0F5C42257}"/>
              </a:ext>
            </a:extLst>
          </p:cNvPr>
          <p:cNvSpPr>
            <a:spLocks noGrp="1"/>
          </p:cNvSpPr>
          <p:nvPr>
            <p:ph type="body" sz="half" idx="2"/>
          </p:nvPr>
        </p:nvSpPr>
        <p:spPr/>
        <p:txBody>
          <a:bodyPr/>
          <a:lstStyle/>
          <a:p>
            <a:r>
              <a:rPr lang="pt-BR" dirty="0"/>
              <a:t>Todas as vezes que Deus precisa suprir sua obra com recursos, Ele os envia através de nós.</a:t>
            </a:r>
          </a:p>
        </p:txBody>
      </p:sp>
      <p:pic>
        <p:nvPicPr>
          <p:cNvPr id="7" name="Espaço Reservado para Imagem 6">
            <a:extLst>
              <a:ext uri="{FF2B5EF4-FFF2-40B4-BE49-F238E27FC236}">
                <a16:creationId xmlns:a16="http://schemas.microsoft.com/office/drawing/2014/main" id="{55D58B51-988E-AD42-8F1C-3678AD0F44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887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17CCB5-65C7-B840-BDBF-0A224358EA16}"/>
              </a:ext>
            </a:extLst>
          </p:cNvPr>
          <p:cNvSpPr>
            <a:spLocks noGrp="1"/>
          </p:cNvSpPr>
          <p:nvPr>
            <p:ph type="title"/>
          </p:nvPr>
        </p:nvSpPr>
        <p:spPr>
          <a:xfrm>
            <a:off x="1940560" y="1620202"/>
            <a:ext cx="8797290" cy="3394075"/>
          </a:xfrm>
        </p:spPr>
        <p:txBody>
          <a:bodyPr/>
          <a:lstStyle/>
          <a:p>
            <a:r>
              <a:rPr lang="pt-BR" dirty="0"/>
              <a:t>Prioridade</a:t>
            </a:r>
          </a:p>
        </p:txBody>
      </p:sp>
    </p:spTree>
    <p:extLst>
      <p:ext uri="{BB962C8B-B14F-4D97-AF65-F5344CB8AC3E}">
        <p14:creationId xmlns:p14="http://schemas.microsoft.com/office/powerpoint/2010/main" val="5174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2D50902-07A9-4D7D-9523-9DE0A8930672}"/>
              </a:ext>
            </a:extLst>
          </p:cNvPr>
          <p:cNvSpPr txBox="1"/>
          <p:nvPr/>
        </p:nvSpPr>
        <p:spPr>
          <a:xfrm>
            <a:off x="926916" y="6118822"/>
            <a:ext cx="3460715" cy="369332"/>
          </a:xfrm>
          <a:prstGeom prst="rect">
            <a:avLst/>
          </a:prstGeom>
          <a:solidFill>
            <a:schemeClr val="accent4"/>
          </a:solidFill>
        </p:spPr>
        <p:txBody>
          <a:bodyPr wrap="square" rtlCol="0">
            <a:spAutoFit/>
          </a:bodyPr>
          <a:lstStyle/>
          <a:p>
            <a:r>
              <a:rPr lang="pt-BR" dirty="0">
                <a:solidFill>
                  <a:schemeClr val="bg1"/>
                </a:solidFill>
              </a:rPr>
              <a:t>MARCOS FAIOCK BOMFIM</a:t>
            </a:r>
          </a:p>
        </p:txBody>
      </p:sp>
      <p:sp>
        <p:nvSpPr>
          <p:cNvPr id="12" name="Triângulo Retângulo 11">
            <a:extLst>
              <a:ext uri="{FF2B5EF4-FFF2-40B4-BE49-F238E27FC236}">
                <a16:creationId xmlns:a16="http://schemas.microsoft.com/office/drawing/2014/main" id="{91728362-2443-E942-91E6-761ED2FA860B}"/>
              </a:ext>
            </a:extLst>
          </p:cNvPr>
          <p:cNvSpPr/>
          <p:nvPr/>
        </p:nvSpPr>
        <p:spPr>
          <a:xfrm flipV="1">
            <a:off x="926916" y="6488154"/>
            <a:ext cx="546495" cy="36933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5">
            <a:extLst>
              <a:ext uri="{FF2B5EF4-FFF2-40B4-BE49-F238E27FC236}">
                <a16:creationId xmlns:a16="http://schemas.microsoft.com/office/drawing/2014/main" id="{9C3C5C71-FF47-7E4D-A463-B10541F320B2}"/>
              </a:ext>
            </a:extLst>
          </p:cNvPr>
          <p:cNvSpPr>
            <a:spLocks noGrp="1"/>
          </p:cNvSpPr>
          <p:nvPr>
            <p:ph type="title"/>
          </p:nvPr>
        </p:nvSpPr>
        <p:spPr>
          <a:xfrm>
            <a:off x="890168" y="1472886"/>
            <a:ext cx="6385887" cy="2763078"/>
          </a:xfrm>
          <a:prstGeom prst="roundRect">
            <a:avLst>
              <a:gd name="adj" fmla="val 0"/>
            </a:avLst>
          </a:prstGeom>
          <a:noFill/>
        </p:spPr>
        <p:txBody>
          <a:bodyPr>
            <a:noAutofit/>
          </a:bodyPr>
          <a:lstStyle/>
          <a:p>
            <a:r>
              <a:rPr lang="pt-BR" sz="6600" dirty="0"/>
              <a:t>POR QUE E COMO FAZER PACTOS </a:t>
            </a:r>
            <a:br>
              <a:rPr lang="pt-BR" sz="6600" dirty="0"/>
            </a:br>
            <a:r>
              <a:rPr lang="pt-BR" sz="5400" b="0" dirty="0">
                <a:solidFill>
                  <a:schemeClr val="tx1"/>
                </a:solidFill>
              </a:rPr>
              <a:t>EM RELAÇÃO A OFERTAS</a:t>
            </a:r>
            <a:endParaRPr lang="pt-BR" sz="6600" b="0" dirty="0">
              <a:solidFill>
                <a:schemeClr val="tx1"/>
              </a:solidFill>
            </a:endParaRPr>
          </a:p>
        </p:txBody>
      </p:sp>
      <p:pic>
        <p:nvPicPr>
          <p:cNvPr id="2" name="Imagem 1">
            <a:extLst>
              <a:ext uri="{FF2B5EF4-FFF2-40B4-BE49-F238E27FC236}">
                <a16:creationId xmlns:a16="http://schemas.microsoft.com/office/drawing/2014/main" id="{C2C368C9-EBD9-B84C-9C00-1553BC6F6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990" y="5949605"/>
            <a:ext cx="882659" cy="732817"/>
          </a:xfrm>
          <a:prstGeom prst="rect">
            <a:avLst/>
          </a:prstGeom>
        </p:spPr>
      </p:pic>
      <p:sp>
        <p:nvSpPr>
          <p:cNvPr id="9" name="CaixaDeTexto 8">
            <a:extLst>
              <a:ext uri="{FF2B5EF4-FFF2-40B4-BE49-F238E27FC236}">
                <a16:creationId xmlns:a16="http://schemas.microsoft.com/office/drawing/2014/main" id="{1F5BB619-4DD1-7B48-934A-C6283E97340F}"/>
              </a:ext>
            </a:extLst>
          </p:cNvPr>
          <p:cNvSpPr txBox="1"/>
          <p:nvPr/>
        </p:nvSpPr>
        <p:spPr>
          <a:xfrm>
            <a:off x="1306286" y="-440871"/>
            <a:ext cx="184731" cy="369332"/>
          </a:xfrm>
          <a:prstGeom prst="rect">
            <a:avLst/>
          </a:prstGeom>
          <a:noFill/>
        </p:spPr>
        <p:txBody>
          <a:bodyPr wrap="none" rtlCol="0">
            <a:spAutoFit/>
          </a:bodyPr>
          <a:lstStyle/>
          <a:p>
            <a:endParaRPr lang="pt-BR" dirty="0"/>
          </a:p>
        </p:txBody>
      </p:sp>
    </p:spTree>
    <p:extLst>
      <p:ext uri="{BB962C8B-B14F-4D97-AF65-F5344CB8AC3E}">
        <p14:creationId xmlns:p14="http://schemas.microsoft.com/office/powerpoint/2010/main" val="9126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48D422C8-7E3C-624C-96E9-B5F0E90A2AE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3" name="Espaço Reservado para Texto 2">
            <a:extLst>
              <a:ext uri="{FF2B5EF4-FFF2-40B4-BE49-F238E27FC236}">
                <a16:creationId xmlns:a16="http://schemas.microsoft.com/office/drawing/2014/main" id="{E04D3E00-F63B-284E-AEC1-49D3E02B1B6B}"/>
              </a:ext>
            </a:extLst>
          </p:cNvPr>
          <p:cNvSpPr>
            <a:spLocks noGrp="1"/>
          </p:cNvSpPr>
          <p:nvPr>
            <p:ph type="body" sz="quarter" idx="10"/>
          </p:nvPr>
        </p:nvSpPr>
        <p:spPr/>
        <p:txBody>
          <a:bodyPr/>
          <a:lstStyle/>
          <a:p>
            <a:r>
              <a:rPr lang="pt-BR" dirty="0"/>
              <a:t> Jesus nos diz para dar o primeiro lugar a Deus em todos os aspectos da vida, o que obviamente inclui finanças. </a:t>
            </a:r>
          </a:p>
        </p:txBody>
      </p:sp>
    </p:spTree>
    <p:extLst>
      <p:ext uri="{BB962C8B-B14F-4D97-AF65-F5344CB8AC3E}">
        <p14:creationId xmlns:p14="http://schemas.microsoft.com/office/powerpoint/2010/main" val="82654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678BA-5470-0D43-BD71-C1F10219EAAA}"/>
              </a:ext>
            </a:extLst>
          </p:cNvPr>
          <p:cNvSpPr>
            <a:spLocks noGrp="1"/>
          </p:cNvSpPr>
          <p:nvPr>
            <p:ph type="title"/>
          </p:nvPr>
        </p:nvSpPr>
        <p:spPr>
          <a:xfrm>
            <a:off x="1940560" y="1620202"/>
            <a:ext cx="8797290" cy="3394075"/>
          </a:xfrm>
        </p:spPr>
        <p:txBody>
          <a:bodyPr/>
          <a:lstStyle/>
          <a:p>
            <a:r>
              <a:rPr lang="pt-BR" dirty="0"/>
              <a:t>Período</a:t>
            </a:r>
          </a:p>
        </p:txBody>
      </p:sp>
    </p:spTree>
    <p:extLst>
      <p:ext uri="{BB962C8B-B14F-4D97-AF65-F5344CB8AC3E}">
        <p14:creationId xmlns:p14="http://schemas.microsoft.com/office/powerpoint/2010/main" val="1491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C80F9130-6692-E348-AA3B-5A4E1155C6FB}"/>
              </a:ext>
            </a:extLst>
          </p:cNvPr>
          <p:cNvSpPr>
            <a:spLocks noGrp="1"/>
          </p:cNvSpPr>
          <p:nvPr>
            <p:ph type="body" sz="quarter" idx="10"/>
          </p:nvPr>
        </p:nvSpPr>
        <p:spPr/>
        <p:txBody>
          <a:bodyPr/>
          <a:lstStyle/>
          <a:p>
            <a:r>
              <a:rPr lang="pt-BR" dirty="0"/>
              <a:t>Você deve decidir por quanto tempo seu Pacto ou a proporção escolhida perdurará. </a:t>
            </a:r>
          </a:p>
        </p:txBody>
      </p:sp>
      <p:pic>
        <p:nvPicPr>
          <p:cNvPr id="7" name="Espaço Reservado para Imagem 6">
            <a:extLst>
              <a:ext uri="{FF2B5EF4-FFF2-40B4-BE49-F238E27FC236}">
                <a16:creationId xmlns:a16="http://schemas.microsoft.com/office/drawing/2014/main" id="{66807553-E1EC-4341-ABC7-972B18FAF86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04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E130C8C-D695-764D-91C0-32E30EDAE6D7}"/>
              </a:ext>
            </a:extLst>
          </p:cNvPr>
          <p:cNvSpPr>
            <a:spLocks noGrp="1"/>
          </p:cNvSpPr>
          <p:nvPr>
            <p:ph type="title"/>
          </p:nvPr>
        </p:nvSpPr>
        <p:spPr>
          <a:xfrm>
            <a:off x="1940560" y="1620202"/>
            <a:ext cx="8797290" cy="3394075"/>
          </a:xfrm>
        </p:spPr>
        <p:txBody>
          <a:bodyPr/>
          <a:lstStyle/>
          <a:p>
            <a:r>
              <a:rPr lang="pt-BR" dirty="0"/>
              <a:t>Distribuição</a:t>
            </a:r>
          </a:p>
        </p:txBody>
      </p:sp>
    </p:spTree>
    <p:extLst>
      <p:ext uri="{BB962C8B-B14F-4D97-AF65-F5344CB8AC3E}">
        <p14:creationId xmlns:p14="http://schemas.microsoft.com/office/powerpoint/2010/main" val="391338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A50B8F0-8877-3E45-ADDD-7CBD21A86918}"/>
              </a:ext>
            </a:extLst>
          </p:cNvPr>
          <p:cNvSpPr>
            <a:spLocks noGrp="1"/>
          </p:cNvSpPr>
          <p:nvPr>
            <p:ph type="title"/>
          </p:nvPr>
        </p:nvSpPr>
        <p:spPr/>
        <p:txBody>
          <a:bodyPr/>
          <a:lstStyle/>
          <a:p>
            <a:r>
              <a:rPr lang="pt-BR" dirty="0"/>
              <a:t>três instâncias:</a:t>
            </a:r>
          </a:p>
        </p:txBody>
      </p:sp>
      <p:sp>
        <p:nvSpPr>
          <p:cNvPr id="5" name="Espaço Reservado para Conteúdo 4">
            <a:extLst>
              <a:ext uri="{FF2B5EF4-FFF2-40B4-BE49-F238E27FC236}">
                <a16:creationId xmlns:a16="http://schemas.microsoft.com/office/drawing/2014/main" id="{2446694D-4406-0343-9428-E7E743BAA43B}"/>
              </a:ext>
            </a:extLst>
          </p:cNvPr>
          <p:cNvSpPr>
            <a:spLocks noGrp="1"/>
          </p:cNvSpPr>
          <p:nvPr>
            <p:ph sz="half" idx="2"/>
          </p:nvPr>
        </p:nvSpPr>
        <p:spPr>
          <a:xfrm>
            <a:off x="5691116" y="1425844"/>
            <a:ext cx="6072098" cy="4862315"/>
          </a:xfrm>
        </p:spPr>
        <p:txBody>
          <a:bodyPr>
            <a:normAutofit fontScale="62500" lnSpcReduction="20000"/>
          </a:bodyPr>
          <a:lstStyle/>
          <a:p>
            <a:pPr marL="742950" indent="-742950">
              <a:lnSpc>
                <a:spcPct val="120000"/>
              </a:lnSpc>
              <a:spcAft>
                <a:spcPts val="1200"/>
              </a:spcAft>
              <a:buFont typeface="+mj-lt"/>
              <a:buAutoNum type="arabicPeriod"/>
            </a:pPr>
            <a:r>
              <a:rPr lang="pt-BR" dirty="0"/>
              <a:t>Jerusalém, que representa a obra missionária feita onde eu vivo (a igreja local e seus projetos missionários). </a:t>
            </a:r>
          </a:p>
          <a:p>
            <a:pPr marL="742950" indent="-742950">
              <a:lnSpc>
                <a:spcPct val="120000"/>
              </a:lnSpc>
              <a:spcAft>
                <a:spcPts val="1200"/>
              </a:spcAft>
              <a:buFont typeface="+mj-lt"/>
              <a:buAutoNum type="arabicPeriod"/>
            </a:pPr>
            <a:r>
              <a:rPr lang="pt-BR" dirty="0"/>
              <a:t>Judeia e Samaria, que representam a obra missionária regional (feita através da minha Associação, União ou Divisão). </a:t>
            </a:r>
          </a:p>
          <a:p>
            <a:pPr marL="742950" indent="-742950">
              <a:lnSpc>
                <a:spcPct val="120000"/>
              </a:lnSpc>
              <a:spcAft>
                <a:spcPts val="1200"/>
              </a:spcAft>
              <a:buFont typeface="+mj-lt"/>
              <a:buAutoNum type="arabicPeriod"/>
            </a:pPr>
            <a:r>
              <a:rPr lang="pt-BR" dirty="0"/>
              <a:t>Os confins da terra, que podem representar a obra missionária internacional. Na igreja Adventista do Sétimo Dia, essa obra internacional é coordenada pela Conferência Geral. </a:t>
            </a:r>
          </a:p>
        </p:txBody>
      </p:sp>
      <p:pic>
        <p:nvPicPr>
          <p:cNvPr id="10" name="Espaço Reservado para Imagem 9">
            <a:extLst>
              <a:ext uri="{FF2B5EF4-FFF2-40B4-BE49-F238E27FC236}">
                <a16:creationId xmlns:a16="http://schemas.microsoft.com/office/drawing/2014/main" id="{BBFA21EC-87B4-6C44-A527-CC5C8E944E5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4817660" cy="6858000"/>
          </a:xfrm>
        </p:spPr>
      </p:pic>
    </p:spTree>
    <p:extLst>
      <p:ext uri="{BB962C8B-B14F-4D97-AF65-F5344CB8AC3E}">
        <p14:creationId xmlns:p14="http://schemas.microsoft.com/office/powerpoint/2010/main" val="19134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640F0-8E9A-844A-B789-3A96B0B4DF18}"/>
              </a:ext>
            </a:extLst>
          </p:cNvPr>
          <p:cNvSpPr>
            <a:spLocks noGrp="1"/>
          </p:cNvSpPr>
          <p:nvPr>
            <p:ph type="title"/>
          </p:nvPr>
        </p:nvSpPr>
        <p:spPr/>
        <p:txBody>
          <a:bodyPr>
            <a:normAutofit fontScale="90000"/>
          </a:bodyPr>
          <a:lstStyle/>
          <a:p>
            <a:r>
              <a:rPr lang="pt-BR" dirty="0"/>
              <a:t>A obra missionária nessas três instâncias deve ser mantida pelas minhas ofertas.</a:t>
            </a:r>
          </a:p>
        </p:txBody>
      </p:sp>
      <p:pic>
        <p:nvPicPr>
          <p:cNvPr id="4" name="Espaço Reservado para Imagem 3">
            <a:extLst>
              <a:ext uri="{FF2B5EF4-FFF2-40B4-BE49-F238E27FC236}">
                <a16:creationId xmlns:a16="http://schemas.microsoft.com/office/drawing/2014/main" id="{2DB906FA-E888-6544-9FFE-C95F4999873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707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5044D-0FF3-9748-B56F-A967B18B6F86}"/>
              </a:ext>
            </a:extLst>
          </p:cNvPr>
          <p:cNvSpPr>
            <a:spLocks noGrp="1"/>
          </p:cNvSpPr>
          <p:nvPr>
            <p:ph type="title"/>
          </p:nvPr>
        </p:nvSpPr>
        <p:spPr/>
        <p:txBody>
          <a:bodyPr/>
          <a:lstStyle/>
          <a:p>
            <a:r>
              <a:rPr lang="pt-BR" dirty="0"/>
              <a:t>Plano combinado de Oferta.</a:t>
            </a:r>
          </a:p>
        </p:txBody>
      </p:sp>
      <p:pic>
        <p:nvPicPr>
          <p:cNvPr id="8" name="Espaço Reservado para Imagem 7">
            <a:extLst>
              <a:ext uri="{FF2B5EF4-FFF2-40B4-BE49-F238E27FC236}">
                <a16:creationId xmlns:a16="http://schemas.microsoft.com/office/drawing/2014/main" id="{9BBF46A0-1E7A-8640-A6F4-CC8B50B2BD4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35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6607ED8A-BE09-6748-9C91-21E7C7B8D229}"/>
              </a:ext>
            </a:extLst>
          </p:cNvPr>
          <p:cNvSpPr>
            <a:spLocks noGrp="1"/>
          </p:cNvSpPr>
          <p:nvPr>
            <p:ph type="body" sz="quarter" idx="10"/>
          </p:nvPr>
        </p:nvSpPr>
        <p:spPr/>
        <p:txBody>
          <a:bodyPr/>
          <a:lstStyle/>
          <a:p>
            <a:r>
              <a:rPr lang="pt-BR" dirty="0"/>
              <a:t>Esses recursos são aplicados onde mais são necessários, mesmo onde não há membros Adventistas para dar ofertas, ou onde a entrada de ofertas é muito baixa. </a:t>
            </a:r>
          </a:p>
        </p:txBody>
      </p:sp>
      <p:pic>
        <p:nvPicPr>
          <p:cNvPr id="10" name="Espaço Reservado para Imagem 9">
            <a:extLst>
              <a:ext uri="{FF2B5EF4-FFF2-40B4-BE49-F238E27FC236}">
                <a16:creationId xmlns:a16="http://schemas.microsoft.com/office/drawing/2014/main" id="{120AC335-F0F7-1041-9DB5-8AFD5EA9637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87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143A86-0036-EB4A-A7AD-4B7E706528C4}"/>
              </a:ext>
            </a:extLst>
          </p:cNvPr>
          <p:cNvSpPr>
            <a:spLocks noGrp="1"/>
          </p:cNvSpPr>
          <p:nvPr>
            <p:ph type="title"/>
          </p:nvPr>
        </p:nvSpPr>
        <p:spPr/>
        <p:txBody>
          <a:bodyPr/>
          <a:lstStyle/>
          <a:p>
            <a:r>
              <a:rPr lang="pt-BR" dirty="0"/>
              <a:t>ofertas especiais</a:t>
            </a:r>
          </a:p>
        </p:txBody>
      </p:sp>
      <p:sp>
        <p:nvSpPr>
          <p:cNvPr id="5" name="Espaço Reservado para Conteúdo 4">
            <a:extLst>
              <a:ext uri="{FF2B5EF4-FFF2-40B4-BE49-F238E27FC236}">
                <a16:creationId xmlns:a16="http://schemas.microsoft.com/office/drawing/2014/main" id="{CAE2343F-5A50-834B-81B0-C9DEF7BEF18A}"/>
              </a:ext>
            </a:extLst>
          </p:cNvPr>
          <p:cNvSpPr>
            <a:spLocks noGrp="1"/>
          </p:cNvSpPr>
          <p:nvPr>
            <p:ph sz="half" idx="2"/>
          </p:nvPr>
        </p:nvSpPr>
        <p:spPr/>
        <p:txBody>
          <a:bodyPr/>
          <a:lstStyle/>
          <a:p>
            <a:r>
              <a:rPr lang="pt-BR" dirty="0"/>
              <a:t>De acordo com o que está proposto pelo Plano de Ofertas  Combinado, eu sou livre para dá-las, mas preferencialmente apenas acima e além do meu pacto. </a:t>
            </a:r>
          </a:p>
          <a:p>
            <a:endParaRPr lang="pt-BR" dirty="0"/>
          </a:p>
        </p:txBody>
      </p:sp>
      <p:pic>
        <p:nvPicPr>
          <p:cNvPr id="14" name="Espaço Reservado para Imagem 13">
            <a:extLst>
              <a:ext uri="{FF2B5EF4-FFF2-40B4-BE49-F238E27FC236}">
                <a16:creationId xmlns:a16="http://schemas.microsoft.com/office/drawing/2014/main" id="{A8794800-60C8-6542-8B07-FA3B1BDBD1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7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EC90D42C-1C48-824F-B210-E8D5D9278B4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E4726F2A-50C8-A444-B35B-078BAFD292E2}"/>
              </a:ext>
            </a:extLst>
          </p:cNvPr>
          <p:cNvSpPr>
            <a:spLocks noGrp="1"/>
          </p:cNvSpPr>
          <p:nvPr>
            <p:ph type="body" sz="quarter" idx="10"/>
          </p:nvPr>
        </p:nvSpPr>
        <p:spPr/>
        <p:txBody>
          <a:bodyPr/>
          <a:lstStyle/>
          <a:p>
            <a:r>
              <a:rPr lang="pt-BR" dirty="0"/>
              <a:t>Investindo nossos recursos juntos nos tornamos mais fortes e maiores, fazemos melhor e mais rápido.</a:t>
            </a:r>
          </a:p>
        </p:txBody>
      </p:sp>
    </p:spTree>
    <p:extLst>
      <p:ext uri="{BB962C8B-B14F-4D97-AF65-F5344CB8AC3E}">
        <p14:creationId xmlns:p14="http://schemas.microsoft.com/office/powerpoint/2010/main" val="33862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7673E1FB-F3AD-0748-8066-2472CE4F4340}"/>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5" name="Espaço Reservado para Texto 4">
            <a:extLst>
              <a:ext uri="{FF2B5EF4-FFF2-40B4-BE49-F238E27FC236}">
                <a16:creationId xmlns:a16="http://schemas.microsoft.com/office/drawing/2014/main" id="{8F2F0971-0DEF-684B-B18C-9BF31BE04C9B}"/>
              </a:ext>
            </a:extLst>
          </p:cNvPr>
          <p:cNvSpPr>
            <a:spLocks noGrp="1"/>
          </p:cNvSpPr>
          <p:nvPr>
            <p:ph type="body" sz="quarter" idx="10"/>
          </p:nvPr>
        </p:nvSpPr>
        <p:spPr/>
        <p:txBody>
          <a:bodyPr/>
          <a:lstStyle/>
          <a:p>
            <a:r>
              <a:rPr lang="pt-BR" dirty="0"/>
              <a:t>Embora eu fosse filho de pastor, eu não era muito “religioso”.  Assim, eu nunca desconfiei que uma manhã de sábado no ano de 1970 eu estaria ouvindo um sermão que terminaria fazendo de mim um Pactuante.</a:t>
            </a:r>
          </a:p>
        </p:txBody>
      </p:sp>
    </p:spTree>
    <p:extLst>
      <p:ext uri="{BB962C8B-B14F-4D97-AF65-F5344CB8AC3E}">
        <p14:creationId xmlns:p14="http://schemas.microsoft.com/office/powerpoint/2010/main" val="204306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35D1751-50D1-344A-908E-B9287DFA712C}"/>
              </a:ext>
            </a:extLst>
          </p:cNvPr>
          <p:cNvSpPr>
            <a:spLocks noGrp="1"/>
          </p:cNvSpPr>
          <p:nvPr>
            <p:ph type="body" sz="quarter" idx="10"/>
          </p:nvPr>
        </p:nvSpPr>
        <p:spPr/>
        <p:txBody>
          <a:bodyPr/>
          <a:lstStyle/>
          <a:p>
            <a:r>
              <a:rPr lang="pt-BR" dirty="0"/>
              <a:t>Estou feliz em saber que partículas da minha oferta, se for assim distribuída, alcançará ainda lugares e projetos que apenas conhecerei no céu. </a:t>
            </a:r>
          </a:p>
        </p:txBody>
      </p:sp>
      <p:pic>
        <p:nvPicPr>
          <p:cNvPr id="10" name="Espaço Reservado para Imagem 9">
            <a:extLst>
              <a:ext uri="{FF2B5EF4-FFF2-40B4-BE49-F238E27FC236}">
                <a16:creationId xmlns:a16="http://schemas.microsoft.com/office/drawing/2014/main" id="{7FFBC899-D8B7-8742-95F4-061BF7F2F8C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6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F4BB6C15-9A5E-ED4C-ABC4-25015966F57A}"/>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671512"/>
            <a:ext cx="4824007" cy="5432265"/>
          </a:xfrm>
        </p:spPr>
      </p:pic>
      <p:sp>
        <p:nvSpPr>
          <p:cNvPr id="3" name="Espaço Reservado para Texto 2">
            <a:extLst>
              <a:ext uri="{FF2B5EF4-FFF2-40B4-BE49-F238E27FC236}">
                <a16:creationId xmlns:a16="http://schemas.microsoft.com/office/drawing/2014/main" id="{E58700C3-C80B-D747-A07F-1D424E7B3168}"/>
              </a:ext>
            </a:extLst>
          </p:cNvPr>
          <p:cNvSpPr>
            <a:spLocks noGrp="1"/>
          </p:cNvSpPr>
          <p:nvPr>
            <p:ph type="body" sz="quarter" idx="10"/>
          </p:nvPr>
        </p:nvSpPr>
        <p:spPr/>
        <p:txBody>
          <a:bodyPr/>
          <a:lstStyle/>
          <a:p>
            <a:r>
              <a:rPr lang="pt-BR" dirty="0"/>
              <a:t>Eu quero fazer parte dessa corrente desinteressada, ininterrupta, que proverá os recursos para a proclamação final do evangelho.</a:t>
            </a:r>
          </a:p>
        </p:txBody>
      </p:sp>
    </p:spTree>
    <p:extLst>
      <p:ext uri="{BB962C8B-B14F-4D97-AF65-F5344CB8AC3E}">
        <p14:creationId xmlns:p14="http://schemas.microsoft.com/office/powerpoint/2010/main" val="17105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EC8EB8F5-A349-6747-A070-6F4DC2CDDE6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0D1C3E3D-35B5-BD49-8F58-30C02BCA649C}"/>
              </a:ext>
            </a:extLst>
          </p:cNvPr>
          <p:cNvSpPr>
            <a:spLocks noGrp="1"/>
          </p:cNvSpPr>
          <p:nvPr>
            <p:ph type="body" sz="quarter" idx="10"/>
          </p:nvPr>
        </p:nvSpPr>
        <p:spPr/>
        <p:txBody>
          <a:bodyPr/>
          <a:lstStyle/>
          <a:p>
            <a:r>
              <a:rPr lang="pt-BR" dirty="0"/>
              <a:t>Além disso, votando, eu sabia que seria incentivado a confiar mais em Deus. E esta era a minha maior necessidade. </a:t>
            </a:r>
          </a:p>
        </p:txBody>
      </p:sp>
    </p:spTree>
    <p:extLst>
      <p:ext uri="{BB962C8B-B14F-4D97-AF65-F5344CB8AC3E}">
        <p14:creationId xmlns:p14="http://schemas.microsoft.com/office/powerpoint/2010/main" val="11802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22644F63-025A-7544-AD19-A19BA50B78F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34B520B1-9A71-9A41-B118-47B81AAF0ABE}"/>
              </a:ext>
            </a:extLst>
          </p:cNvPr>
          <p:cNvSpPr>
            <a:spLocks noGrp="1"/>
          </p:cNvSpPr>
          <p:nvPr>
            <p:ph type="body" sz="quarter" idx="10"/>
          </p:nvPr>
        </p:nvSpPr>
        <p:spPr/>
        <p:txBody>
          <a:bodyPr>
            <a:normAutofit lnSpcReduction="10000"/>
          </a:bodyPr>
          <a:lstStyle/>
          <a:p>
            <a:r>
              <a:rPr lang="pt-BR" dirty="0"/>
              <a:t>Naquele dia, eu entendi que não votando especificamente sobre ofertas sistemáticas e regulares (Pacto), eu deixaria uma porta aberta para o meu coração tomar o controle do processo de ofertar, com consequências perigosas, porque no coração não se deve confiar. </a:t>
            </a:r>
          </a:p>
        </p:txBody>
      </p:sp>
    </p:spTree>
    <p:extLst>
      <p:ext uri="{BB962C8B-B14F-4D97-AF65-F5344CB8AC3E}">
        <p14:creationId xmlns:p14="http://schemas.microsoft.com/office/powerpoint/2010/main" val="8035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1F8E4F85-91D2-564E-B053-D5EA309D568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19C65D57-4F15-7D44-9021-A15ACBE904E1}"/>
              </a:ext>
            </a:extLst>
          </p:cNvPr>
          <p:cNvSpPr>
            <a:spLocks noGrp="1"/>
          </p:cNvSpPr>
          <p:nvPr>
            <p:ph type="body" sz="quarter" idx="10"/>
          </p:nvPr>
        </p:nvSpPr>
        <p:spPr/>
        <p:txBody>
          <a:bodyPr/>
          <a:lstStyle/>
          <a:p>
            <a:r>
              <a:rPr lang="pt-BR" dirty="0"/>
              <a:t>Após um processo doloroso, eu finalmente prometi naquele dia me tornar um pactuante para o resto da minha vida. </a:t>
            </a:r>
          </a:p>
        </p:txBody>
      </p:sp>
    </p:spTree>
    <p:extLst>
      <p:ext uri="{BB962C8B-B14F-4D97-AF65-F5344CB8AC3E}">
        <p14:creationId xmlns:p14="http://schemas.microsoft.com/office/powerpoint/2010/main" val="22504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C8783F5-BBD9-9141-B22F-C49F1AB3342A}"/>
              </a:ext>
            </a:extLst>
          </p:cNvPr>
          <p:cNvSpPr>
            <a:spLocks noGrp="1"/>
          </p:cNvSpPr>
          <p:nvPr>
            <p:ph type="title"/>
          </p:nvPr>
        </p:nvSpPr>
        <p:spPr>
          <a:xfrm>
            <a:off x="1940560" y="1620202"/>
            <a:ext cx="8797290" cy="3394075"/>
          </a:xfrm>
        </p:spPr>
        <p:txBody>
          <a:bodyPr/>
          <a:lstStyle/>
          <a:p>
            <a:r>
              <a:rPr lang="pt-BR" dirty="0"/>
              <a:t>Propósito </a:t>
            </a:r>
          </a:p>
        </p:txBody>
      </p:sp>
    </p:spTree>
    <p:extLst>
      <p:ext uri="{BB962C8B-B14F-4D97-AF65-F5344CB8AC3E}">
        <p14:creationId xmlns:p14="http://schemas.microsoft.com/office/powerpoint/2010/main" val="190897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0F268DD3-8B9E-E34D-A47E-1F27ABC0214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DD6CC913-5611-7B41-9394-FDE2ACBDA4D0}"/>
              </a:ext>
            </a:extLst>
          </p:cNvPr>
          <p:cNvSpPr>
            <a:spLocks noGrp="1"/>
          </p:cNvSpPr>
          <p:nvPr>
            <p:ph type="body" sz="quarter" idx="10"/>
          </p:nvPr>
        </p:nvSpPr>
        <p:spPr/>
        <p:txBody>
          <a:bodyPr/>
          <a:lstStyle/>
          <a:p>
            <a:r>
              <a:rPr lang="pt-BR" dirty="0"/>
              <a:t>O melhor momento para decidir se daremos oferta ou não, ou quanto deveríamos dar, dificilmente é dentro da igreja.</a:t>
            </a:r>
          </a:p>
        </p:txBody>
      </p:sp>
    </p:spTree>
    <p:extLst>
      <p:ext uri="{BB962C8B-B14F-4D97-AF65-F5344CB8AC3E}">
        <p14:creationId xmlns:p14="http://schemas.microsoft.com/office/powerpoint/2010/main" val="15896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17E106A8-4BA8-524D-B19B-990423D7DC7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81B28C81-C624-E64D-9EF7-8EB089A20537}"/>
              </a:ext>
            </a:extLst>
          </p:cNvPr>
          <p:cNvSpPr>
            <a:spLocks noGrp="1"/>
          </p:cNvSpPr>
          <p:nvPr>
            <p:ph type="body" sz="quarter" idx="10"/>
          </p:nvPr>
        </p:nvSpPr>
        <p:spPr/>
        <p:txBody>
          <a:bodyPr/>
          <a:lstStyle/>
          <a:p>
            <a:r>
              <a:rPr lang="pt-BR" dirty="0"/>
              <a:t> O pastor </a:t>
            </a:r>
            <a:r>
              <a:rPr lang="pt-BR" dirty="0" err="1"/>
              <a:t>Josino</a:t>
            </a:r>
            <a:r>
              <a:rPr lang="pt-BR" dirty="0"/>
              <a:t> nos ensinou sobre a importância de “propor” previamente ou fazer um firme “propósito” em nosso coração sobre ofertas, algo que deve perdurar. </a:t>
            </a:r>
          </a:p>
        </p:txBody>
      </p:sp>
    </p:spTree>
    <p:extLst>
      <p:ext uri="{BB962C8B-B14F-4D97-AF65-F5344CB8AC3E}">
        <p14:creationId xmlns:p14="http://schemas.microsoft.com/office/powerpoint/2010/main" val="28650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FB54A9A-BC1E-4A7F-B1B5-7883AB034BC8}">
  <we:reference id="wa104381335" version="1.0.0.1" store="en-U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E90C93C-3B20-2C4F-8140-0B4849D3B89E}">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6436</TotalTime>
  <Words>614</Words>
  <Application>Microsoft Office PowerPoint</Application>
  <PresentationFormat>Widescreen</PresentationFormat>
  <Paragraphs>36</Paragraphs>
  <Slides>32</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Calibri</vt:lpstr>
      <vt:lpstr>Georgia</vt:lpstr>
      <vt:lpstr>Gill Sans MT</vt:lpstr>
      <vt:lpstr>Wingdings</vt:lpstr>
      <vt:lpstr>Tema do Office</vt:lpstr>
      <vt:lpstr>Apresentação do PowerPoint</vt:lpstr>
      <vt:lpstr>POR QUE E COMO FAZER PACTOS  EM RELAÇÃO A OFERTAS</vt:lpstr>
      <vt:lpstr>Apresentação do PowerPoint</vt:lpstr>
      <vt:lpstr>Apresentação do PowerPoint</vt:lpstr>
      <vt:lpstr>Apresentação do PowerPoint</vt:lpstr>
      <vt:lpstr>Apresentação do PowerPoint</vt:lpstr>
      <vt:lpstr>Propósito </vt:lpstr>
      <vt:lpstr>Apresentação do PowerPoint</vt:lpstr>
      <vt:lpstr>Apresentação do PowerPoint</vt:lpstr>
      <vt:lpstr>Regularidade</vt:lpstr>
      <vt:lpstr>Apresentação do PowerPoint</vt:lpstr>
      <vt:lpstr>Apresentação do PowerPoint</vt:lpstr>
      <vt:lpstr>Sistema</vt:lpstr>
      <vt:lpstr>Apresentação do PowerPoint</vt:lpstr>
      <vt:lpstr>Apresentação do PowerPoint</vt:lpstr>
      <vt:lpstr>Apresentação do PowerPoint</vt:lpstr>
      <vt:lpstr>Apresentação do PowerPoint</vt:lpstr>
      <vt:lpstr>Apresentação do PowerPoint</vt:lpstr>
      <vt:lpstr>Prioridade</vt:lpstr>
      <vt:lpstr>Apresentação do PowerPoint</vt:lpstr>
      <vt:lpstr>Período</vt:lpstr>
      <vt:lpstr>Apresentação do PowerPoint</vt:lpstr>
      <vt:lpstr>Distribuição</vt:lpstr>
      <vt:lpstr>três instâncias:</vt:lpstr>
      <vt:lpstr>A obra missionária nessas três instâncias deve ser mantida pelas minhas ofertas.</vt:lpstr>
      <vt:lpstr>Plano combinado de Oferta.</vt:lpstr>
      <vt:lpstr>Apresentação do PowerPoint</vt:lpstr>
      <vt:lpstr>ofertas especiais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REVISTA MORDOMO DINÂMICO</dc:subject>
  <dc:creator>4TONS - Pr. Marcelo Augusto de Carvalho; marcos aurelio gularte de castro</dc:creator>
  <cp:keywords>www.4tons.com.br</cp:keywords>
  <dc:description>COMÉRCIO PROIBIDO. USO PESSOAL</dc:description>
  <cp:lastModifiedBy>UCB - Marcelo Augusto de Carvalho</cp:lastModifiedBy>
  <cp:revision>8</cp:revision>
  <dcterms:created xsi:type="dcterms:W3CDTF">2019-03-06T22:34:21Z</dcterms:created>
  <dcterms:modified xsi:type="dcterms:W3CDTF">2021-07-07T18:56:19Z</dcterms:modified>
  <cp:category>MORDOMIA</cp:category>
</cp:coreProperties>
</file>