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94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5" r:id="rId24"/>
    <p:sldId id="299" r:id="rId25"/>
    <p:sldId id="296" r:id="rId26"/>
    <p:sldId id="297" r:id="rId27"/>
    <p:sldId id="306" r:id="rId28"/>
    <p:sldId id="298" r:id="rId29"/>
    <p:sldId id="300" r:id="rId30"/>
    <p:sldId id="301" r:id="rId31"/>
    <p:sldId id="302" r:id="rId32"/>
    <p:sldId id="303" r:id="rId33"/>
    <p:sldId id="304" r:id="rId34"/>
    <p:sldId id="305" r:id="rId35"/>
    <p:sldId id="307" r:id="rId36"/>
    <p:sldId id="308" r:id="rId37"/>
    <p:sldId id="309" r:id="rId38"/>
    <p:sldId id="272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AA320-4FA5-0C4D-83E1-D20E3F2EA5E3}" v="107" dt="2020-12-11T15:42:57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5588"/>
  </p:normalViewPr>
  <p:slideViewPr>
    <p:cSldViewPr snapToGrid="0">
      <p:cViewPr varScale="1">
        <p:scale>
          <a:sx n="80" d="100"/>
          <a:sy n="80" d="100"/>
        </p:scale>
        <p:origin x="192" y="624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A95AA320-4FA5-0C4D-83E1-D20E3F2EA5E3}"/>
    <pc:docChg chg="undo custSel addSld delSld modSld sldOrd modMainMaster">
      <pc:chgData name="marcos aurelio gularte de castro" userId="67f50566e2aee3b4" providerId="LiveId" clId="{A95AA320-4FA5-0C4D-83E1-D20E3F2EA5E3}" dt="2020-12-11T15:42:57.706" v="133" actId="18331"/>
      <pc:docMkLst>
        <pc:docMk/>
      </pc:docMkLst>
      <pc:sldChg chg="modTransition setBg">
        <pc:chgData name="marcos aurelio gularte de castro" userId="67f50566e2aee3b4" providerId="LiveId" clId="{A95AA320-4FA5-0C4D-83E1-D20E3F2EA5E3}" dt="2020-12-11T15:42:57.706" v="133" actId="18331"/>
        <pc:sldMkLst>
          <pc:docMk/>
          <pc:sldMk cId="912638231" sldId="257"/>
        </pc:sldMkLst>
      </pc:sldChg>
      <pc:sldChg chg="modTransition">
        <pc:chgData name="marcos aurelio gularte de castro" userId="67f50566e2aee3b4" providerId="LiveId" clId="{A95AA320-4FA5-0C4D-83E1-D20E3F2EA5E3}" dt="2020-12-11T15:10:52.824" v="82"/>
        <pc:sldMkLst>
          <pc:docMk/>
          <pc:sldMk cId="3587687534" sldId="258"/>
        </pc:sldMkLst>
      </pc:sldChg>
      <pc:sldChg chg="modTransition">
        <pc:chgData name="marcos aurelio gularte de castro" userId="67f50566e2aee3b4" providerId="LiveId" clId="{A95AA320-4FA5-0C4D-83E1-D20E3F2EA5E3}" dt="2020-12-11T15:10:52.824" v="82"/>
        <pc:sldMkLst>
          <pc:docMk/>
          <pc:sldMk cId="3088023737" sldId="272"/>
        </pc:sldMkLst>
      </pc:sldChg>
      <pc:sldChg chg="addSp delSp modSp mod modTransition">
        <pc:chgData name="marcos aurelio gularte de castro" userId="67f50566e2aee3b4" providerId="LiveId" clId="{A95AA320-4FA5-0C4D-83E1-D20E3F2EA5E3}" dt="2020-12-11T15:23:33.978" v="91"/>
        <pc:sldMkLst>
          <pc:docMk/>
          <pc:sldMk cId="902483662" sldId="273"/>
        </pc:sldMkLst>
        <pc:spChg chg="add del mod">
          <ac:chgData name="marcos aurelio gularte de castro" userId="67f50566e2aee3b4" providerId="LiveId" clId="{A95AA320-4FA5-0C4D-83E1-D20E3F2EA5E3}" dt="2020-12-11T15:23:09.676" v="87"/>
          <ac:spMkLst>
            <pc:docMk/>
            <pc:sldMk cId="902483662" sldId="273"/>
            <ac:spMk id="4" creationId="{BAB90C7F-B80C-A645-B968-E7102685ABC0}"/>
          </ac:spMkLst>
        </pc:spChg>
        <pc:spChg chg="mod">
          <ac:chgData name="marcos aurelio gularte de castro" userId="67f50566e2aee3b4" providerId="LiveId" clId="{A95AA320-4FA5-0C4D-83E1-D20E3F2EA5E3}" dt="2020-12-11T15:22:17.372" v="84" actId="20577"/>
          <ac:spMkLst>
            <pc:docMk/>
            <pc:sldMk cId="902483662" sldId="273"/>
            <ac:spMk id="6" creationId="{F75FAD3E-FB4E-DF4F-BC5F-71B67ADDAE42}"/>
          </ac:spMkLst>
        </pc:spChg>
        <pc:spChg chg="del">
          <ac:chgData name="marcos aurelio gularte de castro" userId="67f50566e2aee3b4" providerId="LiveId" clId="{A95AA320-4FA5-0C4D-83E1-D20E3F2EA5E3}" dt="2020-12-11T15:22:57.952" v="85"/>
          <ac:spMkLst>
            <pc:docMk/>
            <pc:sldMk cId="902483662" sldId="273"/>
            <ac:spMk id="7" creationId="{CBFF59E2-9B24-A04E-A783-FC2076514556}"/>
          </ac:spMkLst>
        </pc:spChg>
        <pc:spChg chg="add del mod">
          <ac:chgData name="marcos aurelio gularte de castro" userId="67f50566e2aee3b4" providerId="LiveId" clId="{A95AA320-4FA5-0C4D-83E1-D20E3F2EA5E3}" dt="2020-12-11T15:23:22.394" v="89"/>
          <ac:spMkLst>
            <pc:docMk/>
            <pc:sldMk cId="902483662" sldId="273"/>
            <ac:spMk id="9" creationId="{A71C85A9-6323-854A-9C90-B8E2AD4CC06E}"/>
          </ac:spMkLst>
        </pc:spChg>
        <pc:spChg chg="add del mod">
          <ac:chgData name="marcos aurelio gularte de castro" userId="67f50566e2aee3b4" providerId="LiveId" clId="{A95AA320-4FA5-0C4D-83E1-D20E3F2EA5E3}" dt="2020-12-11T15:23:33.978" v="91"/>
          <ac:spMkLst>
            <pc:docMk/>
            <pc:sldMk cId="902483662" sldId="273"/>
            <ac:spMk id="12" creationId="{A6B7F161-1141-D94A-910A-CD4A19F85B77}"/>
          </ac:spMkLst>
        </pc:spChg>
        <pc:picChg chg="add del mod">
          <ac:chgData name="marcos aurelio gularte de castro" userId="67f50566e2aee3b4" providerId="LiveId" clId="{A95AA320-4FA5-0C4D-83E1-D20E3F2EA5E3}" dt="2020-12-11T15:23:01.741" v="86" actId="478"/>
          <ac:picMkLst>
            <pc:docMk/>
            <pc:sldMk cId="902483662" sldId="273"/>
            <ac:picMk id="2" creationId="{A3B5D212-F925-684B-B5FD-40F7571D2F3B}"/>
          </ac:picMkLst>
        </pc:picChg>
        <pc:picChg chg="add del mod">
          <ac:chgData name="marcos aurelio gularte de castro" userId="67f50566e2aee3b4" providerId="LiveId" clId="{A95AA320-4FA5-0C4D-83E1-D20E3F2EA5E3}" dt="2020-12-11T15:23:19.579" v="88" actId="478"/>
          <ac:picMkLst>
            <pc:docMk/>
            <pc:sldMk cId="902483662" sldId="273"/>
            <ac:picMk id="5" creationId="{34812318-A179-5E4E-A0B4-C431E534F186}"/>
          </ac:picMkLst>
        </pc:picChg>
        <pc:picChg chg="add del mod">
          <ac:chgData name="marcos aurelio gularte de castro" userId="67f50566e2aee3b4" providerId="LiveId" clId="{A95AA320-4FA5-0C4D-83E1-D20E3F2EA5E3}" dt="2020-12-11T15:23:25.999" v="90" actId="478"/>
          <ac:picMkLst>
            <pc:docMk/>
            <pc:sldMk cId="902483662" sldId="273"/>
            <ac:picMk id="10" creationId="{399AB6FF-F214-464C-ADD8-51FBB665D3ED}"/>
          </ac:picMkLst>
        </pc:picChg>
        <pc:picChg chg="add mod">
          <ac:chgData name="marcos aurelio gularte de castro" userId="67f50566e2aee3b4" providerId="LiveId" clId="{A95AA320-4FA5-0C4D-83E1-D20E3F2EA5E3}" dt="2020-12-11T15:23:33.978" v="91"/>
          <ac:picMkLst>
            <pc:docMk/>
            <pc:sldMk cId="902483662" sldId="273"/>
            <ac:picMk id="13" creationId="{863FA670-4906-3146-BA97-2361227C4902}"/>
          </ac:picMkLst>
        </pc:picChg>
      </pc:sldChg>
      <pc:sldChg chg="addSp delSp modSp mod modTransition">
        <pc:chgData name="marcos aurelio gularte de castro" userId="67f50566e2aee3b4" providerId="LiveId" clId="{A95AA320-4FA5-0C4D-83E1-D20E3F2EA5E3}" dt="2020-12-11T15:25:25.767" v="96"/>
        <pc:sldMkLst>
          <pc:docMk/>
          <pc:sldMk cId="2969416054" sldId="274"/>
        </pc:sldMkLst>
        <pc:spChg chg="del">
          <ac:chgData name="marcos aurelio gularte de castro" userId="67f50566e2aee3b4" providerId="LiveId" clId="{A95AA320-4FA5-0C4D-83E1-D20E3F2EA5E3}" dt="2020-12-11T15:25:00.988" v="92" actId="931"/>
          <ac:spMkLst>
            <pc:docMk/>
            <pc:sldMk cId="2969416054" sldId="274"/>
            <ac:spMk id="5" creationId="{119B6C89-5183-E441-A485-80D81E095F7C}"/>
          </ac:spMkLst>
        </pc:spChg>
        <pc:spChg chg="add del mod">
          <ac:chgData name="marcos aurelio gularte de castro" userId="67f50566e2aee3b4" providerId="LiveId" clId="{A95AA320-4FA5-0C4D-83E1-D20E3F2EA5E3}" dt="2020-12-11T15:25:25.767" v="96"/>
          <ac:spMkLst>
            <pc:docMk/>
            <pc:sldMk cId="2969416054" sldId="274"/>
            <ac:spMk id="6" creationId="{1F5ACAEC-AEC4-754D-AF99-4C649D79B35E}"/>
          </ac:spMkLst>
        </pc:spChg>
        <pc:picChg chg="add mod modCrop">
          <ac:chgData name="marcos aurelio gularte de castro" userId="67f50566e2aee3b4" providerId="LiveId" clId="{A95AA320-4FA5-0C4D-83E1-D20E3F2EA5E3}" dt="2020-12-11T15:25:19.690" v="93" actId="18131"/>
          <ac:picMkLst>
            <pc:docMk/>
            <pc:sldMk cId="2969416054" sldId="274"/>
            <ac:picMk id="3" creationId="{C048535E-282D-8246-AF1A-F4F0DDC189D3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25:40.877" v="97" actId="931"/>
        <pc:sldMkLst>
          <pc:docMk/>
          <pc:sldMk cId="4073567948" sldId="275"/>
        </pc:sldMkLst>
        <pc:spChg chg="del">
          <ac:chgData name="marcos aurelio gularte de castro" userId="67f50566e2aee3b4" providerId="LiveId" clId="{A95AA320-4FA5-0C4D-83E1-D20E3F2EA5E3}" dt="2020-12-11T15:25:40.877" v="97" actId="931"/>
          <ac:spMkLst>
            <pc:docMk/>
            <pc:sldMk cId="4073567948" sldId="275"/>
            <ac:spMk id="5" creationId="{5CCD8AFB-9D5E-9146-B743-72CC433BE086}"/>
          </ac:spMkLst>
        </pc:spChg>
        <pc:picChg chg="add mod">
          <ac:chgData name="marcos aurelio gularte de castro" userId="67f50566e2aee3b4" providerId="LiveId" clId="{A95AA320-4FA5-0C4D-83E1-D20E3F2EA5E3}" dt="2020-12-11T15:25:40.877" v="97" actId="931"/>
          <ac:picMkLst>
            <pc:docMk/>
            <pc:sldMk cId="4073567948" sldId="275"/>
            <ac:picMk id="3" creationId="{960E2706-FF61-B248-8B7F-29834DC0E47D}"/>
          </ac:picMkLst>
        </pc:picChg>
      </pc:sldChg>
      <pc:sldChg chg="addSp delSp modSp mod modTransition">
        <pc:chgData name="marcos aurelio gularte de castro" userId="67f50566e2aee3b4" providerId="LiveId" clId="{A95AA320-4FA5-0C4D-83E1-D20E3F2EA5E3}" dt="2020-12-11T15:26:49.413" v="100"/>
        <pc:sldMkLst>
          <pc:docMk/>
          <pc:sldMk cId="785423104" sldId="276"/>
        </pc:sldMkLst>
        <pc:spChg chg="del">
          <ac:chgData name="marcos aurelio gularte de castro" userId="67f50566e2aee3b4" providerId="LiveId" clId="{A95AA320-4FA5-0C4D-83E1-D20E3F2EA5E3}" dt="2020-12-11T15:26:13.905" v="98"/>
          <ac:spMkLst>
            <pc:docMk/>
            <pc:sldMk cId="785423104" sldId="276"/>
            <ac:spMk id="5" creationId="{6ABB6981-005F-194B-90B1-4BE0897A9D70}"/>
          </ac:spMkLst>
        </pc:spChg>
        <pc:spChg chg="add del mod">
          <ac:chgData name="marcos aurelio gularte de castro" userId="67f50566e2aee3b4" providerId="LiveId" clId="{A95AA320-4FA5-0C4D-83E1-D20E3F2EA5E3}" dt="2020-12-11T15:26:49.413" v="100"/>
          <ac:spMkLst>
            <pc:docMk/>
            <pc:sldMk cId="785423104" sldId="276"/>
            <ac:spMk id="6" creationId="{A905F822-CEFD-8C48-AA46-865816313B33}"/>
          </ac:spMkLst>
        </pc:spChg>
        <pc:picChg chg="add del mod">
          <ac:chgData name="marcos aurelio gularte de castro" userId="67f50566e2aee3b4" providerId="LiveId" clId="{A95AA320-4FA5-0C4D-83E1-D20E3F2EA5E3}" dt="2020-12-11T15:26:45.878" v="99" actId="478"/>
          <ac:picMkLst>
            <pc:docMk/>
            <pc:sldMk cId="785423104" sldId="276"/>
            <ac:picMk id="2" creationId="{90ECDB95-33D4-C046-AE8B-D330E376E9F8}"/>
          </ac:picMkLst>
        </pc:picChg>
        <pc:picChg chg="add mod">
          <ac:chgData name="marcos aurelio gularte de castro" userId="67f50566e2aee3b4" providerId="LiveId" clId="{A95AA320-4FA5-0C4D-83E1-D20E3F2EA5E3}" dt="2020-12-11T15:26:49.413" v="100"/>
          <ac:picMkLst>
            <pc:docMk/>
            <pc:sldMk cId="785423104" sldId="276"/>
            <ac:picMk id="7" creationId="{FD6C97D5-25E6-6047-9331-B6810014E64E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27:41.552" v="101" actId="931"/>
        <pc:sldMkLst>
          <pc:docMk/>
          <pc:sldMk cId="1375745532" sldId="277"/>
        </pc:sldMkLst>
        <pc:spChg chg="del">
          <ac:chgData name="marcos aurelio gularte de castro" userId="67f50566e2aee3b4" providerId="LiveId" clId="{A95AA320-4FA5-0C4D-83E1-D20E3F2EA5E3}" dt="2020-12-11T15:27:41.552" v="101" actId="931"/>
          <ac:spMkLst>
            <pc:docMk/>
            <pc:sldMk cId="1375745532" sldId="277"/>
            <ac:spMk id="5" creationId="{A76F3712-DB85-8B49-8511-71D4B142ACFB}"/>
          </ac:spMkLst>
        </pc:spChg>
        <pc:picChg chg="add mod">
          <ac:chgData name="marcos aurelio gularte de castro" userId="67f50566e2aee3b4" providerId="LiveId" clId="{A95AA320-4FA5-0C4D-83E1-D20E3F2EA5E3}" dt="2020-12-11T15:27:41.552" v="101" actId="931"/>
          <ac:picMkLst>
            <pc:docMk/>
            <pc:sldMk cId="1375745532" sldId="277"/>
            <ac:picMk id="3" creationId="{C9EF139C-0B24-1146-989E-BF3088AB1534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28:07.052" v="102" actId="931"/>
        <pc:sldMkLst>
          <pc:docMk/>
          <pc:sldMk cId="4024128724" sldId="278"/>
        </pc:sldMkLst>
        <pc:spChg chg="del">
          <ac:chgData name="marcos aurelio gularte de castro" userId="67f50566e2aee3b4" providerId="LiveId" clId="{A95AA320-4FA5-0C4D-83E1-D20E3F2EA5E3}" dt="2020-12-11T15:28:07.052" v="102" actId="931"/>
          <ac:spMkLst>
            <pc:docMk/>
            <pc:sldMk cId="4024128724" sldId="278"/>
            <ac:spMk id="5" creationId="{5C22B9C6-C04B-BA44-A4BB-58B05B8F4E13}"/>
          </ac:spMkLst>
        </pc:spChg>
        <pc:picChg chg="add mod">
          <ac:chgData name="marcos aurelio gularte de castro" userId="67f50566e2aee3b4" providerId="LiveId" clId="{A95AA320-4FA5-0C4D-83E1-D20E3F2EA5E3}" dt="2020-12-11T15:28:07.052" v="102" actId="931"/>
          <ac:picMkLst>
            <pc:docMk/>
            <pc:sldMk cId="4024128724" sldId="278"/>
            <ac:picMk id="3" creationId="{2B67A6E2-A708-754F-8AED-763EDF078828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28:37.906" v="103" actId="931"/>
        <pc:sldMkLst>
          <pc:docMk/>
          <pc:sldMk cId="2497608625" sldId="279"/>
        </pc:sldMkLst>
        <pc:spChg chg="del">
          <ac:chgData name="marcos aurelio gularte de castro" userId="67f50566e2aee3b4" providerId="LiveId" clId="{A95AA320-4FA5-0C4D-83E1-D20E3F2EA5E3}" dt="2020-12-11T15:28:37.906" v="103" actId="931"/>
          <ac:spMkLst>
            <pc:docMk/>
            <pc:sldMk cId="2497608625" sldId="279"/>
            <ac:spMk id="5" creationId="{6913C9DB-8BBB-2C47-A3F7-6A6925FE5FD9}"/>
          </ac:spMkLst>
        </pc:spChg>
        <pc:picChg chg="add mod">
          <ac:chgData name="marcos aurelio gularte de castro" userId="67f50566e2aee3b4" providerId="LiveId" clId="{A95AA320-4FA5-0C4D-83E1-D20E3F2EA5E3}" dt="2020-12-11T15:28:37.906" v="103" actId="931"/>
          <ac:picMkLst>
            <pc:docMk/>
            <pc:sldMk cId="2497608625" sldId="279"/>
            <ac:picMk id="3" creationId="{01C01C5B-EC63-DC4D-9041-D12E3A387A8A}"/>
          </ac:picMkLst>
        </pc:picChg>
      </pc:sldChg>
      <pc:sldChg chg="del modTransition">
        <pc:chgData name="marcos aurelio gularte de castro" userId="67f50566e2aee3b4" providerId="LiveId" clId="{A95AA320-4FA5-0C4D-83E1-D20E3F2EA5E3}" dt="2020-12-11T15:28:45.907" v="104" actId="2696"/>
        <pc:sldMkLst>
          <pc:docMk/>
          <pc:sldMk cId="3548267134" sldId="280"/>
        </pc:sldMkLst>
      </pc:sldChg>
      <pc:sldChg chg="modTransition">
        <pc:chgData name="marcos aurelio gularte de castro" userId="67f50566e2aee3b4" providerId="LiveId" clId="{A95AA320-4FA5-0C4D-83E1-D20E3F2EA5E3}" dt="2020-12-11T15:10:52.824" v="82"/>
        <pc:sldMkLst>
          <pc:docMk/>
          <pc:sldMk cId="88413638" sldId="281"/>
        </pc:sldMkLst>
      </pc:sldChg>
      <pc:sldChg chg="addSp delSp modSp modTransition">
        <pc:chgData name="marcos aurelio gularte de castro" userId="67f50566e2aee3b4" providerId="LiveId" clId="{A95AA320-4FA5-0C4D-83E1-D20E3F2EA5E3}" dt="2020-12-11T15:30:58.029" v="108"/>
        <pc:sldMkLst>
          <pc:docMk/>
          <pc:sldMk cId="2359671824" sldId="282"/>
        </pc:sldMkLst>
        <pc:spChg chg="del">
          <ac:chgData name="marcos aurelio gularte de castro" userId="67f50566e2aee3b4" providerId="LiveId" clId="{A95AA320-4FA5-0C4D-83E1-D20E3F2EA5E3}" dt="2020-12-11T15:30:58.029" v="108"/>
          <ac:spMkLst>
            <pc:docMk/>
            <pc:sldMk cId="2359671824" sldId="282"/>
            <ac:spMk id="5" creationId="{59CD87C7-9CC6-C742-AAAD-FAF6CE38F344}"/>
          </ac:spMkLst>
        </pc:spChg>
        <pc:picChg chg="add mod">
          <ac:chgData name="marcos aurelio gularte de castro" userId="67f50566e2aee3b4" providerId="LiveId" clId="{A95AA320-4FA5-0C4D-83E1-D20E3F2EA5E3}" dt="2020-12-11T15:30:58.029" v="108"/>
          <ac:picMkLst>
            <pc:docMk/>
            <pc:sldMk cId="2359671824" sldId="282"/>
            <ac:picMk id="2" creationId="{E8BA8529-A4F8-E94E-9BF4-925527AF521E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31:38.398" v="109" actId="931"/>
        <pc:sldMkLst>
          <pc:docMk/>
          <pc:sldMk cId="126223887" sldId="283"/>
        </pc:sldMkLst>
        <pc:spChg chg="del">
          <ac:chgData name="marcos aurelio gularte de castro" userId="67f50566e2aee3b4" providerId="LiveId" clId="{A95AA320-4FA5-0C4D-83E1-D20E3F2EA5E3}" dt="2020-12-11T15:31:38.398" v="109" actId="931"/>
          <ac:spMkLst>
            <pc:docMk/>
            <pc:sldMk cId="126223887" sldId="283"/>
            <ac:spMk id="5" creationId="{38F04D71-72BE-D747-BA26-519679503509}"/>
          </ac:spMkLst>
        </pc:spChg>
        <pc:picChg chg="add mod">
          <ac:chgData name="marcos aurelio gularte de castro" userId="67f50566e2aee3b4" providerId="LiveId" clId="{A95AA320-4FA5-0C4D-83E1-D20E3F2EA5E3}" dt="2020-12-11T15:31:38.398" v="109" actId="931"/>
          <ac:picMkLst>
            <pc:docMk/>
            <pc:sldMk cId="126223887" sldId="283"/>
            <ac:picMk id="3" creationId="{30B37FB1-21DF-1745-AD16-B1E5070AC8BC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31:57.869" v="110" actId="931"/>
        <pc:sldMkLst>
          <pc:docMk/>
          <pc:sldMk cId="145833437" sldId="284"/>
        </pc:sldMkLst>
        <pc:spChg chg="del">
          <ac:chgData name="marcos aurelio gularte de castro" userId="67f50566e2aee3b4" providerId="LiveId" clId="{A95AA320-4FA5-0C4D-83E1-D20E3F2EA5E3}" dt="2020-12-11T15:31:57.869" v="110" actId="931"/>
          <ac:spMkLst>
            <pc:docMk/>
            <pc:sldMk cId="145833437" sldId="284"/>
            <ac:spMk id="5" creationId="{B578E543-989E-B34D-A64A-8ABBA56C17BE}"/>
          </ac:spMkLst>
        </pc:spChg>
        <pc:picChg chg="add mod">
          <ac:chgData name="marcos aurelio gularte de castro" userId="67f50566e2aee3b4" providerId="LiveId" clId="{A95AA320-4FA5-0C4D-83E1-D20E3F2EA5E3}" dt="2020-12-11T15:31:57.869" v="110" actId="931"/>
          <ac:picMkLst>
            <pc:docMk/>
            <pc:sldMk cId="145833437" sldId="284"/>
            <ac:picMk id="3" creationId="{91BDB318-9591-7540-B862-94B0083412A8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33:02.867" v="111" actId="931"/>
        <pc:sldMkLst>
          <pc:docMk/>
          <pc:sldMk cId="4280561686" sldId="285"/>
        </pc:sldMkLst>
        <pc:spChg chg="del">
          <ac:chgData name="marcos aurelio gularte de castro" userId="67f50566e2aee3b4" providerId="LiveId" clId="{A95AA320-4FA5-0C4D-83E1-D20E3F2EA5E3}" dt="2020-12-11T15:33:02.867" v="111" actId="931"/>
          <ac:spMkLst>
            <pc:docMk/>
            <pc:sldMk cId="4280561686" sldId="285"/>
            <ac:spMk id="5" creationId="{3691543A-2ED4-DB4F-8EF0-195DAC2B99A8}"/>
          </ac:spMkLst>
        </pc:spChg>
        <pc:picChg chg="add mod">
          <ac:chgData name="marcos aurelio gularte de castro" userId="67f50566e2aee3b4" providerId="LiveId" clId="{A95AA320-4FA5-0C4D-83E1-D20E3F2EA5E3}" dt="2020-12-11T15:33:02.867" v="111" actId="931"/>
          <ac:picMkLst>
            <pc:docMk/>
            <pc:sldMk cId="4280561686" sldId="285"/>
            <ac:picMk id="3" creationId="{B78A6ABE-0645-BB4E-9DFD-C97FA3968852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33:32.546" v="112" actId="931"/>
        <pc:sldMkLst>
          <pc:docMk/>
          <pc:sldMk cId="1236203037" sldId="286"/>
        </pc:sldMkLst>
        <pc:spChg chg="del">
          <ac:chgData name="marcos aurelio gularte de castro" userId="67f50566e2aee3b4" providerId="LiveId" clId="{A95AA320-4FA5-0C4D-83E1-D20E3F2EA5E3}" dt="2020-12-11T15:33:32.546" v="112" actId="931"/>
          <ac:spMkLst>
            <pc:docMk/>
            <pc:sldMk cId="1236203037" sldId="286"/>
            <ac:spMk id="5" creationId="{5D847F0D-12E6-AD40-A9CF-E357EED907AA}"/>
          </ac:spMkLst>
        </pc:spChg>
        <pc:picChg chg="add mod">
          <ac:chgData name="marcos aurelio gularte de castro" userId="67f50566e2aee3b4" providerId="LiveId" clId="{A95AA320-4FA5-0C4D-83E1-D20E3F2EA5E3}" dt="2020-12-11T15:33:32.546" v="112" actId="931"/>
          <ac:picMkLst>
            <pc:docMk/>
            <pc:sldMk cId="1236203037" sldId="286"/>
            <ac:picMk id="3" creationId="{9275B545-6D45-BB45-BADA-46DE44E85955}"/>
          </ac:picMkLst>
        </pc:picChg>
      </pc:sldChg>
      <pc:sldChg chg="addSp delSp modSp mod modTransition">
        <pc:chgData name="marcos aurelio gularte de castro" userId="67f50566e2aee3b4" providerId="LiveId" clId="{A95AA320-4FA5-0C4D-83E1-D20E3F2EA5E3}" dt="2020-12-11T15:34:35.038" v="115" actId="931"/>
        <pc:sldMkLst>
          <pc:docMk/>
          <pc:sldMk cId="232005701" sldId="287"/>
        </pc:sldMkLst>
        <pc:spChg chg="del">
          <ac:chgData name="marcos aurelio gularte de castro" userId="67f50566e2aee3b4" providerId="LiveId" clId="{A95AA320-4FA5-0C4D-83E1-D20E3F2EA5E3}" dt="2020-12-11T15:34:20.332" v="113" actId="931"/>
          <ac:spMkLst>
            <pc:docMk/>
            <pc:sldMk cId="232005701" sldId="287"/>
            <ac:spMk id="5" creationId="{49372041-5100-F64B-85F2-9ECF30E4B0D3}"/>
          </ac:spMkLst>
        </pc:spChg>
        <pc:spChg chg="add del mod">
          <ac:chgData name="marcos aurelio gularte de castro" userId="67f50566e2aee3b4" providerId="LiveId" clId="{A95AA320-4FA5-0C4D-83E1-D20E3F2EA5E3}" dt="2020-12-11T15:34:35.038" v="115" actId="931"/>
          <ac:spMkLst>
            <pc:docMk/>
            <pc:sldMk cId="232005701" sldId="287"/>
            <ac:spMk id="7" creationId="{102A0327-291F-F044-AB48-059B64CD7771}"/>
          </ac:spMkLst>
        </pc:spChg>
        <pc:picChg chg="add del mod">
          <ac:chgData name="marcos aurelio gularte de castro" userId="67f50566e2aee3b4" providerId="LiveId" clId="{A95AA320-4FA5-0C4D-83E1-D20E3F2EA5E3}" dt="2020-12-11T15:34:24.353" v="114" actId="478"/>
          <ac:picMkLst>
            <pc:docMk/>
            <pc:sldMk cId="232005701" sldId="287"/>
            <ac:picMk id="3" creationId="{E29E2EAD-EC5F-BF41-B72B-22CBBF92F4A2}"/>
          </ac:picMkLst>
        </pc:picChg>
        <pc:picChg chg="add mod">
          <ac:chgData name="marcos aurelio gularte de castro" userId="67f50566e2aee3b4" providerId="LiveId" clId="{A95AA320-4FA5-0C4D-83E1-D20E3F2EA5E3}" dt="2020-12-11T15:34:35.038" v="115" actId="931"/>
          <ac:picMkLst>
            <pc:docMk/>
            <pc:sldMk cId="232005701" sldId="287"/>
            <ac:picMk id="9" creationId="{21BB841C-59EA-4841-AFAE-048EC4423D63}"/>
          </ac:picMkLst>
        </pc:picChg>
      </pc:sldChg>
      <pc:sldChg chg="modTransition">
        <pc:chgData name="marcos aurelio gularte de castro" userId="67f50566e2aee3b4" providerId="LiveId" clId="{A95AA320-4FA5-0C4D-83E1-D20E3F2EA5E3}" dt="2020-12-11T15:10:52.824" v="82"/>
        <pc:sldMkLst>
          <pc:docMk/>
          <pc:sldMk cId="2728065080" sldId="288"/>
        </pc:sldMkLst>
      </pc:sldChg>
      <pc:sldChg chg="addSp delSp modSp modTransition">
        <pc:chgData name="marcos aurelio gularte de castro" userId="67f50566e2aee3b4" providerId="LiveId" clId="{A95AA320-4FA5-0C4D-83E1-D20E3F2EA5E3}" dt="2020-12-11T15:34:58.842" v="116" actId="931"/>
        <pc:sldMkLst>
          <pc:docMk/>
          <pc:sldMk cId="1429716794" sldId="289"/>
        </pc:sldMkLst>
        <pc:spChg chg="del">
          <ac:chgData name="marcos aurelio gularte de castro" userId="67f50566e2aee3b4" providerId="LiveId" clId="{A95AA320-4FA5-0C4D-83E1-D20E3F2EA5E3}" dt="2020-12-11T15:34:58.842" v="116" actId="931"/>
          <ac:spMkLst>
            <pc:docMk/>
            <pc:sldMk cId="1429716794" sldId="289"/>
            <ac:spMk id="7" creationId="{698609EE-5BA9-B84C-B6D3-E0ABA5A5DCC2}"/>
          </ac:spMkLst>
        </pc:spChg>
        <pc:picChg chg="add mod">
          <ac:chgData name="marcos aurelio gularte de castro" userId="67f50566e2aee3b4" providerId="LiveId" clId="{A95AA320-4FA5-0C4D-83E1-D20E3F2EA5E3}" dt="2020-12-11T15:34:58.842" v="116" actId="931"/>
          <ac:picMkLst>
            <pc:docMk/>
            <pc:sldMk cId="1429716794" sldId="289"/>
            <ac:picMk id="3" creationId="{1F85E914-FF2A-E549-B3C8-EF8A0265F65E}"/>
          </ac:picMkLst>
        </pc:picChg>
      </pc:sldChg>
      <pc:sldChg chg="addSp delSp modSp mod modTransition">
        <pc:chgData name="marcos aurelio gularte de castro" userId="67f50566e2aee3b4" providerId="LiveId" clId="{A95AA320-4FA5-0C4D-83E1-D20E3F2EA5E3}" dt="2020-12-11T15:35:40.517" v="119" actId="931"/>
        <pc:sldMkLst>
          <pc:docMk/>
          <pc:sldMk cId="1126237824" sldId="290"/>
        </pc:sldMkLst>
        <pc:spChg chg="del">
          <ac:chgData name="marcos aurelio gularte de castro" userId="67f50566e2aee3b4" providerId="LiveId" clId="{A95AA320-4FA5-0C4D-83E1-D20E3F2EA5E3}" dt="2020-12-11T15:35:22.724" v="117" actId="931"/>
          <ac:spMkLst>
            <pc:docMk/>
            <pc:sldMk cId="1126237824" sldId="290"/>
            <ac:spMk id="5" creationId="{3DE495F4-9232-6349-8BB7-4F5750D1F9A4}"/>
          </ac:spMkLst>
        </pc:spChg>
        <pc:spChg chg="add del mod">
          <ac:chgData name="marcos aurelio gularte de castro" userId="67f50566e2aee3b4" providerId="LiveId" clId="{A95AA320-4FA5-0C4D-83E1-D20E3F2EA5E3}" dt="2020-12-11T15:35:40.517" v="119" actId="931"/>
          <ac:spMkLst>
            <pc:docMk/>
            <pc:sldMk cId="1126237824" sldId="290"/>
            <ac:spMk id="7" creationId="{DAA8AC8C-40B7-A045-BF3F-4645D75C54F9}"/>
          </ac:spMkLst>
        </pc:spChg>
        <pc:picChg chg="add del mod">
          <ac:chgData name="marcos aurelio gularte de castro" userId="67f50566e2aee3b4" providerId="LiveId" clId="{A95AA320-4FA5-0C4D-83E1-D20E3F2EA5E3}" dt="2020-12-11T15:35:29.169" v="118" actId="478"/>
          <ac:picMkLst>
            <pc:docMk/>
            <pc:sldMk cId="1126237824" sldId="290"/>
            <ac:picMk id="3" creationId="{0B2B28F0-ADDE-5240-833F-2174FAA21EBD}"/>
          </ac:picMkLst>
        </pc:picChg>
        <pc:picChg chg="add mod">
          <ac:chgData name="marcos aurelio gularte de castro" userId="67f50566e2aee3b4" providerId="LiveId" clId="{A95AA320-4FA5-0C4D-83E1-D20E3F2EA5E3}" dt="2020-12-11T15:35:40.517" v="119" actId="931"/>
          <ac:picMkLst>
            <pc:docMk/>
            <pc:sldMk cId="1126237824" sldId="290"/>
            <ac:picMk id="9" creationId="{974C6655-D28A-834B-85D4-487500E73EC3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35:59.336" v="120"/>
        <pc:sldMkLst>
          <pc:docMk/>
          <pc:sldMk cId="4265122768" sldId="291"/>
        </pc:sldMkLst>
        <pc:spChg chg="del">
          <ac:chgData name="marcos aurelio gularte de castro" userId="67f50566e2aee3b4" providerId="LiveId" clId="{A95AA320-4FA5-0C4D-83E1-D20E3F2EA5E3}" dt="2020-12-11T15:35:59.336" v="120"/>
          <ac:spMkLst>
            <pc:docMk/>
            <pc:sldMk cId="4265122768" sldId="291"/>
            <ac:spMk id="5" creationId="{A78E769A-54D5-0C4D-8030-C6279D7732F3}"/>
          </ac:spMkLst>
        </pc:spChg>
        <pc:picChg chg="add mod">
          <ac:chgData name="marcos aurelio gularte de castro" userId="67f50566e2aee3b4" providerId="LiveId" clId="{A95AA320-4FA5-0C4D-83E1-D20E3F2EA5E3}" dt="2020-12-11T15:35:59.336" v="120"/>
          <ac:picMkLst>
            <pc:docMk/>
            <pc:sldMk cId="4265122768" sldId="291"/>
            <ac:picMk id="2" creationId="{070DD502-9BD6-4144-A6DF-653D58EDB9B6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36:20.549" v="121"/>
        <pc:sldMkLst>
          <pc:docMk/>
          <pc:sldMk cId="2250766837" sldId="292"/>
        </pc:sldMkLst>
        <pc:spChg chg="del">
          <ac:chgData name="marcos aurelio gularte de castro" userId="67f50566e2aee3b4" providerId="LiveId" clId="{A95AA320-4FA5-0C4D-83E1-D20E3F2EA5E3}" dt="2020-12-11T15:36:20.549" v="121"/>
          <ac:spMkLst>
            <pc:docMk/>
            <pc:sldMk cId="2250766837" sldId="292"/>
            <ac:spMk id="5" creationId="{406CD449-5924-DE4E-9A1B-D9F98C3C3F63}"/>
          </ac:spMkLst>
        </pc:spChg>
        <pc:picChg chg="add mod">
          <ac:chgData name="marcos aurelio gularte de castro" userId="67f50566e2aee3b4" providerId="LiveId" clId="{A95AA320-4FA5-0C4D-83E1-D20E3F2EA5E3}" dt="2020-12-11T15:36:20.549" v="121"/>
          <ac:picMkLst>
            <pc:docMk/>
            <pc:sldMk cId="2250766837" sldId="292"/>
            <ac:picMk id="2" creationId="{3F606F1C-F04A-C14E-83F3-A9B1D0576B08}"/>
          </ac:picMkLst>
        </pc:picChg>
      </pc:sldChg>
      <pc:sldChg chg="del modTransition">
        <pc:chgData name="marcos aurelio gularte de castro" userId="67f50566e2aee3b4" providerId="LiveId" clId="{A95AA320-4FA5-0C4D-83E1-D20E3F2EA5E3}" dt="2020-12-11T15:36:29.232" v="122" actId="2696"/>
        <pc:sldMkLst>
          <pc:docMk/>
          <pc:sldMk cId="2666137289" sldId="293"/>
        </pc:sldMkLst>
      </pc:sldChg>
      <pc:sldChg chg="addSp delSp modSp mod modTransition">
        <pc:chgData name="marcos aurelio gularte de castro" userId="67f50566e2aee3b4" providerId="LiveId" clId="{A95AA320-4FA5-0C4D-83E1-D20E3F2EA5E3}" dt="2020-12-11T15:30:16.576" v="107" actId="931"/>
        <pc:sldMkLst>
          <pc:docMk/>
          <pc:sldMk cId="3903724357" sldId="294"/>
        </pc:sldMkLst>
        <pc:spChg chg="mod">
          <ac:chgData name="marcos aurelio gularte de castro" userId="67f50566e2aee3b4" providerId="LiveId" clId="{A95AA320-4FA5-0C4D-83E1-D20E3F2EA5E3}" dt="2020-12-11T15:28:54.727" v="106" actId="404"/>
          <ac:spMkLst>
            <pc:docMk/>
            <pc:sldMk cId="3903724357" sldId="294"/>
            <ac:spMk id="2" creationId="{40203F65-8015-4049-ABC9-522E6B10D75F}"/>
          </ac:spMkLst>
        </pc:spChg>
        <pc:spChg chg="del">
          <ac:chgData name="marcos aurelio gularte de castro" userId="67f50566e2aee3b4" providerId="LiveId" clId="{A95AA320-4FA5-0C4D-83E1-D20E3F2EA5E3}" dt="2020-12-11T15:30:16.576" v="107" actId="931"/>
          <ac:spMkLst>
            <pc:docMk/>
            <pc:sldMk cId="3903724357" sldId="294"/>
            <ac:spMk id="3" creationId="{C77CB10D-2DB1-DD4A-ACCA-73FA6012B396}"/>
          </ac:spMkLst>
        </pc:spChg>
        <pc:picChg chg="add mod">
          <ac:chgData name="marcos aurelio gularte de castro" userId="67f50566e2aee3b4" providerId="LiveId" clId="{A95AA320-4FA5-0C4D-83E1-D20E3F2EA5E3}" dt="2020-12-11T15:30:16.576" v="107" actId="931"/>
          <ac:picMkLst>
            <pc:docMk/>
            <pc:sldMk cId="3903724357" sldId="294"/>
            <ac:picMk id="5" creationId="{EE116559-A1FC-E840-ABE2-134DE441F55F}"/>
          </ac:picMkLst>
        </pc:picChg>
      </pc:sldChg>
      <pc:sldChg chg="modTransition">
        <pc:chgData name="marcos aurelio gularte de castro" userId="67f50566e2aee3b4" providerId="LiveId" clId="{A95AA320-4FA5-0C4D-83E1-D20E3F2EA5E3}" dt="2020-12-11T15:10:52.824" v="82"/>
        <pc:sldMkLst>
          <pc:docMk/>
          <pc:sldMk cId="384984914" sldId="295"/>
        </pc:sldMkLst>
      </pc:sldChg>
      <pc:sldChg chg="addSp delSp modSp modTransition">
        <pc:chgData name="marcos aurelio gularte de castro" userId="67f50566e2aee3b4" providerId="LiveId" clId="{A95AA320-4FA5-0C4D-83E1-D20E3F2EA5E3}" dt="2020-12-11T15:37:35.710" v="124" actId="931"/>
        <pc:sldMkLst>
          <pc:docMk/>
          <pc:sldMk cId="3083518531" sldId="296"/>
        </pc:sldMkLst>
        <pc:spChg chg="del">
          <ac:chgData name="marcos aurelio gularte de castro" userId="67f50566e2aee3b4" providerId="LiveId" clId="{A95AA320-4FA5-0C4D-83E1-D20E3F2EA5E3}" dt="2020-12-11T15:37:35.710" v="124" actId="931"/>
          <ac:spMkLst>
            <pc:docMk/>
            <pc:sldMk cId="3083518531" sldId="296"/>
            <ac:spMk id="2" creationId="{86E5329B-D079-6A41-883D-60F667218B5A}"/>
          </ac:spMkLst>
        </pc:spChg>
        <pc:picChg chg="add mod">
          <ac:chgData name="marcos aurelio gularte de castro" userId="67f50566e2aee3b4" providerId="LiveId" clId="{A95AA320-4FA5-0C4D-83E1-D20E3F2EA5E3}" dt="2020-12-11T15:37:35.710" v="124" actId="931"/>
          <ac:picMkLst>
            <pc:docMk/>
            <pc:sldMk cId="3083518531" sldId="296"/>
            <ac:picMk id="5" creationId="{319EA7AA-0F18-CB42-8C51-B00706B9DA3C}"/>
          </ac:picMkLst>
        </pc:picChg>
      </pc:sldChg>
      <pc:sldChg chg="modTransition">
        <pc:chgData name="marcos aurelio gularte de castro" userId="67f50566e2aee3b4" providerId="LiveId" clId="{A95AA320-4FA5-0C4D-83E1-D20E3F2EA5E3}" dt="2020-12-11T15:10:52.824" v="82"/>
        <pc:sldMkLst>
          <pc:docMk/>
          <pc:sldMk cId="1018212881" sldId="297"/>
        </pc:sldMkLst>
      </pc:sldChg>
      <pc:sldChg chg="addSp delSp modSp mod modTransition">
        <pc:chgData name="marcos aurelio gularte de castro" userId="67f50566e2aee3b4" providerId="LiveId" clId="{A95AA320-4FA5-0C4D-83E1-D20E3F2EA5E3}" dt="2020-12-11T15:38:24.777" v="126" actId="931"/>
        <pc:sldMkLst>
          <pc:docMk/>
          <pc:sldMk cId="3328455947" sldId="298"/>
        </pc:sldMkLst>
        <pc:spChg chg="del">
          <ac:chgData name="marcos aurelio gularte de castro" userId="67f50566e2aee3b4" providerId="LiveId" clId="{A95AA320-4FA5-0C4D-83E1-D20E3F2EA5E3}" dt="2020-12-11T15:38:24.777" v="126" actId="931"/>
          <ac:spMkLst>
            <pc:docMk/>
            <pc:sldMk cId="3328455947" sldId="298"/>
            <ac:spMk id="2" creationId="{9D561403-6EB3-F046-BEF0-CFFC150278C7}"/>
          </ac:spMkLst>
        </pc:spChg>
        <pc:spChg chg="mod">
          <ac:chgData name="marcos aurelio gularte de castro" userId="67f50566e2aee3b4" providerId="LiveId" clId="{A95AA320-4FA5-0C4D-83E1-D20E3F2EA5E3}" dt="2020-12-11T14:59:01.226" v="13" actId="20577"/>
          <ac:spMkLst>
            <pc:docMk/>
            <pc:sldMk cId="3328455947" sldId="298"/>
            <ac:spMk id="3" creationId="{A154ED3B-F50B-E347-99AB-68FABBB641D7}"/>
          </ac:spMkLst>
        </pc:spChg>
        <pc:picChg chg="add mod">
          <ac:chgData name="marcos aurelio gularte de castro" userId="67f50566e2aee3b4" providerId="LiveId" clId="{A95AA320-4FA5-0C4D-83E1-D20E3F2EA5E3}" dt="2020-12-11T15:38:24.777" v="126" actId="931"/>
          <ac:picMkLst>
            <pc:docMk/>
            <pc:sldMk cId="3328455947" sldId="298"/>
            <ac:picMk id="5" creationId="{0B9B8AC0-0D70-5940-BBA1-5A0747F61C55}"/>
          </ac:picMkLst>
        </pc:picChg>
      </pc:sldChg>
      <pc:sldChg chg="addSp delSp modSp modTransition">
        <pc:chgData name="marcos aurelio gularte de castro" userId="67f50566e2aee3b4" providerId="LiveId" clId="{A95AA320-4FA5-0C4D-83E1-D20E3F2EA5E3}" dt="2020-12-11T15:37:05.181" v="123" actId="931"/>
        <pc:sldMkLst>
          <pc:docMk/>
          <pc:sldMk cId="3389252223" sldId="299"/>
        </pc:sldMkLst>
        <pc:spChg chg="del">
          <ac:chgData name="marcos aurelio gularte de castro" userId="67f50566e2aee3b4" providerId="LiveId" clId="{A95AA320-4FA5-0C4D-83E1-D20E3F2EA5E3}" dt="2020-12-11T15:37:05.181" v="123" actId="931"/>
          <ac:spMkLst>
            <pc:docMk/>
            <pc:sldMk cId="3389252223" sldId="299"/>
            <ac:spMk id="5" creationId="{9D5A227F-4318-854C-A496-10C98CF1B040}"/>
          </ac:spMkLst>
        </pc:spChg>
        <pc:picChg chg="add mod">
          <ac:chgData name="marcos aurelio gularte de castro" userId="67f50566e2aee3b4" providerId="LiveId" clId="{A95AA320-4FA5-0C4D-83E1-D20E3F2EA5E3}" dt="2020-12-11T15:37:05.181" v="123" actId="931"/>
          <ac:picMkLst>
            <pc:docMk/>
            <pc:sldMk cId="3389252223" sldId="299"/>
            <ac:picMk id="3" creationId="{FD4CE787-ADE1-9C4F-B773-F1B63764632A}"/>
          </ac:picMkLst>
        </pc:picChg>
      </pc:sldChg>
      <pc:sldChg chg="addSp delSp modSp new mod modTransition modClrScheme chgLayout">
        <pc:chgData name="marcos aurelio gularte de castro" userId="67f50566e2aee3b4" providerId="LiveId" clId="{A95AA320-4FA5-0C4D-83E1-D20E3F2EA5E3}" dt="2020-12-11T15:10:52.824" v="82"/>
        <pc:sldMkLst>
          <pc:docMk/>
          <pc:sldMk cId="3253205218" sldId="300"/>
        </pc:sldMkLst>
        <pc:spChg chg="del">
          <ac:chgData name="marcos aurelio gularte de castro" userId="67f50566e2aee3b4" providerId="LiveId" clId="{A95AA320-4FA5-0C4D-83E1-D20E3F2EA5E3}" dt="2020-12-11T14:59:24.585" v="14" actId="700"/>
          <ac:spMkLst>
            <pc:docMk/>
            <pc:sldMk cId="3253205218" sldId="300"/>
            <ac:spMk id="2" creationId="{9480D6BF-AAAA-6545-8EB4-C53462443EEE}"/>
          </ac:spMkLst>
        </pc:spChg>
        <pc:spChg chg="del">
          <ac:chgData name="marcos aurelio gularte de castro" userId="67f50566e2aee3b4" providerId="LiveId" clId="{A95AA320-4FA5-0C4D-83E1-D20E3F2EA5E3}" dt="2020-12-11T14:59:24.585" v="14" actId="700"/>
          <ac:spMkLst>
            <pc:docMk/>
            <pc:sldMk cId="3253205218" sldId="300"/>
            <ac:spMk id="3" creationId="{13ECF510-35F0-6346-96F5-F35094E814CA}"/>
          </ac:spMkLst>
        </pc:spChg>
        <pc:spChg chg="add mod ord">
          <ac:chgData name="marcos aurelio gularte de castro" userId="67f50566e2aee3b4" providerId="LiveId" clId="{A95AA320-4FA5-0C4D-83E1-D20E3F2EA5E3}" dt="2020-12-11T14:59:37.296" v="20" actId="404"/>
          <ac:spMkLst>
            <pc:docMk/>
            <pc:sldMk cId="3253205218" sldId="300"/>
            <ac:spMk id="4" creationId="{1D5F5017-4F9F-C446-92DD-0065517415B3}"/>
          </ac:spMkLst>
        </pc:spChg>
        <pc:spChg chg="add del mod">
          <ac:chgData name="marcos aurelio gularte de castro" userId="67f50566e2aee3b4" providerId="LiveId" clId="{A95AA320-4FA5-0C4D-83E1-D20E3F2EA5E3}" dt="2020-12-11T14:59:30.333" v="18" actId="6264"/>
          <ac:spMkLst>
            <pc:docMk/>
            <pc:sldMk cId="3253205218" sldId="300"/>
            <ac:spMk id="5" creationId="{2B5D60C2-4448-9044-9285-49FFFAEAA5EA}"/>
          </ac:spMkLst>
        </pc:spChg>
      </pc:sldChg>
      <pc:sldChg chg="addSp delSp modSp new mod modTransition">
        <pc:chgData name="marcos aurelio gularte de castro" userId="67f50566e2aee3b4" providerId="LiveId" clId="{A95AA320-4FA5-0C4D-83E1-D20E3F2EA5E3}" dt="2020-12-11T15:39:39.867" v="127" actId="931"/>
        <pc:sldMkLst>
          <pc:docMk/>
          <pc:sldMk cId="3214109445" sldId="301"/>
        </pc:sldMkLst>
        <pc:spChg chg="del">
          <ac:chgData name="marcos aurelio gularte de castro" userId="67f50566e2aee3b4" providerId="LiveId" clId="{A95AA320-4FA5-0C4D-83E1-D20E3F2EA5E3}" dt="2020-12-11T15:39:39.867" v="127" actId="931"/>
          <ac:spMkLst>
            <pc:docMk/>
            <pc:sldMk cId="3214109445" sldId="301"/>
            <ac:spMk id="2" creationId="{315F1FA1-3C67-C84A-89B7-E0DF81C03324}"/>
          </ac:spMkLst>
        </pc:spChg>
        <pc:spChg chg="mod">
          <ac:chgData name="marcos aurelio gularte de castro" userId="67f50566e2aee3b4" providerId="LiveId" clId="{A95AA320-4FA5-0C4D-83E1-D20E3F2EA5E3}" dt="2020-12-11T15:00:02.515" v="22" actId="20577"/>
          <ac:spMkLst>
            <pc:docMk/>
            <pc:sldMk cId="3214109445" sldId="301"/>
            <ac:spMk id="3" creationId="{EABE31FB-3DA0-C348-89CD-5DFC55263C7A}"/>
          </ac:spMkLst>
        </pc:spChg>
        <pc:picChg chg="add mod">
          <ac:chgData name="marcos aurelio gularte de castro" userId="67f50566e2aee3b4" providerId="LiveId" clId="{A95AA320-4FA5-0C4D-83E1-D20E3F2EA5E3}" dt="2020-12-11T15:39:39.867" v="127" actId="931"/>
          <ac:picMkLst>
            <pc:docMk/>
            <pc:sldMk cId="3214109445" sldId="301"/>
            <ac:picMk id="5" creationId="{C5A329EE-8E65-4B4B-A466-6AB026788BAC}"/>
          </ac:picMkLst>
        </pc:picChg>
      </pc:sldChg>
      <pc:sldChg chg="addSp delSp modSp new mod modTransition">
        <pc:chgData name="marcos aurelio gularte de castro" userId="67f50566e2aee3b4" providerId="LiveId" clId="{A95AA320-4FA5-0C4D-83E1-D20E3F2EA5E3}" dt="2020-12-11T15:40:44.793" v="128" actId="931"/>
        <pc:sldMkLst>
          <pc:docMk/>
          <pc:sldMk cId="1720022918" sldId="302"/>
        </pc:sldMkLst>
        <pc:spChg chg="del">
          <ac:chgData name="marcos aurelio gularte de castro" userId="67f50566e2aee3b4" providerId="LiveId" clId="{A95AA320-4FA5-0C4D-83E1-D20E3F2EA5E3}" dt="2020-12-11T15:40:44.793" v="128" actId="931"/>
          <ac:spMkLst>
            <pc:docMk/>
            <pc:sldMk cId="1720022918" sldId="302"/>
            <ac:spMk id="2" creationId="{D5C0B5FB-4A83-3F46-81A8-E7F682B60AF6}"/>
          </ac:spMkLst>
        </pc:spChg>
        <pc:spChg chg="mod">
          <ac:chgData name="marcos aurelio gularte de castro" userId="67f50566e2aee3b4" providerId="LiveId" clId="{A95AA320-4FA5-0C4D-83E1-D20E3F2EA5E3}" dt="2020-12-11T15:00:42.915" v="27" actId="20577"/>
          <ac:spMkLst>
            <pc:docMk/>
            <pc:sldMk cId="1720022918" sldId="302"/>
            <ac:spMk id="3" creationId="{B3B2A887-9CB8-F148-AAC9-A366D27092EA}"/>
          </ac:spMkLst>
        </pc:spChg>
        <pc:picChg chg="add mod">
          <ac:chgData name="marcos aurelio gularte de castro" userId="67f50566e2aee3b4" providerId="LiveId" clId="{A95AA320-4FA5-0C4D-83E1-D20E3F2EA5E3}" dt="2020-12-11T15:40:44.793" v="128" actId="931"/>
          <ac:picMkLst>
            <pc:docMk/>
            <pc:sldMk cId="1720022918" sldId="302"/>
            <ac:picMk id="5" creationId="{EFDA994D-0A9F-E543-A87D-BE58F5332368}"/>
          </ac:picMkLst>
        </pc:picChg>
      </pc:sldChg>
      <pc:sldChg chg="addSp delSp modSp new mod modTransition modClrScheme chgLayout">
        <pc:chgData name="marcos aurelio gularte de castro" userId="67f50566e2aee3b4" providerId="LiveId" clId="{A95AA320-4FA5-0C4D-83E1-D20E3F2EA5E3}" dt="2020-12-11T15:10:52.824" v="82"/>
        <pc:sldMkLst>
          <pc:docMk/>
          <pc:sldMk cId="1006917217" sldId="303"/>
        </pc:sldMkLst>
        <pc:spChg chg="del">
          <ac:chgData name="marcos aurelio gularte de castro" userId="67f50566e2aee3b4" providerId="LiveId" clId="{A95AA320-4FA5-0C4D-83E1-D20E3F2EA5E3}" dt="2020-12-11T15:00:53.014" v="28" actId="700"/>
          <ac:spMkLst>
            <pc:docMk/>
            <pc:sldMk cId="1006917217" sldId="303"/>
            <ac:spMk id="2" creationId="{612585CB-B9BA-0F48-B0DA-A7622D8B7A9D}"/>
          </ac:spMkLst>
        </pc:spChg>
        <pc:spChg chg="del">
          <ac:chgData name="marcos aurelio gularte de castro" userId="67f50566e2aee3b4" providerId="LiveId" clId="{A95AA320-4FA5-0C4D-83E1-D20E3F2EA5E3}" dt="2020-12-11T15:00:53.014" v="28" actId="700"/>
          <ac:spMkLst>
            <pc:docMk/>
            <pc:sldMk cId="1006917217" sldId="303"/>
            <ac:spMk id="3" creationId="{96947F70-9AC1-104D-BE42-B625E52A0F13}"/>
          </ac:spMkLst>
        </pc:spChg>
        <pc:spChg chg="add mod ord">
          <ac:chgData name="marcos aurelio gularte de castro" userId="67f50566e2aee3b4" providerId="LiveId" clId="{A95AA320-4FA5-0C4D-83E1-D20E3F2EA5E3}" dt="2020-12-11T15:01:03.292" v="35" actId="404"/>
          <ac:spMkLst>
            <pc:docMk/>
            <pc:sldMk cId="1006917217" sldId="303"/>
            <ac:spMk id="4" creationId="{92F89AE2-D3E9-024D-9AEC-8855037C5F90}"/>
          </ac:spMkLst>
        </pc:spChg>
        <pc:spChg chg="add del mod">
          <ac:chgData name="marcos aurelio gularte de castro" userId="67f50566e2aee3b4" providerId="LiveId" clId="{A95AA320-4FA5-0C4D-83E1-D20E3F2EA5E3}" dt="2020-12-11T15:00:58.119" v="32" actId="6264"/>
          <ac:spMkLst>
            <pc:docMk/>
            <pc:sldMk cId="1006917217" sldId="303"/>
            <ac:spMk id="5" creationId="{FEB1F32E-B26C-2D47-882C-0E9081BB8054}"/>
          </ac:spMkLst>
        </pc:spChg>
      </pc:sldChg>
      <pc:sldChg chg="addSp delSp modSp new mod modTransition">
        <pc:chgData name="marcos aurelio gularte de castro" userId="67f50566e2aee3b4" providerId="LiveId" clId="{A95AA320-4FA5-0C4D-83E1-D20E3F2EA5E3}" dt="2020-12-11T15:41:07.513" v="129" actId="931"/>
        <pc:sldMkLst>
          <pc:docMk/>
          <pc:sldMk cId="4190068634" sldId="304"/>
        </pc:sldMkLst>
        <pc:spChg chg="del">
          <ac:chgData name="marcos aurelio gularte de castro" userId="67f50566e2aee3b4" providerId="LiveId" clId="{A95AA320-4FA5-0C4D-83E1-D20E3F2EA5E3}" dt="2020-12-11T15:41:07.513" v="129" actId="931"/>
          <ac:spMkLst>
            <pc:docMk/>
            <pc:sldMk cId="4190068634" sldId="304"/>
            <ac:spMk id="2" creationId="{4501EE9B-BDD9-D841-BB4B-87F30C83CE9B}"/>
          </ac:spMkLst>
        </pc:spChg>
        <pc:spChg chg="mod">
          <ac:chgData name="marcos aurelio gularte de castro" userId="67f50566e2aee3b4" providerId="LiveId" clId="{A95AA320-4FA5-0C4D-83E1-D20E3F2EA5E3}" dt="2020-12-11T15:01:39.940" v="41" actId="20577"/>
          <ac:spMkLst>
            <pc:docMk/>
            <pc:sldMk cId="4190068634" sldId="304"/>
            <ac:spMk id="3" creationId="{9BEACFE2-88D5-2043-97E5-6B23348F1D5A}"/>
          </ac:spMkLst>
        </pc:spChg>
        <pc:picChg chg="add mod">
          <ac:chgData name="marcos aurelio gularte de castro" userId="67f50566e2aee3b4" providerId="LiveId" clId="{A95AA320-4FA5-0C4D-83E1-D20E3F2EA5E3}" dt="2020-12-11T15:41:07.513" v="129" actId="931"/>
          <ac:picMkLst>
            <pc:docMk/>
            <pc:sldMk cId="4190068634" sldId="304"/>
            <ac:picMk id="5" creationId="{A000BC79-7AFA-D443-ABCE-019DAE7E28C9}"/>
          </ac:picMkLst>
        </pc:picChg>
      </pc:sldChg>
      <pc:sldChg chg="addSp delSp modSp new mod modTransition">
        <pc:chgData name="marcos aurelio gularte de castro" userId="67f50566e2aee3b4" providerId="LiveId" clId="{A95AA320-4FA5-0C4D-83E1-D20E3F2EA5E3}" dt="2020-12-11T15:42:57.706" v="133" actId="18331"/>
        <pc:sldMkLst>
          <pc:docMk/>
          <pc:sldMk cId="1799204531" sldId="305"/>
        </pc:sldMkLst>
        <pc:spChg chg="del">
          <ac:chgData name="marcos aurelio gularte de castro" userId="67f50566e2aee3b4" providerId="LiveId" clId="{A95AA320-4FA5-0C4D-83E1-D20E3F2EA5E3}" dt="2020-12-11T15:41:39.173" v="130" actId="931"/>
          <ac:spMkLst>
            <pc:docMk/>
            <pc:sldMk cId="1799204531" sldId="305"/>
            <ac:spMk id="2" creationId="{9B87350A-71D3-374F-BC42-16948772C410}"/>
          </ac:spMkLst>
        </pc:spChg>
        <pc:spChg chg="mod">
          <ac:chgData name="marcos aurelio gularte de castro" userId="67f50566e2aee3b4" providerId="LiveId" clId="{A95AA320-4FA5-0C4D-83E1-D20E3F2EA5E3}" dt="2020-12-11T15:03:10.534" v="45" actId="20577"/>
          <ac:spMkLst>
            <pc:docMk/>
            <pc:sldMk cId="1799204531" sldId="305"/>
            <ac:spMk id="3" creationId="{0588F4F3-D7D6-E547-87DA-A171FBB41C4D}"/>
          </ac:spMkLst>
        </pc:spChg>
        <pc:picChg chg="add mod">
          <ac:chgData name="marcos aurelio gularte de castro" userId="67f50566e2aee3b4" providerId="LiveId" clId="{A95AA320-4FA5-0C4D-83E1-D20E3F2EA5E3}" dt="2020-12-11T15:42:57.706" v="133" actId="18331"/>
          <ac:picMkLst>
            <pc:docMk/>
            <pc:sldMk cId="1799204531" sldId="305"/>
            <ac:picMk id="5" creationId="{73B9998F-0CBD-AA48-9A96-8BC7E097EC97}"/>
          </ac:picMkLst>
        </pc:picChg>
      </pc:sldChg>
      <pc:sldChg chg="addSp delSp modSp new mod ord modTransition">
        <pc:chgData name="marcos aurelio gularte de castro" userId="67f50566e2aee3b4" providerId="LiveId" clId="{A95AA320-4FA5-0C4D-83E1-D20E3F2EA5E3}" dt="2020-12-11T15:37:55.144" v="125" actId="931"/>
        <pc:sldMkLst>
          <pc:docMk/>
          <pc:sldMk cId="1881628886" sldId="306"/>
        </pc:sldMkLst>
        <pc:spChg chg="del">
          <ac:chgData name="marcos aurelio gularte de castro" userId="67f50566e2aee3b4" providerId="LiveId" clId="{A95AA320-4FA5-0C4D-83E1-D20E3F2EA5E3}" dt="2020-12-11T15:37:55.144" v="125" actId="931"/>
          <ac:spMkLst>
            <pc:docMk/>
            <pc:sldMk cId="1881628886" sldId="306"/>
            <ac:spMk id="2" creationId="{213F1340-DE97-8B4B-BE07-2A46FBEB2935}"/>
          </ac:spMkLst>
        </pc:spChg>
        <pc:spChg chg="mod">
          <ac:chgData name="marcos aurelio gularte de castro" userId="67f50566e2aee3b4" providerId="LiveId" clId="{A95AA320-4FA5-0C4D-83E1-D20E3F2EA5E3}" dt="2020-12-11T14:58:41.102" v="8" actId="20577"/>
          <ac:spMkLst>
            <pc:docMk/>
            <pc:sldMk cId="1881628886" sldId="306"/>
            <ac:spMk id="3" creationId="{94C55858-78F2-7A45-963C-9A89F3F78F1D}"/>
          </ac:spMkLst>
        </pc:spChg>
        <pc:picChg chg="add mod">
          <ac:chgData name="marcos aurelio gularte de castro" userId="67f50566e2aee3b4" providerId="LiveId" clId="{A95AA320-4FA5-0C4D-83E1-D20E3F2EA5E3}" dt="2020-12-11T15:37:55.144" v="125" actId="931"/>
          <ac:picMkLst>
            <pc:docMk/>
            <pc:sldMk cId="1881628886" sldId="306"/>
            <ac:picMk id="5" creationId="{59B224AF-D15E-2C45-B242-3B479B1EBD1E}"/>
          </ac:picMkLst>
        </pc:picChg>
      </pc:sldChg>
      <pc:sldChg chg="addSp delSp modSp new mod modTransition">
        <pc:chgData name="marcos aurelio gularte de castro" userId="67f50566e2aee3b4" providerId="LiveId" clId="{A95AA320-4FA5-0C4D-83E1-D20E3F2EA5E3}" dt="2020-12-11T15:42:25.467" v="131" actId="931"/>
        <pc:sldMkLst>
          <pc:docMk/>
          <pc:sldMk cId="2015480147" sldId="307"/>
        </pc:sldMkLst>
        <pc:spChg chg="del">
          <ac:chgData name="marcos aurelio gularte de castro" userId="67f50566e2aee3b4" providerId="LiveId" clId="{A95AA320-4FA5-0C4D-83E1-D20E3F2EA5E3}" dt="2020-12-11T15:42:25.467" v="131" actId="931"/>
          <ac:spMkLst>
            <pc:docMk/>
            <pc:sldMk cId="2015480147" sldId="307"/>
            <ac:spMk id="2" creationId="{AD68B675-EB84-CA43-9A5A-9852D0015BC5}"/>
          </ac:spMkLst>
        </pc:spChg>
        <pc:spChg chg="mod">
          <ac:chgData name="marcos aurelio gularte de castro" userId="67f50566e2aee3b4" providerId="LiveId" clId="{A95AA320-4FA5-0C4D-83E1-D20E3F2EA5E3}" dt="2020-12-11T15:03:44.297" v="52" actId="20577"/>
          <ac:spMkLst>
            <pc:docMk/>
            <pc:sldMk cId="2015480147" sldId="307"/>
            <ac:spMk id="3" creationId="{A3B7DC12-8496-9E40-AB27-7065EE77A269}"/>
          </ac:spMkLst>
        </pc:spChg>
        <pc:picChg chg="add mod">
          <ac:chgData name="marcos aurelio gularte de castro" userId="67f50566e2aee3b4" providerId="LiveId" clId="{A95AA320-4FA5-0C4D-83E1-D20E3F2EA5E3}" dt="2020-12-11T15:42:25.467" v="131" actId="931"/>
          <ac:picMkLst>
            <pc:docMk/>
            <pc:sldMk cId="2015480147" sldId="307"/>
            <ac:picMk id="5" creationId="{D867E41D-58C4-D647-920E-A255EF24518E}"/>
          </ac:picMkLst>
        </pc:picChg>
      </pc:sldChg>
      <pc:sldChg chg="addSp delSp modSp new mod modTransition modClrScheme chgLayout">
        <pc:chgData name="marcos aurelio gularte de castro" userId="67f50566e2aee3b4" providerId="LiveId" clId="{A95AA320-4FA5-0C4D-83E1-D20E3F2EA5E3}" dt="2020-12-11T15:10:52.824" v="82"/>
        <pc:sldMkLst>
          <pc:docMk/>
          <pc:sldMk cId="861009063" sldId="308"/>
        </pc:sldMkLst>
        <pc:spChg chg="del mod ord">
          <ac:chgData name="marcos aurelio gularte de castro" userId="67f50566e2aee3b4" providerId="LiveId" clId="{A95AA320-4FA5-0C4D-83E1-D20E3F2EA5E3}" dt="2020-12-11T15:06:32.478" v="55" actId="700"/>
          <ac:spMkLst>
            <pc:docMk/>
            <pc:sldMk cId="861009063" sldId="308"/>
            <ac:spMk id="2" creationId="{367561EF-E7AF-6344-9727-DDC5B2403E03}"/>
          </ac:spMkLst>
        </pc:spChg>
        <pc:spChg chg="del mod ord">
          <ac:chgData name="marcos aurelio gularte de castro" userId="67f50566e2aee3b4" providerId="LiveId" clId="{A95AA320-4FA5-0C4D-83E1-D20E3F2EA5E3}" dt="2020-12-11T15:06:32.478" v="55" actId="700"/>
          <ac:spMkLst>
            <pc:docMk/>
            <pc:sldMk cId="861009063" sldId="308"/>
            <ac:spMk id="3" creationId="{5903C3DE-1B39-424E-AC09-4458D8B6D388}"/>
          </ac:spMkLst>
        </pc:spChg>
        <pc:spChg chg="add mod ord">
          <ac:chgData name="marcos aurelio gularte de castro" userId="67f50566e2aee3b4" providerId="LiveId" clId="{A95AA320-4FA5-0C4D-83E1-D20E3F2EA5E3}" dt="2020-12-11T15:07:41.388" v="66" actId="20577"/>
          <ac:spMkLst>
            <pc:docMk/>
            <pc:sldMk cId="861009063" sldId="308"/>
            <ac:spMk id="4" creationId="{9E0E19FB-A945-3E4F-BCAA-69189ABB034D}"/>
          </ac:spMkLst>
        </pc:spChg>
        <pc:spChg chg="add del mod ord">
          <ac:chgData name="marcos aurelio gularte de castro" userId="67f50566e2aee3b4" providerId="LiveId" clId="{A95AA320-4FA5-0C4D-83E1-D20E3F2EA5E3}" dt="2020-12-11T15:06:51.978" v="58" actId="931"/>
          <ac:spMkLst>
            <pc:docMk/>
            <pc:sldMk cId="861009063" sldId="308"/>
            <ac:spMk id="5" creationId="{8E04FAF0-487D-314C-9B04-38ABFE67D51E}"/>
          </ac:spMkLst>
        </pc:spChg>
        <pc:spChg chg="add mod ord">
          <ac:chgData name="marcos aurelio gularte de castro" userId="67f50566e2aee3b4" providerId="LiveId" clId="{A95AA320-4FA5-0C4D-83E1-D20E3F2EA5E3}" dt="2020-12-11T15:06:56.425" v="59" actId="20577"/>
          <ac:spMkLst>
            <pc:docMk/>
            <pc:sldMk cId="861009063" sldId="308"/>
            <ac:spMk id="6" creationId="{C05C1AEC-3F01-7F43-98A0-FC726D330C39}"/>
          </ac:spMkLst>
        </pc:spChg>
        <pc:spChg chg="add mod ord">
          <ac:chgData name="marcos aurelio gularte de castro" userId="67f50566e2aee3b4" providerId="LiveId" clId="{A95AA320-4FA5-0C4D-83E1-D20E3F2EA5E3}" dt="2020-12-11T15:08:15.599" v="73" actId="20577"/>
          <ac:spMkLst>
            <pc:docMk/>
            <pc:sldMk cId="861009063" sldId="308"/>
            <ac:spMk id="7" creationId="{D6604FCF-3AEB-0541-A4E1-A4FEA5C53B1C}"/>
          </ac:spMkLst>
        </pc:spChg>
        <pc:spChg chg="add del mod">
          <ac:chgData name="marcos aurelio gularte de castro" userId="67f50566e2aee3b4" providerId="LiveId" clId="{A95AA320-4FA5-0C4D-83E1-D20E3F2EA5E3}" dt="2020-12-11T15:08:26.738" v="75" actId="478"/>
          <ac:spMkLst>
            <pc:docMk/>
            <pc:sldMk cId="861009063" sldId="308"/>
            <ac:spMk id="10" creationId="{5E3A64FF-7EC2-1348-BC10-5D3ACA93173B}"/>
          </ac:spMkLst>
        </pc:spChg>
        <pc:picChg chg="add mod">
          <ac:chgData name="marcos aurelio gularte de castro" userId="67f50566e2aee3b4" providerId="LiveId" clId="{A95AA320-4FA5-0C4D-83E1-D20E3F2EA5E3}" dt="2020-12-11T15:06:51.978" v="58" actId="931"/>
          <ac:picMkLst>
            <pc:docMk/>
            <pc:sldMk cId="861009063" sldId="308"/>
            <ac:picMk id="9" creationId="{E36E653B-A8CB-3848-9126-DC6D5D2D9863}"/>
          </ac:picMkLst>
        </pc:picChg>
      </pc:sldChg>
      <pc:sldChg chg="addSp delSp modSp new mod modTransition">
        <pc:chgData name="marcos aurelio gularte de castro" userId="67f50566e2aee3b4" providerId="LiveId" clId="{A95AA320-4FA5-0C4D-83E1-D20E3F2EA5E3}" dt="2020-12-11T15:42:36.775" v="132" actId="931"/>
        <pc:sldMkLst>
          <pc:docMk/>
          <pc:sldMk cId="1901872596" sldId="309"/>
        </pc:sldMkLst>
        <pc:spChg chg="del">
          <ac:chgData name="marcos aurelio gularte de castro" userId="67f50566e2aee3b4" providerId="LiveId" clId="{A95AA320-4FA5-0C4D-83E1-D20E3F2EA5E3}" dt="2020-12-11T15:42:36.775" v="132" actId="931"/>
          <ac:spMkLst>
            <pc:docMk/>
            <pc:sldMk cId="1901872596" sldId="309"/>
            <ac:spMk id="2" creationId="{16E585C8-78BF-6B47-B87F-0D0F6CECC0DA}"/>
          </ac:spMkLst>
        </pc:spChg>
        <pc:spChg chg="mod">
          <ac:chgData name="marcos aurelio gularte de castro" userId="67f50566e2aee3b4" providerId="LiveId" clId="{A95AA320-4FA5-0C4D-83E1-D20E3F2EA5E3}" dt="2020-12-11T15:10:08.368" v="80" actId="20577"/>
          <ac:spMkLst>
            <pc:docMk/>
            <pc:sldMk cId="1901872596" sldId="309"/>
            <ac:spMk id="3" creationId="{7337B2A1-CBFE-874A-9792-631CEAC24BAE}"/>
          </ac:spMkLst>
        </pc:spChg>
        <pc:picChg chg="add mod">
          <ac:chgData name="marcos aurelio gularte de castro" userId="67f50566e2aee3b4" providerId="LiveId" clId="{A95AA320-4FA5-0C4D-83E1-D20E3F2EA5E3}" dt="2020-12-11T15:42:36.775" v="132" actId="931"/>
          <ac:picMkLst>
            <pc:docMk/>
            <pc:sldMk cId="1901872596" sldId="309"/>
            <ac:picMk id="5" creationId="{00D56CE5-A392-3B4C-B8A5-B73A5EFFA4AF}"/>
          </ac:picMkLst>
        </pc:picChg>
      </pc:sldChg>
      <pc:sldChg chg="new del">
        <pc:chgData name="marcos aurelio gularte de castro" userId="67f50566e2aee3b4" providerId="LiveId" clId="{A95AA320-4FA5-0C4D-83E1-D20E3F2EA5E3}" dt="2020-12-11T15:10:15.939" v="81" actId="2696"/>
        <pc:sldMkLst>
          <pc:docMk/>
          <pc:sldMk cId="1823646218" sldId="310"/>
        </pc:sldMkLst>
      </pc:sldChg>
      <pc:sldMasterChg chg="modSldLayout">
        <pc:chgData name="marcos aurelio gularte de castro" userId="67f50566e2aee3b4" providerId="LiveId" clId="{A95AA320-4FA5-0C4D-83E1-D20E3F2EA5E3}" dt="2020-12-11T15:42:57.706" v="133" actId="18331"/>
        <pc:sldMasterMkLst>
          <pc:docMk/>
          <pc:sldMasterMk cId="1247910699" sldId="2147483648"/>
        </pc:sldMasterMkLst>
        <pc:sldLayoutChg chg="setBg">
          <pc:chgData name="marcos aurelio gularte de castro" userId="67f50566e2aee3b4" providerId="LiveId" clId="{A95AA320-4FA5-0C4D-83E1-D20E3F2EA5E3}" dt="2020-12-11T15:42:57.706" v="133" actId="18331"/>
          <pc:sldLayoutMkLst>
            <pc:docMk/>
            <pc:sldMasterMk cId="1247910699" sldId="2147483648"/>
            <pc:sldLayoutMk cId="1538276282" sldId="2147483649"/>
          </pc:sldLayoutMkLst>
        </pc:sldLayoutChg>
        <pc:sldLayoutChg chg="modSp mod">
          <pc:chgData name="marcos aurelio gularte de castro" userId="67f50566e2aee3b4" providerId="LiveId" clId="{A95AA320-4FA5-0C4D-83E1-D20E3F2EA5E3}" dt="2020-12-11T15:09:13.839" v="77" actId="14100"/>
          <pc:sldLayoutMkLst>
            <pc:docMk/>
            <pc:sldMasterMk cId="1247910699" sldId="2147483648"/>
            <pc:sldLayoutMk cId="1253928558" sldId="2147483664"/>
          </pc:sldLayoutMkLst>
          <pc:spChg chg="mod">
            <ac:chgData name="marcos aurelio gularte de castro" userId="67f50566e2aee3b4" providerId="LiveId" clId="{A95AA320-4FA5-0C4D-83E1-D20E3F2EA5E3}" dt="2020-12-11T15:08:50.304" v="76" actId="208"/>
            <ac:spMkLst>
              <pc:docMk/>
              <pc:sldMasterMk cId="1247910699" sldId="2147483648"/>
              <pc:sldLayoutMk cId="1253928558" sldId="2147483664"/>
              <ac:spMk id="2" creationId="{AF4A59DD-9D0E-494C-A778-4771BD738073}"/>
            </ac:spMkLst>
          </pc:spChg>
          <pc:picChg chg="mod">
            <ac:chgData name="marcos aurelio gularte de castro" userId="67f50566e2aee3b4" providerId="LiveId" clId="{A95AA320-4FA5-0C4D-83E1-D20E3F2EA5E3}" dt="2020-12-11T15:09:13.839" v="77" actId="14100"/>
            <ac:picMkLst>
              <pc:docMk/>
              <pc:sldMasterMk cId="1247910699" sldId="2147483648"/>
              <pc:sldLayoutMk cId="1253928558" sldId="2147483664"/>
              <ac:picMk id="13" creationId="{5E1C7664-B373-4578-83BF-69F722DE82C8}"/>
            </ac:picMkLst>
          </pc:picChg>
          <pc:picChg chg="mod">
            <ac:chgData name="marcos aurelio gularte de castro" userId="67f50566e2aee3b4" providerId="LiveId" clId="{A95AA320-4FA5-0C4D-83E1-D20E3F2EA5E3}" dt="2020-12-11T15:09:13.839" v="77" actId="14100"/>
            <ac:picMkLst>
              <pc:docMk/>
              <pc:sldMasterMk cId="1247910699" sldId="2147483648"/>
              <pc:sldLayoutMk cId="1253928558" sldId="2147483664"/>
              <ac:picMk id="14" creationId="{3599D154-6A41-44F6-AD40-8C301C2DA13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11/12/2020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11/12/2020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702530" cy="542135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702530" cy="542135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11/12/2020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11/12/2020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03F65-8015-4049-ABC9-522E6B10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Os dízimos e ofertas ainda são conceitos teologicamente sólidos?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E116559-A1FC-E840-ABE2-134DE441F5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372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39E259C-680B-FE4A-A50B-9E8EA60B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Autofit/>
          </a:bodyPr>
          <a:lstStyle/>
          <a:p>
            <a:r>
              <a:rPr lang="pt-BR" sz="6000" dirty="0"/>
              <a:t>seis princípios chaves sobre Mordomia e Generosidade</a:t>
            </a:r>
          </a:p>
        </p:txBody>
      </p:sp>
    </p:spTree>
    <p:extLst>
      <p:ext uri="{BB962C8B-B14F-4D97-AF65-F5344CB8AC3E}">
        <p14:creationId xmlns:p14="http://schemas.microsoft.com/office/powerpoint/2010/main" val="8841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61ED39-673D-924D-A51B-657B52FE1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1. Dar nossos primeiros frutos é uma afirmação de que Deus é tanto Criador como o redentor deste mundo. </a:t>
            </a:r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E8BA8529-A4F8-E94E-9BF4-925527AF52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967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AEA80B-B4B4-1B4D-912C-057635BF5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2. Mordomia é um ato de fé, reconhecendo que Deus tem provido e que sempre proverá.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30B37FB1-21DF-1745-AD16-B1E5070AC8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22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F3511D-3B08-6C40-84C7-91B588DAA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3. Generosidade é parte de nossa transformação de seres humanos pecadores, egoístas em um reflexo do caráter de Deus – uma parte de nossa santificação.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91BDB318-9591-7540-B862-94B0083412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3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CBA778-220C-954C-91B3-59CFA5D05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4. Generosidade exige que desenvolvamos uma abordagem consistente e sistemática de dar.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B78A6ABE-0645-BB4E-9DFD-C97FA39688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6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AB486F-0CB3-3E4E-9916-6673D0601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5. Cada um de nós tem a responsabilidade individual de ser generoso através da Mordomia.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9275B545-6D45-BB45-BADA-46DE44E859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620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E800C5-C97F-0245-B4F5-8DEE1106B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6. Mordomia e generosidade são ferramentas através das quais a igreja permanece engajada e relevante enquanto executa sua missão de pregar a mensagem do evangelho para os últimos dias.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21BB841C-59EA-4841-AFAE-048EC4423D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00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E2B0632-82D9-9447-BDC5-EE2DF229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 fontScale="90000"/>
          </a:bodyPr>
          <a:lstStyle/>
          <a:p>
            <a:r>
              <a:rPr lang="pt-BR" dirty="0"/>
              <a:t>Dar reforça o Papel de Deus como Criador e Redentor</a:t>
            </a:r>
          </a:p>
        </p:txBody>
      </p:sp>
    </p:spTree>
    <p:extLst>
      <p:ext uri="{BB962C8B-B14F-4D97-AF65-F5344CB8AC3E}">
        <p14:creationId xmlns:p14="http://schemas.microsoft.com/office/powerpoint/2010/main" val="272806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14EAE19-840F-DF49-A987-92EF0B21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é o exemplo máximo de amor e generosidade.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1F85E914-FF2A-E549-B3C8-EF8A0265F6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971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SEAN </a:t>
            </a:r>
            <a:r>
              <a:rPr lang="pt-BR" b="1" dirty="0" err="1">
                <a:solidFill>
                  <a:schemeClr val="bg1"/>
                </a:solidFill>
              </a:rPr>
              <a:t>K</a:t>
            </a:r>
            <a:r>
              <a:rPr lang="pt-BR" b="1" dirty="0">
                <a:solidFill>
                  <a:schemeClr val="bg1"/>
                </a:solidFill>
              </a:rPr>
              <a:t>. ROBINSON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89" y="665922"/>
            <a:ext cx="6132989" cy="2763078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6000" dirty="0">
                <a:solidFill>
                  <a:schemeClr val="bg1"/>
                </a:solidFill>
              </a:rPr>
              <a:t>No Meio da Turbulência</a:t>
            </a:r>
            <a:endParaRPr lang="pt-BR" sz="3600" b="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0" y="5764352"/>
            <a:ext cx="882659" cy="11033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F5BB619-4DD1-7B48-934A-C6283E97340F}"/>
              </a:ext>
            </a:extLst>
          </p:cNvPr>
          <p:cNvSpPr txBox="1"/>
          <p:nvPr/>
        </p:nvSpPr>
        <p:spPr>
          <a:xfrm>
            <a:off x="1306286" y="-440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0526FE-EB4E-A348-9B26-F1A0F10F7006}"/>
              </a:ext>
            </a:extLst>
          </p:cNvPr>
          <p:cNvSpPr txBox="1"/>
          <p:nvPr/>
        </p:nvSpPr>
        <p:spPr>
          <a:xfrm>
            <a:off x="7804371" y="3687387"/>
            <a:ext cx="4142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COMO PODEMOS ENCONTRAR PAZ?</a:t>
            </a:r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77B9FC-DF78-1747-B4B2-EBFA72E95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Na cruz Cristo reconquistou a soberania que Adão e Eva tinham perdido.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974C6655-D28A-834B-85D4-487500E73E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623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DF0772-781A-A149-B81E-2B958FB4A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 toda a bíblia, a humanidade pecadora é lembrada de que Deus é o Criador e Proprietário de tudo.</a:t>
            </a:r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070DD502-9BD6-4144-A6DF-653D58EDB9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512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AF3C7B-27CB-004F-B72B-260F7B4E2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Quando devolvemos nossos dízimos e ofertas generosos, estamos afirmando nossa crença de que tudo neste mundo pertence a Deus, não a nós.</a:t>
            </a:r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3F606F1C-F04A-C14E-83F3-A9B1D0576B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76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26EB9-F6A2-5D43-9F8C-1ECDFF3F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Mordomia é um Ato de Fé</a:t>
            </a:r>
          </a:p>
        </p:txBody>
      </p:sp>
    </p:spTree>
    <p:extLst>
      <p:ext uri="{BB962C8B-B14F-4D97-AF65-F5344CB8AC3E}">
        <p14:creationId xmlns:p14="http://schemas.microsoft.com/office/powerpoint/2010/main" val="38498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CDE866-BE32-FD45-A55E-E62B7821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visão de mundo cristã exige fé e submissão a Deus como Senhor.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FD4CE787-ADE1-9C4F-B773-F1B6376463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925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19EA7AA-0F18-CB42-8C51-B00706B9DA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2E2036-8313-5B49-8D98-6F30D5B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Quando exercitamos nossa fé incorporando Mordomia e generosidade em nossa vida, nós ativamente reconhecemos que Deus sempre tem provido para nós e sempre continuará provendo.</a:t>
            </a:r>
          </a:p>
        </p:txBody>
      </p:sp>
    </p:spTree>
    <p:extLst>
      <p:ext uri="{BB962C8B-B14F-4D97-AF65-F5344CB8AC3E}">
        <p14:creationId xmlns:p14="http://schemas.microsoft.com/office/powerpoint/2010/main" val="308351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C96742-994F-CF4F-8F67-05BE147C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 fontScale="90000"/>
          </a:bodyPr>
          <a:lstStyle/>
          <a:p>
            <a:r>
              <a:rPr lang="pt-BR" dirty="0"/>
              <a:t>Generosidade é parte do nosso Processo de Santificação</a:t>
            </a:r>
          </a:p>
        </p:txBody>
      </p:sp>
    </p:spTree>
    <p:extLst>
      <p:ext uri="{BB962C8B-B14F-4D97-AF65-F5344CB8AC3E}">
        <p14:creationId xmlns:p14="http://schemas.microsoft.com/office/powerpoint/2010/main" val="101821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9B224AF-D15E-2C45-B242-3B479B1EBD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C55858-78F2-7A45-963C-9A89F3F78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Atos de generosidade nos ajudam na jornada de se tornar semelhantes a Cristo. </a:t>
            </a:r>
          </a:p>
        </p:txBody>
      </p:sp>
    </p:spTree>
    <p:extLst>
      <p:ext uri="{BB962C8B-B14F-4D97-AF65-F5344CB8AC3E}">
        <p14:creationId xmlns:p14="http://schemas.microsoft.com/office/powerpoint/2010/main" val="188162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B9B8AC0-0D70-5940-BBA1-5A0747F61C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54ED3B-F50B-E347-99AB-68FABBB64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A generosidade cristã nos ensina a desejar o melhor para as pessoas ao nosso redor e ajudá-las a ver Jesus Cristo.</a:t>
            </a:r>
          </a:p>
        </p:txBody>
      </p:sp>
    </p:spTree>
    <p:extLst>
      <p:ext uri="{BB962C8B-B14F-4D97-AF65-F5344CB8AC3E}">
        <p14:creationId xmlns:p14="http://schemas.microsoft.com/office/powerpoint/2010/main" val="332845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5F5017-4F9F-C446-92DD-00655174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Autofit/>
          </a:bodyPr>
          <a:lstStyle/>
          <a:p>
            <a:r>
              <a:rPr lang="pt-BR" sz="6000" dirty="0"/>
              <a:t>Doação sistemática e consistente é sinal de Transformação</a:t>
            </a:r>
          </a:p>
        </p:txBody>
      </p:sp>
    </p:spTree>
    <p:extLst>
      <p:ext uri="{BB962C8B-B14F-4D97-AF65-F5344CB8AC3E}">
        <p14:creationId xmlns:p14="http://schemas.microsoft.com/office/powerpoint/2010/main" val="325320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75FAD3E-FB4E-DF4F-BC5F-71B67ADD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</a:t>
            </a:r>
            <a:br>
              <a:rPr lang="pt-BR" dirty="0"/>
            </a:br>
            <a:r>
              <a:rPr lang="pt-BR" dirty="0"/>
              <a:t> mundo está em turbulência como resultado da crise Covid-19.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863FA670-4906-3146-BA97-2361227C49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48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A329EE-8E65-4B4B-A466-6AB026788B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BE31FB-3DA0-C348-89CD-5DFC55263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Uma das marcas registradas de cristãos sendo transformados no caráter de Cristo é o retorno sistemático e consistente do dízimo e das ofertas. </a:t>
            </a:r>
          </a:p>
        </p:txBody>
      </p:sp>
    </p:spTree>
    <p:extLst>
      <p:ext uri="{BB962C8B-B14F-4D97-AF65-F5344CB8AC3E}">
        <p14:creationId xmlns:p14="http://schemas.microsoft.com/office/powerpoint/2010/main" val="321410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FDA994D-0A9F-E543-A87D-BE58F53323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B2A887-9CB8-F148-AAC9-A366D2709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a generosidade sempre significa que nós colocamos Deus em primeiro lugar devolvendo nossos dízimos e ofertas, mesmo quando não temos muito para dar.</a:t>
            </a:r>
          </a:p>
        </p:txBody>
      </p:sp>
    </p:spTree>
    <p:extLst>
      <p:ext uri="{BB962C8B-B14F-4D97-AF65-F5344CB8AC3E}">
        <p14:creationId xmlns:p14="http://schemas.microsoft.com/office/powerpoint/2010/main" val="172002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F89AE2-D3E9-024D-9AEC-8855037C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sz="6600" dirty="0"/>
              <a:t>Dar é uma responsabilidade individual</a:t>
            </a:r>
          </a:p>
        </p:txBody>
      </p:sp>
    </p:spTree>
    <p:extLst>
      <p:ext uri="{BB962C8B-B14F-4D97-AF65-F5344CB8AC3E}">
        <p14:creationId xmlns:p14="http://schemas.microsoft.com/office/powerpoint/2010/main" val="100691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000BC79-7AFA-D443-ABCE-019DAE7E28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EACFE2-88D5-2043-97E5-6B23348F1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Ao abraçarmos os princípios de generosidade em nossa vida, nós temos a oportunidade de experimentar pessoalmente a fidelidade de Deus. </a:t>
            </a:r>
          </a:p>
        </p:txBody>
      </p:sp>
    </p:spTree>
    <p:extLst>
      <p:ext uri="{BB962C8B-B14F-4D97-AF65-F5344CB8AC3E}">
        <p14:creationId xmlns:p14="http://schemas.microsoft.com/office/powerpoint/2010/main" val="419006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3B9998F-0CBD-AA48-9A96-8BC7E097EC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88F4F3-D7D6-E547-87DA-A171FBB41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Quando somos individualmente fieis a Deus, ele sempre responde às nossas necessidades individuais.</a:t>
            </a:r>
          </a:p>
        </p:txBody>
      </p:sp>
    </p:spTree>
    <p:extLst>
      <p:ext uri="{BB962C8B-B14F-4D97-AF65-F5344CB8AC3E}">
        <p14:creationId xmlns:p14="http://schemas.microsoft.com/office/powerpoint/2010/main" val="179920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867E41D-58C4-D647-920E-A255EF2451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B7DC12-8496-9E40-AB27-7065EE77A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generosidade é um meio de prover recursos financeiros críticos que a igreja usa para pregar o evangelho e avançar com seu ministério para o fim dos tempos.</a:t>
            </a:r>
          </a:p>
        </p:txBody>
      </p:sp>
    </p:spTree>
    <p:extLst>
      <p:ext uri="{BB962C8B-B14F-4D97-AF65-F5344CB8AC3E}">
        <p14:creationId xmlns:p14="http://schemas.microsoft.com/office/powerpoint/2010/main" val="201548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0E19FB-A945-3E4F-BCAA-69189ABB0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“O foco no levantamento de dinheiro, deveria ser sobre ajudar os cristãos a honrar e obedecer a Deus, não nas necessidades da organização. É desse entendimento que as abordagens bíblicas para financiar o ministério devem procurar transformar mordomos para serem ricos em relação a Deus em todas as áreas de suas vidas, e não apenas quando estão dando para a organização em particular que está buscando os fundos”.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36E653B-A8CB-3848-9126-DC6D5D2D98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05C1AEC-3F01-7F43-98A0-FC726D330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 R. Scott Rodin 	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604FCF-3AEB-0541-A4E1-A4FEA5C53B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Uma Revolução na Generosidade: Transformando mordomos para ser ricos com Deus.  </a:t>
            </a:r>
            <a:r>
              <a:rPr lang="pt-BR" dirty="0" err="1"/>
              <a:t>Kindle</a:t>
            </a:r>
            <a:r>
              <a:rPr lang="pt-BR" dirty="0"/>
              <a:t> </a:t>
            </a:r>
            <a:r>
              <a:rPr lang="pt-BR" dirty="0" err="1"/>
              <a:t>Locations</a:t>
            </a:r>
            <a:r>
              <a:rPr lang="pt-BR" dirty="0"/>
              <a:t> 910-913.</a:t>
            </a:r>
          </a:p>
        </p:txBody>
      </p:sp>
    </p:spTree>
    <p:extLst>
      <p:ext uri="{BB962C8B-B14F-4D97-AF65-F5344CB8AC3E}">
        <p14:creationId xmlns:p14="http://schemas.microsoft.com/office/powerpoint/2010/main" val="86100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0D56CE5-A392-3B4C-B8A5-B73A5EFFA4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37B2A1-CBFE-874A-9792-631CEAC24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Ao cumprir nossa missão de ministrar às pessoas no tempo do fim, assim como Jesus fez, as pessoas responderão sendo financeiramente generosas com a igreja. </a:t>
            </a:r>
          </a:p>
        </p:txBody>
      </p:sp>
    </p:spTree>
    <p:extLst>
      <p:ext uri="{BB962C8B-B14F-4D97-AF65-F5344CB8AC3E}">
        <p14:creationId xmlns:p14="http://schemas.microsoft.com/office/powerpoint/2010/main" val="19018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5E24A3-4443-234B-8ADB-A2FA73004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 FMI previu recentemente que a economia mundial em 2020 sofrerá seu pior ano desde a Grande Depressão.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C048535E-282D-8246-AF1A-F4F0DDC189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296941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1A54F0-2B73-CF42-9CBA-A702DA127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Muitos também estão sofrendo o impacto emocional do desemprego enquanto procuram uma maneira de prover financeiramente para suas famílias.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960E2706-FF61-B248-8B7F-29834DC0E4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356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77A53C-B372-054C-8261-B4A308B23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Em todo o país as instalações sem fins lucrativos foram fechadas ou redirecionadas a outros propósitos.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D6C97D5-25E6-6047-9331-B6810014E6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542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1E2633-A7F2-9A4F-B62A-F2623478E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Pastores foram forçados a encontrar novas maneiras de ministrar aos seus rebanhos, desenvolvendo novas habilidades tecnológicas da noite para o dia ao ter que passar a transmitir cultos pela Internet.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C9EF139C-0B24-1146-989E-BF3088AB15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74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B44AB0-D110-1047-B42F-34739A49E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Muitas igrejas e outras organizações sem fins lucrativos estão relatando que seus recursos diminuíram ou até pararam.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2B67A6E2-A708-754F-8AED-763EDF0788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412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54C6DD-3B7C-E848-8F3F-0976BED7D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Quando pensamos na situação atual, como os princípios de generosidade podem ser aplicados à nossa situação atual?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01C01C5B-EC63-DC4D-9041-D12E3A387A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760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725</Words>
  <Application>Microsoft Macintosh PowerPoint</Application>
  <PresentationFormat>Widescreen</PresentationFormat>
  <Paragraphs>41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Georgia</vt:lpstr>
      <vt:lpstr>Gill Sans MT</vt:lpstr>
      <vt:lpstr>Wingdings</vt:lpstr>
      <vt:lpstr>Tema do Office</vt:lpstr>
      <vt:lpstr>Apresentação do PowerPoint</vt:lpstr>
      <vt:lpstr>No Meio da Turbulência</vt:lpstr>
      <vt:lpstr>o  mundo está em turbulência como resultado da crise Covid-19.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dízimos e ofertas ainda são conceitos teologicamente sólidos? </vt:lpstr>
      <vt:lpstr>seis princípios chaves sobre Mordomia e Generosidade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Dar reforça o Papel de Deus como Criador e Redentor</vt:lpstr>
      <vt:lpstr>Deus é o exemplo máximo de amor e generosidade.</vt:lpstr>
      <vt:lpstr>Apresentação do PowerPoint</vt:lpstr>
      <vt:lpstr>Apresentação do PowerPoint</vt:lpstr>
      <vt:lpstr>Apresentação do PowerPoint</vt:lpstr>
      <vt:lpstr>Mordomia é um Ato de Fé</vt:lpstr>
      <vt:lpstr>a visão de mundo cristã exige fé e submissão a Deus como Senhor.</vt:lpstr>
      <vt:lpstr>Apresentação do PowerPoint</vt:lpstr>
      <vt:lpstr>Generosidade é parte do nosso Processo de Santificação</vt:lpstr>
      <vt:lpstr>Apresentação do PowerPoint</vt:lpstr>
      <vt:lpstr>Apresentação do PowerPoint</vt:lpstr>
      <vt:lpstr>Doação sistemática e consistente é sinal de Transformação</vt:lpstr>
      <vt:lpstr>Apresentação do PowerPoint</vt:lpstr>
      <vt:lpstr>Apresentação do PowerPoint</vt:lpstr>
      <vt:lpstr>Dar é uma responsabilidade individual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marcos aurelio gularte de castro</cp:lastModifiedBy>
  <cp:revision>6</cp:revision>
  <dcterms:created xsi:type="dcterms:W3CDTF">2019-03-06T22:34:21Z</dcterms:created>
  <dcterms:modified xsi:type="dcterms:W3CDTF">2020-12-11T15:42:58Z</dcterms:modified>
  <cp:category>MORDOMIA</cp:category>
</cp:coreProperties>
</file>