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7" r:id="rId3"/>
    <p:sldId id="274" r:id="rId4"/>
    <p:sldId id="29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95" r:id="rId24"/>
    <p:sldId id="296" r:id="rId25"/>
    <p:sldId id="297" r:id="rId26"/>
    <p:sldId id="298" r:id="rId27"/>
    <p:sldId id="299" r:id="rId28"/>
    <p:sldId id="27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B12EC-3B27-3C40-8712-2C0D0259AF54}" v="83" dt="2020-12-08T14:21:07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5588"/>
  </p:normalViewPr>
  <p:slideViewPr>
    <p:cSldViewPr snapToGrid="0">
      <p:cViewPr>
        <p:scale>
          <a:sx n="65" d="100"/>
          <a:sy n="65" d="100"/>
        </p:scale>
        <p:origin x="912" y="96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47F881-02D5-9941-A5FF-F6F06C002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32DED-4F76-BD4C-BF52-1D9EF19B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 dízimo é uma oferta proporcional fixa, mas nem todas as ofertas eram dízimos.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E88C623-CD4D-CB41-B6B7-DF5AF57400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24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8BC7AF1-28BB-DC46-8619-FC3162A2E0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6096000" y="671512"/>
            <a:ext cx="4824007" cy="5432265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996E38-DD0F-F741-BD1B-B46E02EED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propósito de todas essas ofertas obrigatórias não era adquirir bênçãos divinas, mas reconhecer a Deus como o proprietário e criador.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43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D2C9A7-51A8-EB42-BF6E-A7E2A8F7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Voluntárias</a:t>
            </a:r>
          </a:p>
        </p:txBody>
      </p:sp>
    </p:spTree>
    <p:extLst>
      <p:ext uri="{BB962C8B-B14F-4D97-AF65-F5344CB8AC3E}">
        <p14:creationId xmlns:p14="http://schemas.microsoft.com/office/powerpoint/2010/main" val="215196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9996A-D5FA-A34E-920F-DC7CA3D3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adorador decide o valor da oferta voluntária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F5243CE-CC0D-8745-8CD8-DEF4DEBDC2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478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6600E7-CA34-E74E-A69D-35D90387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oferta voluntária deveria ser: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A965DD2-ABC6-AA4B-BA95-247E5318D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Proporcional à bênção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dada voluntariamente conforme seu coração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E2D30A8-BB51-604D-9330-AC429016E1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287551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6650BB-A9B2-F34F-B968-F202CD84E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“cada um de vós ponha de parte, em casa, conforme a sua prosperidade, e vá juntando, para que se não façam coletas quando eu for”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229443-46C1-524A-A333-3D3B4A2E8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 Cor. 16:2</a:t>
            </a:r>
          </a:p>
        </p:txBody>
      </p:sp>
    </p:spTree>
    <p:extLst>
      <p:ext uri="{BB962C8B-B14F-4D97-AF65-F5344CB8AC3E}">
        <p14:creationId xmlns:p14="http://schemas.microsoft.com/office/powerpoint/2010/main" val="243013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3C2F195-942E-F045-AD13-806B91781E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366" y="671512"/>
            <a:ext cx="6407642" cy="5432265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E16280-B0D9-CA46-85B3-CC5446E65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3509065" cy="5432425"/>
          </a:xfrm>
        </p:spPr>
        <p:txBody>
          <a:bodyPr/>
          <a:lstStyle/>
          <a:p>
            <a:r>
              <a:rPr lang="pt-BR" dirty="0"/>
              <a:t>Aqui, planejamento é acrescentado à proporcionalidade.</a:t>
            </a:r>
          </a:p>
        </p:txBody>
      </p:sp>
    </p:spTree>
    <p:extLst>
      <p:ext uri="{BB962C8B-B14F-4D97-AF65-F5344CB8AC3E}">
        <p14:creationId xmlns:p14="http://schemas.microsoft.com/office/powerpoint/2010/main" val="285086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0CD16-6664-FD4C-9A1F-EE8796B5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proporção de toda renda determina a frequência das ofertas	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E697DC9-E79A-BC42-88D1-66E79580A9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853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80CA599-F5EE-9044-84F7-F9D30EBED6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C3E6D4-E415-E640-80A1-57C95708B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Dois tipos de ofertas proporcionais também permanecem: ofertas obrigatórias fixas (dízimo) e ofertas livres (voluntárias).</a:t>
            </a:r>
          </a:p>
        </p:txBody>
      </p:sp>
    </p:spTree>
    <p:extLst>
      <p:ext uri="{BB962C8B-B14F-4D97-AF65-F5344CB8AC3E}">
        <p14:creationId xmlns:p14="http://schemas.microsoft.com/office/powerpoint/2010/main" val="260137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5C288F-41A8-D541-B043-935BB78E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Qualidade da oferta</a:t>
            </a:r>
          </a:p>
        </p:txBody>
      </p:sp>
    </p:spTree>
    <p:extLst>
      <p:ext uri="{BB962C8B-B14F-4D97-AF65-F5344CB8AC3E}">
        <p14:creationId xmlns:p14="http://schemas.microsoft.com/office/powerpoint/2010/main" val="283366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" y="4460716"/>
            <a:ext cx="6807200" cy="691974"/>
          </a:xfrm>
        </p:spPr>
        <p:txBody>
          <a:bodyPr>
            <a:noAutofit/>
          </a:bodyPr>
          <a:lstStyle/>
          <a:p>
            <a:r>
              <a:rPr lang="pt-BR" sz="2800" dirty="0"/>
              <a:t>Vida Espiritual e Missão da Igreja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DEMÓSTENES NEVES DA SILVA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2272865"/>
            <a:ext cx="6807200" cy="19896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5400" dirty="0">
                <a:solidFill>
                  <a:schemeClr val="accent6">
                    <a:lumMod val="50000"/>
                  </a:schemeClr>
                </a:solidFill>
              </a:rPr>
              <a:t>Ofertas</a:t>
            </a:r>
            <a:r>
              <a:rPr lang="pt-BR" sz="5400" dirty="0"/>
              <a:t> </a:t>
            </a:r>
            <a:r>
              <a:rPr lang="pt-BR" sz="5400" b="0" dirty="0"/>
              <a:t>PROPORCIONAIS</a:t>
            </a:r>
            <a:endParaRPr lang="pt-BR" sz="6600" b="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8" y="5756690"/>
            <a:ext cx="882683" cy="1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710B3-4070-6041-BC9C-4BCC486E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ofertas das colheitas deveriam ser imediatas.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FC2957D-14AE-B74F-8D27-35586A86C1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462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E3F0DF-06C0-BB4F-9F6D-7250065B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bíblia ensina que o espírito com o qual o adorador dá determinará se a oferta será “o melhor” e “sem defeito” ou se ela será o resultado de um coração pequeno que traz para o altar aquilo que é descartável ou de pouco valor.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B2FE3C1-6D03-F04D-AF35-03FFC2B427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40173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AC081E-7359-FF4E-B245-1E69B0A5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exemplos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A175F96-E5F1-F149-891C-1B74E284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6017180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A oferta da  viúva pobre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O discurso de Davi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As instruções do apóstolo Paulo.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095F055C-385F-014E-A5E3-A5F6759F2B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105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29CDDE-5C13-CE4A-8489-FD8C6EFE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proporcionalidade e a generosidade de ofertas obrigatórias e voluntárias são motivadas pelo nosso amor a Deus e missão a todas as pessoas.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48288AC-966A-1843-A5CB-4399AEBC67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5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D269B0-155A-F944-ABA3-81491D6FC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Hoje, ofertas obrigatórias fixas (dízimo) e ofertas livres (voluntárias) são ainda parte do plano de Deus para mover a igreja e fazer discípulos de todas as nações.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F59D8DD-9F1D-8749-AE8C-74E209528B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2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BA01A-0EB3-C749-831B-13CCD283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coração determina se a oferta é perfeita.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1D9CDDA-2AA8-8E44-8D06-87BE37C5E9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56925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2EEDA7-7736-4B42-A285-DA0FADA8D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Nas ofertas, nós damos de nós mesmos, devolvendo o que já pertence a ele, de acordo com sua vontade.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CC25C67-B917-484D-B62C-6F9B768DAD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39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2BCD897-03A9-C04D-B451-D71426A1F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Hoje, todos os santos ainda são convidados a dar ofertas proporcionais com grande alegria. Este é nosso privilégio.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DBFEC725-8575-0B43-9A0D-CB4366EDBD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</p:spTree>
    <p:extLst>
      <p:ext uri="{BB962C8B-B14F-4D97-AF65-F5344CB8AC3E}">
        <p14:creationId xmlns:p14="http://schemas.microsoft.com/office/powerpoint/2010/main" val="17377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FA864-9363-9C42-BFF6-01565FA3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doar é vital na adoração.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0D06A04E-AD01-034E-9EC5-83BEB85EF5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86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B36AA12-FF26-2C48-A61A-DEF193E0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estado espiritual do doador é essencial para a oferta ser aceitável</a:t>
            </a:r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CC679D1-949A-5845-BC90-73941B297F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855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7090C17-4740-3042-9F88-8FEC832FB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2295616-8D08-C348-978F-EB2A10396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oferta deveria ser um reconhecimento das bênçãos e não um meio de adquiri-las; uma expressão de gratidão, não salvação pelas obras. </a:t>
            </a:r>
          </a:p>
        </p:txBody>
      </p:sp>
    </p:spTree>
    <p:extLst>
      <p:ext uri="{BB962C8B-B14F-4D97-AF65-F5344CB8AC3E}">
        <p14:creationId xmlns:p14="http://schemas.microsoft.com/office/powerpoint/2010/main" val="62045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629F3-9BA2-1645-B05E-4C73CFE6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Toda oferta apontava para uma visão geral de que Deus é o proprietário de tudo 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6A220BF-E242-8841-83A3-8A0E870739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220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A1CC809-A9E5-4A40-ACCD-86FB1240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Obrigatórias</a:t>
            </a:r>
          </a:p>
        </p:txBody>
      </p:sp>
    </p:spTree>
    <p:extLst>
      <p:ext uri="{BB962C8B-B14F-4D97-AF65-F5344CB8AC3E}">
        <p14:creationId xmlns:p14="http://schemas.microsoft.com/office/powerpoint/2010/main" val="357344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94A4810-A0AA-2C45-BE55-44A29EA72B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4FF2DE-9262-8C4E-B700-A9057271F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Essas ofertas observavam algum tipo de proporção relativa ao </a:t>
            </a:r>
            <a:r>
              <a:rPr lang="pt-BR" i="1" dirty="0"/>
              <a:t>status</a:t>
            </a:r>
            <a:r>
              <a:rPr lang="pt-BR" dirty="0"/>
              <a:t> financeiro do doador. </a:t>
            </a:r>
          </a:p>
        </p:txBody>
      </p:sp>
    </p:spTree>
    <p:extLst>
      <p:ext uri="{BB962C8B-B14F-4D97-AF65-F5344CB8AC3E}">
        <p14:creationId xmlns:p14="http://schemas.microsoft.com/office/powerpoint/2010/main" val="194167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CAAF64-41CB-C74F-AC07-C11F3DED1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proporção fixa e obrigatória também é encontrada em diferentes circunstâncias durante a história de Israel, mostrando a maneira de Deus lidar com seu povo. 	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31D365B-8E5F-6A4B-87CF-1222F156A1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40833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442</Words>
  <Application>Microsoft Macintosh PowerPoint</Application>
  <PresentationFormat>Widescreen</PresentationFormat>
  <Paragraphs>35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Gill Sans MT</vt:lpstr>
      <vt:lpstr>Wingdings</vt:lpstr>
      <vt:lpstr>Tema do Office</vt:lpstr>
      <vt:lpstr>Apresentação do PowerPoint</vt:lpstr>
      <vt:lpstr>Ofertas PROPORCIONAIS</vt:lpstr>
      <vt:lpstr>  doar é vital na adoração.</vt:lpstr>
      <vt:lpstr>Apresentação do PowerPoint</vt:lpstr>
      <vt:lpstr>Apresentação do PowerPoint</vt:lpstr>
      <vt:lpstr>Toda oferta apontava para uma visão geral de que Deus é o proprietário de tudo  </vt:lpstr>
      <vt:lpstr>Ofertas Obrigatórias</vt:lpstr>
      <vt:lpstr>Apresentação do PowerPoint</vt:lpstr>
      <vt:lpstr>Apresentação do PowerPoint</vt:lpstr>
      <vt:lpstr>o dízimo é uma oferta proporcional fixa, mas nem todas as ofertas eram dízimos. </vt:lpstr>
      <vt:lpstr>Apresentação do PowerPoint</vt:lpstr>
      <vt:lpstr>Ofertas Voluntárias</vt:lpstr>
      <vt:lpstr>o adorador decide o valor da oferta voluntária</vt:lpstr>
      <vt:lpstr>oferta voluntária deveria ser: </vt:lpstr>
      <vt:lpstr>Apresentação do PowerPoint</vt:lpstr>
      <vt:lpstr>Apresentação do PowerPoint</vt:lpstr>
      <vt:lpstr>a proporção de toda renda determina a frequência das ofertas </vt:lpstr>
      <vt:lpstr>Apresentação do PowerPoint</vt:lpstr>
      <vt:lpstr>Qualidade da oferta</vt:lpstr>
      <vt:lpstr>As ofertas das colheitas deveriam ser imediatas.</vt:lpstr>
      <vt:lpstr>Apresentação do PowerPoint</vt:lpstr>
      <vt:lpstr>Três exemplos </vt:lpstr>
      <vt:lpstr>Apresentação do PowerPoint</vt:lpstr>
      <vt:lpstr>Apresentação do PowerPoint</vt:lpstr>
      <vt:lpstr>O coração determina se a oferta é perfeita.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marcos aurelio gularte de castro</cp:lastModifiedBy>
  <cp:revision>6</cp:revision>
  <dcterms:created xsi:type="dcterms:W3CDTF">2019-03-06T22:34:21Z</dcterms:created>
  <dcterms:modified xsi:type="dcterms:W3CDTF">2020-12-08T14:21:21Z</dcterms:modified>
  <cp:category>MORDOMIA</cp:category>
</cp:coreProperties>
</file>