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5" r:id="rId5"/>
    <p:sldId id="274" r:id="rId6"/>
    <p:sldId id="276" r:id="rId7"/>
    <p:sldId id="279" r:id="rId8"/>
    <p:sldId id="280" r:id="rId9"/>
    <p:sldId id="281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E21"/>
    <a:srgbClr val="533E23"/>
    <a:srgbClr val="215E9E"/>
    <a:srgbClr val="44BFA5"/>
    <a:srgbClr val="8EA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9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6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2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93333" y="997033"/>
            <a:ext cx="9337939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 no fim, antes que esta obra termine, milhares de dólares serão alegremente depositados sobre o altar. Homens e mulheres sentirão ser um bendito privilégio participar da obra de preparar pessoas para subsistirem no grande dia de Deus, e darão centenas de dólares com a mesma liberalidade com que agora são doadas quantias menores.</a:t>
            </a:r>
          </a:p>
          <a:p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 G. White, </a:t>
            </a:r>
            <a:r>
              <a:rPr lang="pt-B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Conselhos sobre Mordomia</a:t>
            </a:r>
            <a:r>
              <a:rPr lang="pt-B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p.24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0516" y="1365238"/>
            <a:ext cx="462213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6256" y="1364507"/>
            <a:ext cx="475788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02648" y="-186612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84353" y="5666954"/>
            <a:ext cx="471829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76256" y="5666223"/>
            <a:ext cx="491980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0800000">
            <a:off x="5705658" y="4852381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317753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97423" y="1638900"/>
            <a:ext cx="4096675" cy="3112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Pessoas colocando Deus em primeiro lugar (Gal. 2:20)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82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13447" y="1439696"/>
            <a:ext cx="4507222" cy="4077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Convidar membros a confiar em Deus como Dono e Provedor, e união em Sua missão final por meio de ofertas regulares e sistemáticas.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135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13447" y="1439696"/>
            <a:ext cx="4507222" cy="4077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PROPOSTO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ano, 2% a mais de </a:t>
            </a: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membresia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início do ano, participando dos dízimos e ofertas regulares.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09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204858" y="1923860"/>
            <a:ext cx="54304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EMPODERAMENTO </a:t>
            </a:r>
          </a:p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ESPIRITUAL</a:t>
            </a:r>
          </a:p>
          <a:p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membros são espiritualmente nutridos, com foco no princípio de Deus em primeiro lugar, por meio de visitas, devocionais semanais de ofertório, sermões regulares de mordomia, cerimônias anuais de compromisso, e outras atividades relevantes.</a:t>
            </a:r>
          </a:p>
          <a:p>
            <a:endParaRPr lang="pt-BR" sz="2400" dirty="0"/>
          </a:p>
        </p:txBody>
      </p:sp>
      <p:sp>
        <p:nvSpPr>
          <p:cNvPr id="4" name="Rectangle 3"/>
          <p:cNvSpPr/>
          <p:nvPr/>
        </p:nvSpPr>
        <p:spPr>
          <a:xfrm>
            <a:off x="9377265" y="478440"/>
            <a:ext cx="244393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PRINCIPAIS</a:t>
            </a:r>
          </a:p>
        </p:txBody>
      </p:sp>
    </p:spTree>
    <p:extLst>
      <p:ext uri="{BB962C8B-B14F-4D97-AF65-F5344CB8AC3E}">
        <p14:creationId xmlns:p14="http://schemas.microsoft.com/office/powerpoint/2010/main" val="340082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195527" y="1597289"/>
            <a:ext cx="55330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</a:t>
            </a:r>
          </a:p>
          <a:p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os segmentos da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membresia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igreja, incluindo potenciais membros, devem receber treinamento adequado sobre ofertar sistemáticas, sobre sua responsabilidade em apoiar a missão local e mundial com equidade, sobre administração de finanças pessoais; e outros tópicos relevantes baseados na Bíblia, no livro de Ellen G. White Conselhos sobre Mordomia, e seus outros escritos.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Rectangle 3"/>
          <p:cNvSpPr/>
          <p:nvPr/>
        </p:nvSpPr>
        <p:spPr>
          <a:xfrm>
            <a:off x="9377265" y="478440"/>
            <a:ext cx="244393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PRINCIPAIS</a:t>
            </a:r>
          </a:p>
        </p:txBody>
      </p:sp>
    </p:spTree>
    <p:extLst>
      <p:ext uri="{BB962C8B-B14F-4D97-AF65-F5344CB8AC3E}">
        <p14:creationId xmlns:p14="http://schemas.microsoft.com/office/powerpoint/2010/main" val="330547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204859" y="1923860"/>
            <a:ext cx="50385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CONTABILIDADE E </a:t>
            </a:r>
          </a:p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</a:t>
            </a:r>
          </a:p>
          <a:p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Estabelecer um sistema de controle interno, cumprir com o uso das diretrizes de dízimo, ajudar a garantir que informação financeira regular seja dada a todos os membros, e engajar em outras ações que contribuem para construir confiança.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7265" y="478440"/>
            <a:ext cx="244393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PRINCIPAIS</a:t>
            </a:r>
          </a:p>
        </p:txBody>
      </p:sp>
    </p:spTree>
    <p:extLst>
      <p:ext uri="{BB962C8B-B14F-4D97-AF65-F5344CB8AC3E}">
        <p14:creationId xmlns:p14="http://schemas.microsoft.com/office/powerpoint/2010/main" val="110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14868" y="1850243"/>
            <a:ext cx="4479231" cy="4077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Reuniões de Relatório, Revisão e Plano devem acontecer pelo menos uma vez por ano e envolver líderes de mordomia e seus equivalentes da organização imediatamente mais alta para discutir o cumprimento do objetivo e a execução das medidas de liderança.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6614868" y="954023"/>
            <a:ext cx="439056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123670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339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REVISTA MORDOMO DINÂMICO</dc:subject>
  <dc:creator>4TONS - Pr. Marcelo Augusto de Carvalho; Suzana Lima</dc:creator>
  <cp:keywords>www.4tons.com.br</cp:keywords>
  <dc:description>COMÉRCIO PROIBIDO. USO PESSOAL</dc:description>
  <cp:lastModifiedBy>DSA - Juninha Barboza</cp:lastModifiedBy>
  <cp:revision>54</cp:revision>
  <dcterms:created xsi:type="dcterms:W3CDTF">2020-12-10T18:48:31Z</dcterms:created>
  <dcterms:modified xsi:type="dcterms:W3CDTF">2020-12-15T12:57:30Z</dcterms:modified>
  <cp:category>MORDOMIA</cp:category>
</cp:coreProperties>
</file>