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63" r:id="rId7"/>
    <p:sldId id="269" r:id="rId8"/>
    <p:sldId id="274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FA5"/>
    <a:srgbClr val="215E9E"/>
    <a:srgbClr val="8EA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9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6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2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5052-D799-4B02-89E2-8240F86B2692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91DB-3F95-4221-8A76-3972172C3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0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325089" y="2294992"/>
            <a:ext cx="6096001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GARANTA UM MARCADOR                                 DE PONTOS CONVINCENTE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 o foco é medir o progresso tanto do objetivo quanto das medidas principais. Pessoas que sabem sua pontuação, funcionam de forma diferente. É inspirador e importante ouvir histórias e testemunhos de fidelidade, mas uma imagem completa da realidade ainda é uma necessidade.</a:t>
            </a:r>
          </a:p>
        </p:txBody>
      </p:sp>
      <p:sp>
        <p:nvSpPr>
          <p:cNvPr id="8" name="Oval 7"/>
          <p:cNvSpPr/>
          <p:nvPr/>
        </p:nvSpPr>
        <p:spPr>
          <a:xfrm>
            <a:off x="3325089" y="1264707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100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158834" y="2137974"/>
            <a:ext cx="6493165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CRIE UM PADRÃO DE                                     PRESTAÇÃO DE CONTAS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nosso plano garante o padrão de prestação de contas por meio das reuniões de Relatório, Revisão e Plano em todos os níveis. Não é raro que nossa cortesia extrema e relutância em envergonhar outros reduza a prestação de contas na organização da nossa igreja. Pelo bem da eficácia, a prestação de contas precisa ser restaurada.</a:t>
            </a:r>
          </a:p>
        </p:txBody>
      </p:sp>
      <p:sp>
        <p:nvSpPr>
          <p:cNvPr id="8" name="Oval 7"/>
          <p:cNvSpPr/>
          <p:nvPr/>
        </p:nvSpPr>
        <p:spPr>
          <a:xfrm>
            <a:off x="3158834" y="1107689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615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84947" y="1308451"/>
            <a:ext cx="4236798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documento de orientação de mordomia não é um plano independente.  Ele é um pedaço, um pedaço importante, mas foi desenvolvido em resposta ao documento estratégico da igreja mundial, “Eu Vou”.</a:t>
            </a:r>
            <a:endParaRPr lang="pt-B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22109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0167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59725" y="1028298"/>
            <a:ext cx="4371258" cy="451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força do nosso plano   é decorrente de dois principais fatores:            é parte de algo maior,     e está fundado nas quatro colunas da implementação efetiva.</a:t>
            </a:r>
            <a:endParaRPr lang="pt-BR" sz="3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32" y="674585"/>
            <a:ext cx="5041392" cy="50413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1665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28509" y="5090598"/>
            <a:ext cx="4599709" cy="5435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39724" y="1508590"/>
            <a:ext cx="5091694" cy="2804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vou, usarei meus recursos dados por Deus para levar a missão adiante.  </a:t>
            </a:r>
            <a:endParaRPr lang="pt-BR" sz="3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3340" y="5093188"/>
            <a:ext cx="416069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Esse é o coração do nosso plano.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39724" y="1551850"/>
            <a:ext cx="225430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67640" y="1551119"/>
            <a:ext cx="226377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94032" y="0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225309" y="4309378"/>
            <a:ext cx="2173459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972376" y="4308647"/>
            <a:ext cx="2259042" cy="73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0800000">
            <a:off x="8301778" y="3494805"/>
            <a:ext cx="719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160527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442" y="1148371"/>
            <a:ext cx="4884821" cy="488487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7" y="674585"/>
            <a:ext cx="5041392" cy="50413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7656" y="994713"/>
            <a:ext cx="3587681" cy="5038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 não precisamos de mais planos para as nossas gavetas já cheias, mas seria melhor ter mapas para transformar a realidade.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3" name="Group 22"/>
          <p:cNvGrpSpPr/>
          <p:nvPr/>
        </p:nvGrpSpPr>
        <p:grpSpPr>
          <a:xfrm>
            <a:off x="7239103" y="-479577"/>
            <a:ext cx="3493066" cy="2308324"/>
            <a:chOff x="1295503" y="-479577"/>
            <a:chExt cx="3493066" cy="23083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503" y="107227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28840" y="107154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755232" y="-479577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9103" y="5072853"/>
            <a:ext cx="3493066" cy="2308324"/>
            <a:chOff x="1295503" y="5280030"/>
            <a:chExt cx="3493066" cy="2308324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1295503" y="6094603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328840" y="6093872"/>
              <a:ext cx="1459729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0800000">
              <a:off x="2658243" y="5280030"/>
              <a:ext cx="7193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pt-BR" sz="7200" b="1" dirty="0">
                  <a:solidFill>
                    <a:schemeClr val="bg2">
                      <a:lumMod val="25000"/>
                    </a:schemeClr>
                  </a:solidFill>
                </a:rPr>
                <a:t>“</a:t>
              </a:r>
              <a:endParaRPr lang="pt-BR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682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274" y="2807853"/>
            <a:ext cx="6176089" cy="1487055"/>
          </a:xfrm>
          <a:prstGeom prst="rect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3230774" y="3025918"/>
            <a:ext cx="5873579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QUATRO COLUNAS DA IMPLEMENTAÇÃO EFICAZ</a:t>
            </a:r>
          </a:p>
        </p:txBody>
      </p:sp>
    </p:spTree>
    <p:extLst>
      <p:ext uri="{BB962C8B-B14F-4D97-AF65-F5344CB8AC3E}">
        <p14:creationId xmlns:p14="http://schemas.microsoft.com/office/powerpoint/2010/main" val="269683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325089" y="2326411"/>
            <a:ext cx="6096001" cy="3338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FOQUE NO QUE É                          EXTREMAMENTE IMPORTANTE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Mordomia é justamente o meu tudo em resposta ao tudo de Deus, mas não é possível que um único departamento foque em tudo. Por isso, nós escolhemos concentrar em aumentar o nível de participação nas ofertas regulares e sistemáticas.</a:t>
            </a:r>
          </a:p>
        </p:txBody>
      </p:sp>
      <p:sp>
        <p:nvSpPr>
          <p:cNvPr id="8" name="Oval 7"/>
          <p:cNvSpPr/>
          <p:nvPr/>
        </p:nvSpPr>
        <p:spPr>
          <a:xfrm>
            <a:off x="3325089" y="1356284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064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5232" y="1768642"/>
            <a:ext cx="12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3325089" y="2276520"/>
            <a:ext cx="6096001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AJA NAS MEDIDAS PRINCIPAIS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principais são aquelas ações que causarão um impacto decisivo no cumprimento do nosso objetivo crucialmente importante. 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nosso documento de orientação se organiza ao redor destas três medidas principais: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Empoderar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membros espiritualmente.</a:t>
            </a:r>
          </a:p>
          <a:p>
            <a:pPr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Fornecer educação de mordomia para todos.</a:t>
            </a:r>
          </a:p>
          <a:p>
            <a:r>
              <a:rPr lang="pt-BR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Facilitar a prestação de contas e a transparência.</a:t>
            </a:r>
          </a:p>
        </p:txBody>
      </p:sp>
      <p:sp>
        <p:nvSpPr>
          <p:cNvPr id="8" name="Oval 7"/>
          <p:cNvSpPr/>
          <p:nvPr/>
        </p:nvSpPr>
        <p:spPr>
          <a:xfrm>
            <a:off x="3325089" y="1246235"/>
            <a:ext cx="781690" cy="781690"/>
          </a:xfrm>
          <a:prstGeom prst="ellipse">
            <a:avLst/>
          </a:prstGeom>
          <a:solidFill>
            <a:srgbClr val="44B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134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359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REVISTA MORDOMO DINÂMICO</dc:subject>
  <dc:creator>4TONS - Pr. Marcelo Augusto de Carvalho; Suzana Lima</dc:creator>
  <cp:keywords>www.4tons.com.br</cp:keywords>
  <dc:description>COMÉRCIO PROIBIDO. USO PESSOAL</dc:description>
  <cp:lastModifiedBy>DSA - Juninha Barboza</cp:lastModifiedBy>
  <cp:revision>44</cp:revision>
  <dcterms:created xsi:type="dcterms:W3CDTF">2020-12-10T18:48:31Z</dcterms:created>
  <dcterms:modified xsi:type="dcterms:W3CDTF">2020-12-15T12:58:35Z</dcterms:modified>
  <cp:category>MORDOMIA</cp:category>
</cp:coreProperties>
</file>