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7" r:id="rId3"/>
    <p:sldId id="273" r:id="rId4"/>
    <p:sldId id="274" r:id="rId5"/>
    <p:sldId id="275" r:id="rId6"/>
    <p:sldId id="276" r:id="rId7"/>
    <p:sldId id="291" r:id="rId8"/>
    <p:sldId id="277" r:id="rId9"/>
    <p:sldId id="278" r:id="rId10"/>
    <p:sldId id="279" r:id="rId11"/>
    <p:sldId id="280" r:id="rId12"/>
    <p:sldId id="281" r:id="rId13"/>
    <p:sldId id="290" r:id="rId14"/>
    <p:sldId id="29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7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3482-7A74-DC42-800F-55091D39DD79}" v="80" dt="2020-11-30T01:18:23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5588"/>
  </p:normalViewPr>
  <p:slideViewPr>
    <p:cSldViewPr snapToGrid="0">
      <p:cViewPr varScale="1">
        <p:scale>
          <a:sx n="109" d="100"/>
          <a:sy n="109" d="100"/>
        </p:scale>
        <p:origin x="1038" y="102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53" r:id="rId9"/>
    <p:sldLayoutId id="2147483654" r:id="rId10"/>
    <p:sldLayoutId id="2147483655" r:id="rId11"/>
    <p:sldLayoutId id="2147483656" r:id="rId12"/>
    <p:sldLayoutId id="2147483662" r:id="rId13"/>
    <p:sldLayoutId id="2147483660" r:id="rId14"/>
    <p:sldLayoutId id="2147483664" r:id="rId15"/>
    <p:sldLayoutId id="2147483657" r:id="rId16"/>
    <p:sldLayoutId id="214748366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calconnection.wordpress.com/2013/10/30/christmas-baal-worship-for-christians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uan_Mata_vs_CF_Monterrey,_2012_FIFA_WOrld_Cup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CB0B67-6A95-6A4D-B700-D74E5AF6B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quer discípulos que sejam invariavelmente leais a Ele.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C035D49-69B0-4B4B-8B69-74170DD1DB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1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D09F64-A306-4A48-80CD-1CEE98FE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verdadeiros adoradores de Deus nada deixam para trás.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3956EA0D-3B35-6B45-9B48-4F423BF17B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9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1E39DAD-D4E8-CC46-85CB-93826FAF3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verdadeiro adorador de Deus adora a Deus com ações que tornam sua lealdade óbvia a um mundo expectante.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96E3A20-5493-2241-BF56-4DD2575B30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50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1775A-A878-A74F-A1D0-EFDAF36A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Adoração pelo sacrifício vinha primeiro.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5F9A6EC-88D9-CF4F-AF57-190EE8B828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2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DC26-8278-1547-ABF5-795CFC86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EXCLUSIVIDADE DE ADORAÇÃO</a:t>
            </a:r>
          </a:p>
        </p:txBody>
      </p:sp>
    </p:spTree>
    <p:extLst>
      <p:ext uri="{BB962C8B-B14F-4D97-AF65-F5344CB8AC3E}">
        <p14:creationId xmlns:p14="http://schemas.microsoft.com/office/powerpoint/2010/main" val="25981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F66F3F-0DF1-EE43-A8D3-0947B63B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adoração não era uma ideia, ou mesmo um sentimento, mas antes uma ação.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FA368432-1B2F-B74D-9868-7A4E7D2ACE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2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0F6253-ABCF-7549-8420-2F28CCC92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“O Criador do Universo é o verdadeiro Deus e o único objeto de adoração. Nenhum homem, nenhum anjo é digno de adoração. Esta é prerrogativa unicamente de Deus. A criação é um dos aspectos distintivos do verdadeiro Deus em contraste com falsas divindades (</a:t>
            </a:r>
            <a:r>
              <a:rPr lang="pt-BR" dirty="0" err="1"/>
              <a:t>Jer</a:t>
            </a:r>
            <a:r>
              <a:rPr lang="pt-BR" dirty="0"/>
              <a:t>. 10:11, 12)”.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1B5606-0C14-CD47-8146-A5C7714C60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9045" y="5971512"/>
            <a:ext cx="6250674" cy="456584"/>
          </a:xfrm>
        </p:spPr>
        <p:txBody>
          <a:bodyPr/>
          <a:lstStyle/>
          <a:p>
            <a:r>
              <a:rPr lang="pt-BR" dirty="0"/>
              <a:t>The SDA </a:t>
            </a:r>
            <a:r>
              <a:rPr lang="pt-BR" dirty="0" err="1"/>
              <a:t>Bible</a:t>
            </a:r>
            <a:r>
              <a:rPr lang="pt-BR" dirty="0"/>
              <a:t> </a:t>
            </a:r>
            <a:r>
              <a:rPr lang="pt-BR" dirty="0" err="1"/>
              <a:t>Commentary</a:t>
            </a:r>
            <a:r>
              <a:rPr lang="pt-BR" dirty="0"/>
              <a:t>, vol. 7, p. 828. </a:t>
            </a:r>
          </a:p>
        </p:txBody>
      </p:sp>
    </p:spTree>
    <p:extLst>
      <p:ext uri="{BB962C8B-B14F-4D97-AF65-F5344CB8AC3E}">
        <p14:creationId xmlns:p14="http://schemas.microsoft.com/office/powerpoint/2010/main" val="39318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DD3BA2-453B-4143-B962-48C1F78D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A TOTALIDADE DA ADORAÇÃO </a:t>
            </a:r>
          </a:p>
        </p:txBody>
      </p:sp>
    </p:spTree>
    <p:extLst>
      <p:ext uri="{BB962C8B-B14F-4D97-AF65-F5344CB8AC3E}">
        <p14:creationId xmlns:p14="http://schemas.microsoft.com/office/powerpoint/2010/main" val="15813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8B199F-DC91-BD41-806C-43D2602C6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Durante os tempos do Velho Testamento, a pessoa deitava totalmente a oferta sobre o altar, simbolizando a entrega de sua vida a Deus. </a:t>
            </a:r>
          </a:p>
        </p:txBody>
      </p:sp>
      <p:pic>
        <p:nvPicPr>
          <p:cNvPr id="5" name="Espaço Reservado para Imagem 4" descr="CHRISTMAS: Baal worship? | Biblical Connection">
            <a:extLst>
              <a:ext uri="{FF2B5EF4-FFF2-40B4-BE49-F238E27FC236}">
                <a16:creationId xmlns:a16="http://schemas.microsoft.com/office/drawing/2014/main" id="{037AAD82-C26A-BC45-BEA6-537A2F5A8F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7279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79B636-5367-0F40-823E-6DF418CF5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“Portanto, irmãos, rogo pelas misericórdias de Deus que se ofereçam em sacrifício vivo, santo e agradável a Deus; este é o culto racional de vocês”.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1FD3B6-ABA9-1745-BF4C-49707785A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Rom. 12:1 NIV</a:t>
            </a:r>
          </a:p>
        </p:txBody>
      </p:sp>
    </p:spTree>
    <p:extLst>
      <p:ext uri="{BB962C8B-B14F-4D97-AF65-F5344CB8AC3E}">
        <p14:creationId xmlns:p14="http://schemas.microsoft.com/office/powerpoint/2010/main" val="7520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38" y="4846879"/>
            <a:ext cx="6672262" cy="618674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Em Lealdade ao capitão do time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7320" y="6023569"/>
            <a:ext cx="199408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TONY REYES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7119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7945"/>
            <a:ext cx="6807200" cy="39114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6600" b="0" dirty="0">
                <a:solidFill>
                  <a:schemeClr val="bg1"/>
                </a:solidFill>
              </a:rPr>
              <a:t>DISCÍPULO VERDADEIRO</a:t>
            </a:r>
            <a:br>
              <a:rPr lang="pt-BR" sz="6600" b="0" dirty="0">
                <a:solidFill>
                  <a:schemeClr val="bg1"/>
                </a:solidFill>
              </a:rPr>
            </a:br>
            <a:r>
              <a:rPr lang="pt-BR" sz="6600" dirty="0">
                <a:solidFill>
                  <a:schemeClr val="bg1"/>
                </a:solidFill>
              </a:rPr>
              <a:t>OU PSEUDO DISCÍPULO?</a:t>
            </a:r>
            <a:endParaRPr lang="pt-BR" sz="28700" b="0" dirty="0">
              <a:ln w="3810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AAFAA4-A660-3A44-8927-21CC8A3F74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3016"/>
            <a:ext cx="987119" cy="9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46284F-AF62-204F-943C-F803605F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nós não temos entregado nossa vida como um todo não temos realmente adorado.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D2EE4F19-075A-8544-B3CD-672D9F5415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63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C49FA10-F2D8-434D-B254-A1325D45B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adoração não é apenas assunto de lealdade, mas primeiro e acima de tudo, um assunto do coração.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50D80F3-2DE9-754C-A767-E55E5C4AC4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60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7E4B29-7289-8F4C-BE81-D005FCDE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91" y="1620838"/>
            <a:ext cx="9518073" cy="3394075"/>
          </a:xfrm>
        </p:spPr>
        <p:txBody>
          <a:bodyPr>
            <a:normAutofit/>
          </a:bodyPr>
          <a:lstStyle/>
          <a:p>
            <a:r>
              <a:rPr lang="pt-BR" dirty="0"/>
              <a:t>ONDE ESTIVER NOSSO TESOURO…</a:t>
            </a:r>
          </a:p>
        </p:txBody>
      </p:sp>
    </p:spTree>
    <p:extLst>
      <p:ext uri="{BB962C8B-B14F-4D97-AF65-F5344CB8AC3E}">
        <p14:creationId xmlns:p14="http://schemas.microsoft.com/office/powerpoint/2010/main" val="32083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D97E65D-6DBD-F94A-AADC-45C9A0B3E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doação de dízimos e ofertas é talvez o momento mais revelador e polarizador no serviço do sábado.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99A24D4-2F58-D141-A7C2-EC7AE4674B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0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EA6DD5E-3216-0D43-8103-F467FD05E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Nada revela a verdadeira natureza do nosso relacionamento com Deus mais do que o que fazemos com nosso dinheiro.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8507D98-CB0E-574D-9D38-616214D91C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55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6088C22-8FF7-E24B-85C5-E1474AE6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“Pois onde estiver o seu tesouro, aí também estará o seu coração”. 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A87747-E67E-D742-BD05-712CD77F60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Mateus 6:21</a:t>
            </a:r>
          </a:p>
        </p:txBody>
      </p:sp>
    </p:spTree>
    <p:extLst>
      <p:ext uri="{BB962C8B-B14F-4D97-AF65-F5344CB8AC3E}">
        <p14:creationId xmlns:p14="http://schemas.microsoft.com/office/powerpoint/2010/main" val="16776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B0854BB-895E-2C43-B837-77B1589C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</p:spPr>
        <p:txBody>
          <a:bodyPr/>
          <a:lstStyle/>
          <a:p>
            <a:r>
              <a:rPr lang="pt-BR" dirty="0"/>
              <a:t>“Onde está o seu tesouro, aí estará sua vida também”.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4F313714-7E19-B543-8DF5-A377F3FC21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56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A07DE0-5A6E-B949-A50F-6E11C5B4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ESCOLHA UM TIME!</a:t>
            </a:r>
          </a:p>
        </p:txBody>
      </p:sp>
    </p:spTree>
    <p:extLst>
      <p:ext uri="{BB962C8B-B14F-4D97-AF65-F5344CB8AC3E}">
        <p14:creationId xmlns:p14="http://schemas.microsoft.com/office/powerpoint/2010/main" val="15985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B1BF3A7-E116-E041-87D0-180EB237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455" y="1122218"/>
            <a:ext cx="7384471" cy="42277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“Há apenas dois lugares no Universo onde poderemos colocar nossos tesouros - no celeiro de Deus ou no de Satanás; e tudo o que não é dedicado ao serviço de Deus é contado do lado de Satanás, e vai fortalecer sua causa. Determinou o Senhor que os meios a nós confiados sejam usados na edificação de Seu reino. Seus dons são confiados aos Seus mordomos para que com eles negociem cuidadosamente, e Lhe devolvam os rendimentos na salvação de almas. Tais almas, por seu turno, se tornarão mordomos de confiança, cooperando com Cristo para promover os interesses da causa de Deus”.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86A0B94-AD62-5940-B786-849E8708A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Counsels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Stewardship</a:t>
            </a:r>
            <a:r>
              <a:rPr lang="pt-BR" dirty="0"/>
              <a:t>, p. 35.</a:t>
            </a:r>
          </a:p>
        </p:txBody>
      </p:sp>
    </p:spTree>
    <p:extLst>
      <p:ext uri="{BB962C8B-B14F-4D97-AF65-F5344CB8AC3E}">
        <p14:creationId xmlns:p14="http://schemas.microsoft.com/office/powerpoint/2010/main" val="835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CD11685-005B-C842-96A8-06B086994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Você está tentando apoiar dois times? Você é um </a:t>
            </a:r>
            <a:r>
              <a:rPr lang="pt-BR" dirty="0" err="1"/>
              <a:t>pseudo</a:t>
            </a:r>
            <a:r>
              <a:rPr lang="pt-BR" dirty="0"/>
              <a:t> fã?</a:t>
            </a:r>
          </a:p>
        </p:txBody>
      </p:sp>
      <p:pic>
        <p:nvPicPr>
          <p:cNvPr id="4" name="Espaço Reservado para Imagem 6">
            <a:extLst>
              <a:ext uri="{FF2B5EF4-FFF2-40B4-BE49-F238E27FC236}">
                <a16:creationId xmlns:a16="http://schemas.microsoft.com/office/drawing/2014/main" id="{8A8D1053-3AFB-AE40-B211-6B64B65180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29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071D84-67A5-FA42-8281-AD02A5C9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você se preocupava com futebol e morava em Monterrey, então você apoiava um dos dois times: CF Monterrey ou Clube Tigre.</a:t>
            </a:r>
          </a:p>
        </p:txBody>
      </p:sp>
      <p:pic>
        <p:nvPicPr>
          <p:cNvPr id="7" name="Espaço Reservado para Imagem 6" descr="File:Juan Mata vs CF Monterrey, 2012 FIFA WOrld Cup.jpg ...">
            <a:extLst>
              <a:ext uri="{FF2B5EF4-FFF2-40B4-BE49-F238E27FC236}">
                <a16:creationId xmlns:a16="http://schemas.microsoft.com/office/drawing/2014/main" id="{9A3114B6-DDCA-E141-AB84-2305D1DC7B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BFCC92-7BC4-C346-BCB6-C06612CCD74B}"/>
              </a:ext>
            </a:extLst>
          </p:cNvPr>
          <p:cNvSpPr txBox="1"/>
          <p:nvPr/>
        </p:nvSpPr>
        <p:spPr>
          <a:xfrm>
            <a:off x="497840" y="5952014"/>
            <a:ext cx="4924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commons.wikimedia.org/wiki/File:Juan_Mata_vs_CF_Monterrey,_2012_FIFA_WOrld_Cup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42279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C64F35-06A4-ED4E-B2AD-D434CF7C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está chamando você para entregar tudo que você é e tem a ele.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B2C9562-B033-4A41-89BD-0F0E2A4CEF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2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5B6512-18E6-B54F-874A-32292E6EA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“Ponham-me à prova”, diz o SENHOR dos Exércitos, e vejam se não vou abrir as comportas dos céus e derramar sobre vocês tantas bênçãos que nem terão onde guardá-las”.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9B5C31-1670-5448-B089-0F53EBD0E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Malaquias 3:10</a:t>
            </a:r>
          </a:p>
        </p:txBody>
      </p:sp>
    </p:spTree>
    <p:extLst>
      <p:ext uri="{BB962C8B-B14F-4D97-AF65-F5344CB8AC3E}">
        <p14:creationId xmlns:p14="http://schemas.microsoft.com/office/powerpoint/2010/main" val="29653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62F934-B172-F543-AC80-F74B243FC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 fã que não pudesse decidir não era um fã de modo algum aos olhos da maioria das pessoas, mas um </a:t>
            </a:r>
            <a:r>
              <a:rPr lang="pt-BR" dirty="0" err="1"/>
              <a:t>pseudo</a:t>
            </a:r>
            <a:r>
              <a:rPr lang="pt-BR" dirty="0"/>
              <a:t> fã.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B5CE47C-0C8C-F14A-88EB-A45AA2B2AC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48F511F-26BC-B748-992C-D4B0E38D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Eu me tornei um autoproclamado fanático pelo CF Monterrey. 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D033BD6-B6C3-A446-BFEF-325F887F5B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5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8A32D5D-F66E-A149-9164-4B36EEAA0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Desde aquele ano o CF Monterrey me tem trazido tanto alegrias quanto tristezas. Mas minha lealdade nunca vacilou.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2BF4484D-3CD1-3045-A3A9-9C7280BC06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6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6DEB4-1333-6A4A-BE94-5BF95D72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A ADORAÇÃO DE UM VERDADEIRO DISCÍPULO</a:t>
            </a:r>
          </a:p>
        </p:txBody>
      </p:sp>
    </p:spTree>
    <p:extLst>
      <p:ext uri="{BB962C8B-B14F-4D97-AF65-F5344CB8AC3E}">
        <p14:creationId xmlns:p14="http://schemas.microsoft.com/office/powerpoint/2010/main" val="24648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6BCED2F-E259-C24E-8AEF-B56AC7F33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Nós amamos um dos dois times locais de futebol, mas não ambos.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CB2137BD-1A44-AE4C-B1D4-033E7A90C0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25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18EF9C-C5C6-CB45-8D44-9A9A6479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não quer </a:t>
            </a:r>
            <a:r>
              <a:rPr lang="pt-BR" dirty="0" err="1"/>
              <a:t>pseudo</a:t>
            </a:r>
            <a:r>
              <a:rPr lang="pt-BR" dirty="0"/>
              <a:t> discípulos.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75058DB-D536-2941-8221-51A7D79BFA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71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628</Words>
  <Application>Microsoft Office PowerPoint</Application>
  <PresentationFormat>Widescreen</PresentationFormat>
  <Paragraphs>39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Georgia</vt:lpstr>
      <vt:lpstr>Tw Cen MT</vt:lpstr>
      <vt:lpstr>Wingdings</vt:lpstr>
      <vt:lpstr>Tema do Office</vt:lpstr>
      <vt:lpstr>Apresentação do PowerPoint</vt:lpstr>
      <vt:lpstr>DISCÍPULO VERDADEIRO OU PSEUDO DISCÍPULO?</vt:lpstr>
      <vt:lpstr>Apresentação do PowerPoint</vt:lpstr>
      <vt:lpstr>Apresentação do PowerPoint</vt:lpstr>
      <vt:lpstr>Apresentação do PowerPoint</vt:lpstr>
      <vt:lpstr>Apresentação do PowerPoint</vt:lpstr>
      <vt:lpstr>A ADORAÇÃO DE UM VERDADEIRO DISCÍPULO</vt:lpstr>
      <vt:lpstr>Nós amamos um dos dois times locais de futebol, mas não ambos. </vt:lpstr>
      <vt:lpstr>Deus não quer pseudo discípulos.</vt:lpstr>
      <vt:lpstr>Apresentação do PowerPoint</vt:lpstr>
      <vt:lpstr>os verdadeiros adoradores de Deus nada deixam para trás.</vt:lpstr>
      <vt:lpstr>Apresentação do PowerPoint</vt:lpstr>
      <vt:lpstr>Adoração pelo sacrifício vinha primeiro.</vt:lpstr>
      <vt:lpstr>EXCLUSIVIDADE DE ADORAÇÃO</vt:lpstr>
      <vt:lpstr>a adoração não era uma ideia, ou mesmo um sentimento, mas antes uma ação.</vt:lpstr>
      <vt:lpstr>Apresentação do PowerPoint</vt:lpstr>
      <vt:lpstr>A TOTALIDADE DA ADORAÇÃO </vt:lpstr>
      <vt:lpstr>Apresentação do PowerPoint</vt:lpstr>
      <vt:lpstr>Apresentação do PowerPoint</vt:lpstr>
      <vt:lpstr>Apresentação do PowerPoint</vt:lpstr>
      <vt:lpstr>Apresentação do PowerPoint</vt:lpstr>
      <vt:lpstr>ONDE ESTIVER NOSSO TESOURO…</vt:lpstr>
      <vt:lpstr>Apresentação do PowerPoint</vt:lpstr>
      <vt:lpstr>Apresentação do PowerPoint</vt:lpstr>
      <vt:lpstr>Apresentação do PowerPoint</vt:lpstr>
      <vt:lpstr>“Onde está o seu tesouro, aí estará sua vida também”. </vt:lpstr>
      <vt:lpstr>ESCOLHA UM TIME!</vt:lpstr>
      <vt:lpstr>Apresentação do PowerPoint</vt:lpstr>
      <vt:lpstr>Apresentação do PowerPoint</vt:lpstr>
      <vt:lpstr>Deus está chamando você para entregar tudo que você é e tem a ele.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 2021</dc:subject>
  <dc:creator>4TONS - Pr. Marcelo Augusto de Carvalho</dc:creator>
  <cp:keywords>www.4tons.com.br</cp:keywords>
  <dc:description>COMÉRCIO PROIBIDO. USO PESSOAL</dc:description>
  <cp:lastModifiedBy>DSA - Juninha Barboza</cp:lastModifiedBy>
  <cp:revision>4</cp:revision>
  <dcterms:created xsi:type="dcterms:W3CDTF">2019-03-06T22:34:21Z</dcterms:created>
  <dcterms:modified xsi:type="dcterms:W3CDTF">2020-12-07T12:24:17Z</dcterms:modified>
  <cp:category>MORDOMIA CRISTÃ</cp:category>
</cp:coreProperties>
</file>