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72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3F"/>
    <a:srgbClr val="215E9E"/>
    <a:srgbClr val="215968"/>
    <a:srgbClr val="385D8A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599DB-416B-A74F-A523-AB0EB2F59A76}" v="87" dt="2020-12-01T15:30:32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5588"/>
  </p:normalViewPr>
  <p:slideViewPr>
    <p:cSldViewPr snapToGrid="0">
      <p:cViewPr varScale="1">
        <p:scale>
          <a:sx n="109" d="100"/>
          <a:sy n="109" d="100"/>
        </p:scale>
        <p:origin x="1008" y="102"/>
      </p:cViewPr>
      <p:guideLst/>
    </p:cSldViewPr>
  </p:slideViewPr>
  <p:notesTextViewPr>
    <p:cViewPr>
      <p:scale>
        <a:sx n="180" d="100"/>
        <a:sy n="18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07/12/2020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B115B-B5CF-B546-93D2-6806160B43A2}" type="datetimeFigureOut">
              <a:rPr lang="pt-BR" smtClean="0"/>
              <a:t>07/12/2020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CFF6-359E-BB47-A88E-0C1356FDA9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94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CFF6-359E-BB47-A88E-0C1356FDA9C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8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07/12/2020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solidFill>
              <a:schemeClr val="tx1"/>
            </a:solidFill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5" y="2857485"/>
            <a:ext cx="3723079" cy="3492013"/>
          </a:xfrm>
          <a:solidFill>
            <a:schemeClr val="accent1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2" y="671512"/>
            <a:ext cx="6635086" cy="54322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0582381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 flipV="1">
            <a:off x="11083755" y="3980153"/>
            <a:ext cx="374526" cy="285353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07DD8B02-0348-AC48-BB68-5DE9F293884B}"/>
              </a:ext>
            </a:extLst>
          </p:cNvPr>
          <p:cNvSpPr/>
          <p:nvPr userDrawn="1"/>
        </p:nvSpPr>
        <p:spPr>
          <a:xfrm flipV="1">
            <a:off x="242645" y="6309358"/>
            <a:ext cx="847862" cy="470695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613" y="4212041"/>
            <a:ext cx="4780643" cy="2230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DC75C-D2DC-E946-9B23-91E94B73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613" y="1916340"/>
            <a:ext cx="4780643" cy="1971675"/>
          </a:xfrm>
        </p:spPr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07/12/2020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117" y="0"/>
            <a:ext cx="5679744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5071" y="233362"/>
            <a:ext cx="4595789" cy="1364289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3F7DBE-E63B-EE47-922D-9B721FC293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8309" y="416509"/>
            <a:ext cx="1055062" cy="1055062"/>
          </a:xfrm>
          <a:prstGeom prst="ellipse">
            <a:avLst/>
          </a:prstGeom>
          <a:solidFill>
            <a:srgbClr val="10253F"/>
          </a:solidFill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38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9200789-BF0B-4248-8F2A-3D39E8614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40544" y="430607"/>
            <a:ext cx="6042025" cy="5899150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buFont typeface="Wingdings" pitchFamily="2" charset="2"/>
              <a:buChar char="§"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466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864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6096000" y="136045"/>
            <a:ext cx="527850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985689" y="2276761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935408" y="2524118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995848" y="2893843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1FBC0-D193-8C45-BD3E-C10DED6C8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8329" y="430607"/>
            <a:ext cx="4554240" cy="5899150"/>
          </a:xfr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None/>
              <a:defRPr sz="4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716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07/12/2020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1011D0-5DF9-7C4A-B7BE-B057FB97D15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137" y="6268236"/>
            <a:ext cx="725863" cy="5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52" r:id="rId4"/>
    <p:sldLayoutId id="2147483667" r:id="rId5"/>
    <p:sldLayoutId id="2147483661" r:id="rId6"/>
    <p:sldLayoutId id="2147483651" r:id="rId7"/>
    <p:sldLayoutId id="2147483665" r:id="rId8"/>
    <p:sldLayoutId id="2147483668" r:id="rId9"/>
    <p:sldLayoutId id="2147483653" r:id="rId10"/>
    <p:sldLayoutId id="2147483654" r:id="rId11"/>
    <p:sldLayoutId id="2147483655" r:id="rId12"/>
    <p:sldLayoutId id="2147483656" r:id="rId13"/>
    <p:sldLayoutId id="2147483662" r:id="rId14"/>
    <p:sldLayoutId id="2147483660" r:id="rId15"/>
    <p:sldLayoutId id="2147483664" r:id="rId16"/>
    <p:sldLayoutId id="2147483657" r:id="rId17"/>
    <p:sldLayoutId id="214748366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5446E-8C0E-7041-87D3-245B84EA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</p:spPr>
        <p:txBody>
          <a:bodyPr/>
          <a:lstStyle/>
          <a:p>
            <a:r>
              <a:rPr lang="pt-BR" dirty="0"/>
              <a:t>UM DÉBITO CANCELADO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12DF6AC-1706-6644-A165-E228D1E79E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69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AA1C2-F737-2F4B-953B-AE8DE9C7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promessa de perdão É baseada na fé.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F654BC-D82B-DB4E-B0A9-A5CE521E2E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6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B379A-0EFB-2645-B595-B1236F01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adoração está na resposta à minha dívida cancelada por Jesus.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F6027F8-3575-EA43-8400-FFD4486363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9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89E88-CEF7-9B42-9FF9-A18C01B6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Estou disposto a me entregar e tudo que tenho como resposta.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B06F6DA-3781-0649-9263-3F0C18C1B8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6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0DB25B-786F-264B-8220-B17101D38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Maria, irmã de Lázaro, lavou os pés de Jesus com suas lágrimas, enxugou-os com seu cabelo e ungiu os pés e a cabeça de Jesus com um perfume caro.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2A2EF13-F50B-8343-8406-924677B53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51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8F11CA-D446-0647-A198-7269A167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Maria entendeu o que é adoração.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83A671-2905-D640-8DF0-9CBC2FFC0D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0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6F18D8-7D80-3649-A35B-40838CA4F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“Poucos apreciam tudo o que Cristo é para eles. Se o fizessem, o grande amor de Maria seria expresso, a unção seria livremente concedida. O perfume caro não seria chamado de desperdício. Nada seria considerado tão caro para ser dado a Jesus, nenhuma negação própria, nenhum sacrifício grande demais para ser suportado por sua causa”.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EC63496-ACD0-8446-B512-010833E9D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Desejado de Todas as Nações, p. 563. </a:t>
            </a:r>
          </a:p>
        </p:txBody>
      </p:sp>
    </p:spTree>
    <p:extLst>
      <p:ext uri="{BB962C8B-B14F-4D97-AF65-F5344CB8AC3E}">
        <p14:creationId xmlns:p14="http://schemas.microsoft.com/office/powerpoint/2010/main" val="30339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B586AB-B317-1A43-A57C-93576D04B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Eles colocarão seu tesouro onde está seu coração e darão em resposta ao ato extravagante de Deus de salvá-los de seu pecado.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85F542D-4102-E746-A19A-F022277DC6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82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56BF3-7121-7B45-B688-7FF6EDFC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Precisamos repartir essas boas novas com outros.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2ECADD3-7611-234D-B693-5B0BB70FC2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66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CD3605DB-65CE-B544-B775-2E03F0F33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26425"/>
            <a:ext cx="991973" cy="997423"/>
          </a:xfrm>
          <a:prstGeom prst="rect">
            <a:avLst/>
          </a:prstGeom>
        </p:spPr>
      </p:pic>
      <p:sp>
        <p:nvSpPr>
          <p:cNvPr id="8" name="Subtítulo 4">
            <a:extLst>
              <a:ext uri="{FF2B5EF4-FFF2-40B4-BE49-F238E27FC236}">
                <a16:creationId xmlns:a16="http://schemas.microsoft.com/office/drawing/2014/main" id="{5EB8FA96-F008-4411-AE3C-975EFC97D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144" y="2696565"/>
            <a:ext cx="5012872" cy="1712961"/>
          </a:xfrm>
        </p:spPr>
        <p:txBody>
          <a:bodyPr>
            <a:noAutofit/>
          </a:bodyPr>
          <a:lstStyle/>
          <a:p>
            <a:pPr lvl="1"/>
            <a:r>
              <a:rPr lang="pt-BR" sz="6600" cap="none" dirty="0"/>
              <a:t>MINHA RESPOSTA </a:t>
            </a:r>
            <a:br>
              <a:rPr lang="pt-BR" sz="6600" cap="none" dirty="0"/>
            </a:br>
            <a:r>
              <a:rPr lang="pt-BR" sz="6600" cap="none" dirty="0"/>
              <a:t>A SUA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C3C5C71-FF47-7E4D-A463-B10541F3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743" y="4675962"/>
            <a:ext cx="7246257" cy="1971675"/>
          </a:xfrm>
        </p:spPr>
        <p:txBody>
          <a:bodyPr>
            <a:noAutofit/>
          </a:bodyPr>
          <a:lstStyle/>
          <a:p>
            <a:r>
              <a:rPr lang="pt-BR" sz="16600" dirty="0">
                <a:ln w="41275">
                  <a:solidFill>
                    <a:srgbClr val="385D8A"/>
                  </a:solidFill>
                </a:ln>
                <a:noFill/>
              </a:rPr>
              <a:t>GRAÇA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991973" y="6023569"/>
            <a:ext cx="235548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DON MCFARLANE </a:t>
            </a:r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91728362-2443-E942-91E6-761ED2FA860B}"/>
              </a:ext>
            </a:extLst>
          </p:cNvPr>
          <p:cNvSpPr/>
          <p:nvPr/>
        </p:nvSpPr>
        <p:spPr>
          <a:xfrm flipV="1">
            <a:off x="981772" y="6380375"/>
            <a:ext cx="546495" cy="369331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7402E2-195B-C249-89D0-C9DD6936A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“Onde estiver seu coração aí estará também seu tesouro”.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0F51158-15F5-A441-A413-DA66B2C3F0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68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F85AA-B336-B540-AAC9-B16BF9B7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livro de Romanos explica o evangelho em termos que uma pessoa da rua pode entender.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E3BD90EF-D991-CA4B-AA20-FCF962A5FB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62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A00861-08E0-6848-82D9-370F35A56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estudo de Romanos tem levado a muitos grandes </a:t>
            </a:r>
            <a:r>
              <a:rPr lang="pt-BR" dirty="0" err="1"/>
              <a:t>reavivamentos</a:t>
            </a:r>
            <a:r>
              <a:rPr lang="pt-BR" dirty="0"/>
              <a:t> cristãos através dos séculos.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C2C85F8-3618-B04B-B7C9-DFDB56F97B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0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678611-8F01-5B42-B7CC-2442D865F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Deus pôde se mostrar justo apenas provendo-me a obediência, a justiça e a vida eterna sem meu envolvimento no processo.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D530257-C53A-3A47-99DD-71D6A07C03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4"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12928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6DC599-127F-DE40-AF93-797840B0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Em Jesus Deus me providenciou perfeita obediência, perfeita justiça e perfeita vida eterna sem meu envolvimento no processo.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785D248-AEA5-5A4B-84AC-F8B4FA00A0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08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2D909-3603-4043-981B-29D9AA99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Tudo que é exigido de mim é aceitação pela fé do que Cristo realizou pela humanidade.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85364F-1E90-D04B-864A-42107DC8AD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3"/>
          <a:stretch/>
        </p:blipFill>
        <p:spPr>
          <a:xfrm>
            <a:off x="5307648" y="671512"/>
            <a:ext cx="6172200" cy="5393055"/>
          </a:xfrm>
        </p:spPr>
      </p:pic>
    </p:spTree>
    <p:extLst>
      <p:ext uri="{BB962C8B-B14F-4D97-AF65-F5344CB8AC3E}">
        <p14:creationId xmlns:p14="http://schemas.microsoft.com/office/powerpoint/2010/main" val="39489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88B296-2861-6640-A02A-AF5150652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/>
          <a:lstStyle/>
          <a:p>
            <a:r>
              <a:rPr lang="pt-BR" dirty="0"/>
              <a:t>A adoração se tornou uma resposta ativa à graça maravilhosa de Deus e a sua ação em justificar-me não se baseando na minha bondade ou no meu valor, mas na base da bondade e do valor de Jesus.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10732CD-AF14-3C4F-BD71-8AEBEE37D0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34506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8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E90C93C-3B20-2C4F-8140-0B4849D3B89E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333</Words>
  <Application>Microsoft Office PowerPoint</Application>
  <PresentationFormat>Widescreen</PresentationFormat>
  <Paragraphs>21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Tw Cen MT</vt:lpstr>
      <vt:lpstr>Wingdings</vt:lpstr>
      <vt:lpstr>Tema do Office</vt:lpstr>
      <vt:lpstr>Apresentação do PowerPoint</vt:lpstr>
      <vt:lpstr>GRAÇA</vt:lpstr>
      <vt:lpstr>Apresentação do PowerPoint</vt:lpstr>
      <vt:lpstr>o livro de Romanos explica o evangelho em termos que uma pessoa da rua pode entender.</vt:lpstr>
      <vt:lpstr>Apresentação do PowerPoint</vt:lpstr>
      <vt:lpstr>Apresentação do PowerPoint</vt:lpstr>
      <vt:lpstr>Apresentação do PowerPoint</vt:lpstr>
      <vt:lpstr>Tudo que é exigido de mim é aceitação pela fé do que Cristo realizou pela humanidade.</vt:lpstr>
      <vt:lpstr>Apresentação do PowerPoint</vt:lpstr>
      <vt:lpstr>UM DÉBITO CANCELADO</vt:lpstr>
      <vt:lpstr>a promessa de perdão É baseada na fé. </vt:lpstr>
      <vt:lpstr>Minha adoração está na resposta à minha dívida cancelada por Jesus. </vt:lpstr>
      <vt:lpstr>Estou disposto a me entregar e tudo que tenho como resposta. </vt:lpstr>
      <vt:lpstr>Apresentação do PowerPoint</vt:lpstr>
      <vt:lpstr>Maria entendeu o que é adoração. </vt:lpstr>
      <vt:lpstr>Apresentação do PowerPoint</vt:lpstr>
      <vt:lpstr>Apresentação do PowerPoint</vt:lpstr>
      <vt:lpstr>Precisamos repartir essas boas novas com outros.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REVISTA MORDOMO DINÂMICO 2021</dc:subject>
  <dc:creator>4TONS - Pr. Marcelo Augusto de Carvalho</dc:creator>
  <cp:keywords>www.4tons.com.br</cp:keywords>
  <dc:description>COMÉRCIO PROIBIDO. USO PESSOAL</dc:description>
  <cp:lastModifiedBy>DSA - Juninha Barboza</cp:lastModifiedBy>
  <cp:revision>4</cp:revision>
  <dcterms:created xsi:type="dcterms:W3CDTF">2019-03-06T22:34:21Z</dcterms:created>
  <dcterms:modified xsi:type="dcterms:W3CDTF">2020-12-07T12:25:22Z</dcterms:modified>
  <cp:category>MORDOMIA CRISTÃ</cp:category>
</cp:coreProperties>
</file>