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9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2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AA03F-FBFB-6148-9CDC-2DD1AA8CFC42}" v="105" dt="2020-12-06T13:32:39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5588"/>
  </p:normalViewPr>
  <p:slideViewPr>
    <p:cSldViewPr snapToGrid="0">
      <p:cViewPr varScale="1">
        <p:scale>
          <a:sx n="109" d="100"/>
          <a:sy n="109" d="100"/>
        </p:scale>
        <p:origin x="1038" y="102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9T17:34:54.96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53" r:id="rId9"/>
    <p:sldLayoutId id="2147483654" r:id="rId10"/>
    <p:sldLayoutId id="2147483655" r:id="rId11"/>
    <p:sldLayoutId id="2147483656" r:id="rId12"/>
    <p:sldLayoutId id="2147483662" r:id="rId13"/>
    <p:sldLayoutId id="2147483660" r:id="rId14"/>
    <p:sldLayoutId id="2147483664" r:id="rId15"/>
    <p:sldLayoutId id="2147483657" r:id="rId16"/>
    <p:sldLayoutId id="214748366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FB7CEE4-D722-B649-A915-4F82C60E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/>
              <a:t>Durante a primeira e a segunda guerras mundiais, pombos foram usados para levar mensagens da linha de frente aos quarteis.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FC611A0-DA86-664E-97BF-4C873143C9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938" r="17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50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350CE98E-EC3C-7E45-9897-503E84F6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Verdade </a:t>
            </a:r>
            <a:endParaRPr lang="pt-BR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5BF9C392-D74B-F447-94E9-84B6D00B5B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À Igreja remanescente de Deus tem sido confiada para ser mordomos da verdade, não para possuir a verdade, mas para proclamá-la. 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36F94626-D651-404C-937B-6F93C06F0C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330D1A14-6BC1-0F42-9E8A-37BD9B72D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852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E4335C3-6FB8-1047-9269-C6604EBF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Tempo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AD07BF7-2ADE-3B4A-8FE1-7F7C1438A1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Não temos tempo a perder, nem tempo para nos dedicar a prazeres egoístas, nem tempo para condescender com o pecado.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69ED2C0D-59F8-3E48-AC0E-1A9427A85F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385D8A"/>
            </a:solidFill>
          </a:ln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83FEF11-0A4D-654F-A87D-0ED9EFDC96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445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3882D9-E056-DC46-9E40-D1064CA4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Templo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E7286E6-DE3F-7B4D-9245-A64D9D148A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Um estilo de vida não sadio não apenas impacta nossa qualidade e extensão de vida mas também é determinante de nossa vida como adorador de Deus.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F536634C-EA79-4545-8631-63DFBE3512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C151A79-7F01-054E-8835-3ED86C009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2835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AC96E65-D7B5-4943-A684-A97F25E1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Tesouros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CA5488F6-90EA-9242-95AD-6FAD869517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Nossa adoração a Deus não pode compensar roubá-lo de dízimos e ofertas, porque ambos pertencem ao mesmo pacote.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BF3B7046-E2DA-D743-94FA-5FD24AD8BF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898D389-8469-7640-8024-25F2BDA76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1604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CFDF88-DADF-AA4C-AFC0-DA27B606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1" y="233362"/>
            <a:ext cx="4595789" cy="1364289"/>
          </a:xfrm>
        </p:spPr>
        <p:txBody>
          <a:bodyPr/>
          <a:lstStyle/>
          <a:p>
            <a:r>
              <a:rPr lang="pt-BR" dirty="0"/>
              <a:t>Talentos 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1812345-75D6-5E4E-B799-DC2BE46DFE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 habilidade para pregar o evangelho eterno é um talento dado por Deus.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9D524BFF-E5DD-2847-8048-B809813F2F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B1C5870-E385-C64C-B7D0-0FE02B5AC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309" y="416509"/>
            <a:ext cx="1055062" cy="1055062"/>
          </a:xfrm>
        </p:spPr>
        <p:txBody>
          <a:bodyPr/>
          <a:lstStyle/>
          <a:p>
            <a:r>
              <a:rPr lang="pt-B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28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7CA00C-4282-E043-A0A3-58356DE2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MORDOMO CAÍDO</a:t>
            </a:r>
          </a:p>
        </p:txBody>
      </p:sp>
    </p:spTree>
    <p:extLst>
      <p:ext uri="{BB962C8B-B14F-4D97-AF65-F5344CB8AC3E}">
        <p14:creationId xmlns:p14="http://schemas.microsoft.com/office/powerpoint/2010/main" val="41128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85DC5E-4495-D349-ABBC-2881AE727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Aqueles mordomos que se recusam a voar com e pela verdade cairão pelo engano.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175D009-2D2E-7B4F-BB60-52E7108AF8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9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3A17F6-4C70-7A48-A7BA-0BF07CF93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Satanás, em cooperação com seus anjos e com os homens maus exercerão todo os esforços para ganhar a vitória e parecer ser bem-sucedido. Mas deste conflito, verdade e justiça sairão triunfante na vitória. Aqueles que creram na mentira serão derrotados, porque os dias de apostasia estarão terminados”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C287DE-0E60-6E4A-B467-4FEB992434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Mensagens Escolhidas, vol. 3, p. 393. </a:t>
            </a:r>
          </a:p>
        </p:txBody>
      </p:sp>
    </p:spTree>
    <p:extLst>
      <p:ext uri="{BB962C8B-B14F-4D97-AF65-F5344CB8AC3E}">
        <p14:creationId xmlns:p14="http://schemas.microsoft.com/office/powerpoint/2010/main" val="29050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061A4A-6684-0542-9D36-D63E4EABF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inimigo sabia que os aliados estavam usando pombos-correios para comunicar a verdade da situação no campo de batalha.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4D1355D3-A3A3-7748-A87C-EE675CBFDF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3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502" y="1450203"/>
            <a:ext cx="5146260" cy="1817627"/>
          </a:xfrm>
        </p:spPr>
        <p:txBody>
          <a:bodyPr>
            <a:noAutofit/>
          </a:bodyPr>
          <a:lstStyle/>
          <a:p>
            <a:pPr algn="l"/>
            <a:r>
              <a:rPr lang="pt-BR" sz="4800" dirty="0">
                <a:solidFill>
                  <a:schemeClr val="bg1"/>
                </a:solidFill>
              </a:rPr>
              <a:t>a mensagem DOS TRÊS ANJOS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7320" y="6023569"/>
            <a:ext cx="199408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ENSLIN BAXEN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7119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270064"/>
            <a:ext cx="6807200" cy="197167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pt-BR" sz="9600" b="0" dirty="0">
                <a:solidFill>
                  <a:schemeClr val="bg1"/>
                </a:solidFill>
              </a:rPr>
              <a:t>mordomia</a:t>
            </a:r>
            <a:r>
              <a:rPr lang="pt-BR" sz="13800" b="0" dirty="0">
                <a:solidFill>
                  <a:schemeClr val="bg1"/>
                </a:solidFill>
              </a:rPr>
              <a:t> </a:t>
            </a:r>
            <a:endParaRPr lang="pt-BR" sz="13800" b="0" dirty="0">
              <a:ln w="381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7" name="Freeform 1770">
            <a:extLst>
              <a:ext uri="{FF2B5EF4-FFF2-40B4-BE49-F238E27FC236}">
                <a16:creationId xmlns:a16="http://schemas.microsoft.com/office/drawing/2014/main" id="{9AB5B3E3-38D4-A942-8536-46B363863948}"/>
              </a:ext>
            </a:extLst>
          </p:cNvPr>
          <p:cNvSpPr>
            <a:spLocks/>
          </p:cNvSpPr>
          <p:nvPr/>
        </p:nvSpPr>
        <p:spPr bwMode="auto">
          <a:xfrm>
            <a:off x="871805" y="1511328"/>
            <a:ext cx="2245039" cy="1817627"/>
          </a:xfrm>
          <a:custGeom>
            <a:avLst/>
            <a:gdLst>
              <a:gd name="T0" fmla="+- 0 7729 6369"/>
              <a:gd name="T1" fmla="*/ T0 w 1497"/>
              <a:gd name="T2" fmla="+- 0 113 -26"/>
              <a:gd name="T3" fmla="*/ 113 h 1212"/>
              <a:gd name="T4" fmla="+- 0 7731 6369"/>
              <a:gd name="T5" fmla="*/ T4 w 1497"/>
              <a:gd name="T6" fmla="+- 0 124 -26"/>
              <a:gd name="T7" fmla="*/ 124 h 1212"/>
              <a:gd name="T8" fmla="+- 0 7846 6369"/>
              <a:gd name="T9" fmla="*/ T8 w 1497"/>
              <a:gd name="T10" fmla="+- 0 307 -26"/>
              <a:gd name="T11" fmla="*/ 307 h 1212"/>
              <a:gd name="T12" fmla="+- 0 7600 6369"/>
              <a:gd name="T13" fmla="*/ T12 w 1497"/>
              <a:gd name="T14" fmla="+- 0 573 -26"/>
              <a:gd name="T15" fmla="*/ 573 h 1212"/>
              <a:gd name="T16" fmla="+- 0 7287 6369"/>
              <a:gd name="T17" fmla="*/ T16 w 1497"/>
              <a:gd name="T18" fmla="+- 0 607 -26"/>
              <a:gd name="T19" fmla="*/ 607 h 1212"/>
              <a:gd name="T20" fmla="+- 0 7223 6369"/>
              <a:gd name="T21" fmla="*/ T20 w 1497"/>
              <a:gd name="T22" fmla="+- 0 593 -26"/>
              <a:gd name="T23" fmla="*/ 593 h 1212"/>
              <a:gd name="T24" fmla="+- 0 7177 6369"/>
              <a:gd name="T25" fmla="*/ T24 w 1497"/>
              <a:gd name="T26" fmla="+- 0 554 -26"/>
              <a:gd name="T27" fmla="*/ 554 h 1212"/>
              <a:gd name="T28" fmla="+- 0 7167 6369"/>
              <a:gd name="T29" fmla="*/ T28 w 1497"/>
              <a:gd name="T30" fmla="+- 0 550 -26"/>
              <a:gd name="T31" fmla="*/ 550 h 1212"/>
              <a:gd name="T32" fmla="+- 0 7156 6369"/>
              <a:gd name="T33" fmla="*/ T32 w 1497"/>
              <a:gd name="T34" fmla="+- 0 549 -26"/>
              <a:gd name="T35" fmla="*/ 549 h 1212"/>
              <a:gd name="T36" fmla="+- 0 7156 6369"/>
              <a:gd name="T37" fmla="*/ T36 w 1497"/>
              <a:gd name="T38" fmla="+- 0 536 -26"/>
              <a:gd name="T39" fmla="*/ 536 h 1212"/>
              <a:gd name="T40" fmla="+- 0 7167 6369"/>
              <a:gd name="T41" fmla="*/ T40 w 1497"/>
              <a:gd name="T42" fmla="+- 0 550 -26"/>
              <a:gd name="T43" fmla="*/ 550 h 1212"/>
              <a:gd name="T44" fmla="+- 0 7141 6369"/>
              <a:gd name="T45" fmla="*/ T44 w 1497"/>
              <a:gd name="T46" fmla="+- 0 520 -26"/>
              <a:gd name="T47" fmla="*/ 520 h 1212"/>
              <a:gd name="T48" fmla="+- 0 7174 6369"/>
              <a:gd name="T49" fmla="*/ T48 w 1497"/>
              <a:gd name="T50" fmla="+- 0 583 -26"/>
              <a:gd name="T51" fmla="*/ 583 h 1212"/>
              <a:gd name="T52" fmla="+- 0 7082 6369"/>
              <a:gd name="T53" fmla="*/ T52 w 1497"/>
              <a:gd name="T54" fmla="+- 0 810 -26"/>
              <a:gd name="T55" fmla="*/ 810 h 1212"/>
              <a:gd name="T56" fmla="+- 0 6906 6369"/>
              <a:gd name="T57" fmla="*/ T56 w 1497"/>
              <a:gd name="T58" fmla="+- 0 613 -26"/>
              <a:gd name="T59" fmla="*/ 613 h 1212"/>
              <a:gd name="T60" fmla="+- 0 7034 6369"/>
              <a:gd name="T61" fmla="*/ T60 w 1497"/>
              <a:gd name="T62" fmla="+- 0 384 -26"/>
              <a:gd name="T63" fmla="*/ 384 h 1212"/>
              <a:gd name="T64" fmla="+- 0 7278 6369"/>
              <a:gd name="T65" fmla="*/ T64 w 1497"/>
              <a:gd name="T66" fmla="+- 0 575 -26"/>
              <a:gd name="T67" fmla="*/ 575 h 1212"/>
              <a:gd name="T68" fmla="+- 0 7040 6369"/>
              <a:gd name="T69" fmla="*/ T68 w 1497"/>
              <a:gd name="T70" fmla="+- 0 378 -26"/>
              <a:gd name="T71" fmla="*/ 378 h 1212"/>
              <a:gd name="T72" fmla="+- 0 7049 6369"/>
              <a:gd name="T73" fmla="*/ T72 w 1497"/>
              <a:gd name="T74" fmla="+- 0 369 -26"/>
              <a:gd name="T75" fmla="*/ 369 h 1212"/>
              <a:gd name="T76" fmla="+- 0 6990 6369"/>
              <a:gd name="T77" fmla="*/ T76 w 1497"/>
              <a:gd name="T78" fmla="+- 0 376 -26"/>
              <a:gd name="T79" fmla="*/ 376 h 1212"/>
              <a:gd name="T80" fmla="+- 0 6892 6369"/>
              <a:gd name="T81" fmla="*/ T80 w 1497"/>
              <a:gd name="T82" fmla="+- 0 470 -26"/>
              <a:gd name="T83" fmla="*/ 470 h 1212"/>
              <a:gd name="T84" fmla="+- 0 6971 6369"/>
              <a:gd name="T85" fmla="*/ T84 w 1497"/>
              <a:gd name="T86" fmla="+- 0 815 -26"/>
              <a:gd name="T87" fmla="*/ 815 h 1212"/>
              <a:gd name="T88" fmla="+- 0 7153 6369"/>
              <a:gd name="T89" fmla="*/ T88 w 1497"/>
              <a:gd name="T90" fmla="+- 0 757 -26"/>
              <a:gd name="T91" fmla="*/ 757 h 1212"/>
              <a:gd name="T92" fmla="+- 0 7185 6369"/>
              <a:gd name="T93" fmla="*/ T92 w 1497"/>
              <a:gd name="T94" fmla="+- 0 596 -26"/>
              <a:gd name="T95" fmla="*/ 596 h 1212"/>
              <a:gd name="T96" fmla="+- 0 7282 6369"/>
              <a:gd name="T97" fmla="*/ T96 w 1497"/>
              <a:gd name="T98" fmla="+- 0 617 -26"/>
              <a:gd name="T99" fmla="*/ 617 h 1212"/>
              <a:gd name="T100" fmla="+- 0 7248 6369"/>
              <a:gd name="T101" fmla="*/ T100 w 1497"/>
              <a:gd name="T102" fmla="+- 0 944 -26"/>
              <a:gd name="T103" fmla="*/ 944 h 1212"/>
              <a:gd name="T104" fmla="+- 0 6997 6369"/>
              <a:gd name="T105" fmla="*/ T104 w 1497"/>
              <a:gd name="T106" fmla="+- 0 1155 -26"/>
              <a:gd name="T107" fmla="*/ 1155 h 1212"/>
              <a:gd name="T108" fmla="+- 0 6661 6369"/>
              <a:gd name="T109" fmla="*/ T108 w 1497"/>
              <a:gd name="T110" fmla="+- 0 1126 -26"/>
              <a:gd name="T111" fmla="*/ 1126 h 1212"/>
              <a:gd name="T112" fmla="+- 0 6459 6369"/>
              <a:gd name="T113" fmla="*/ T112 w 1497"/>
              <a:gd name="T114" fmla="+- 0 861 -26"/>
              <a:gd name="T115" fmla="*/ 861 h 1212"/>
              <a:gd name="T116" fmla="+- 0 6475 6369"/>
              <a:gd name="T117" fmla="*/ T116 w 1497"/>
              <a:gd name="T118" fmla="+- 0 463 -26"/>
              <a:gd name="T119" fmla="*/ 463 h 1212"/>
              <a:gd name="T120" fmla="+- 0 6704 6369"/>
              <a:gd name="T121" fmla="*/ T120 w 1497"/>
              <a:gd name="T122" fmla="+- 0 188 -26"/>
              <a:gd name="T123" fmla="*/ 188 h 1212"/>
              <a:gd name="T124" fmla="+- 0 6947 6369"/>
              <a:gd name="T125" fmla="*/ T124 w 1497"/>
              <a:gd name="T126" fmla="+- 0 185 -26"/>
              <a:gd name="T127" fmla="*/ 185 h 1212"/>
              <a:gd name="T128" fmla="+- 0 7027 6369"/>
              <a:gd name="T129" fmla="*/ T128 w 1497"/>
              <a:gd name="T130" fmla="+- 0 306 -26"/>
              <a:gd name="T131" fmla="*/ 306 h 1212"/>
              <a:gd name="T132" fmla="+- 0 7034 6369"/>
              <a:gd name="T133" fmla="*/ T132 w 1497"/>
              <a:gd name="T134" fmla="+- 0 302 -26"/>
              <a:gd name="T135" fmla="*/ 302 h 1212"/>
              <a:gd name="T136" fmla="+- 0 7006 6369"/>
              <a:gd name="T137" fmla="*/ T136 w 1497"/>
              <a:gd name="T138" fmla="+- 0 209 -26"/>
              <a:gd name="T139" fmla="*/ 209 h 1212"/>
              <a:gd name="T140" fmla="+- 0 7174 6369"/>
              <a:gd name="T141" fmla="*/ T140 w 1497"/>
              <a:gd name="T142" fmla="+- 0 26 -26"/>
              <a:gd name="T143" fmla="*/ 26 h 1212"/>
              <a:gd name="T144" fmla="+- 0 7128 6369"/>
              <a:gd name="T145" fmla="*/ T144 w 1497"/>
              <a:gd name="T146" fmla="+- 0 112 -26"/>
              <a:gd name="T147" fmla="*/ 112 h 1212"/>
              <a:gd name="T148" fmla="+- 0 7129 6369"/>
              <a:gd name="T149" fmla="*/ T148 w 1497"/>
              <a:gd name="T150" fmla="+- 0 121 -26"/>
              <a:gd name="T151" fmla="*/ 121 h 1212"/>
              <a:gd name="T152" fmla="+- 0 7183 6369"/>
              <a:gd name="T153" fmla="*/ T152 w 1497"/>
              <a:gd name="T154" fmla="+- 0 23 -26"/>
              <a:gd name="T155" fmla="*/ 23 h 1212"/>
              <a:gd name="T156" fmla="+- 0 7099 6369"/>
              <a:gd name="T157" fmla="*/ T156 w 1497"/>
              <a:gd name="T158" fmla="+- 0 -25 -26"/>
              <a:gd name="T159" fmla="*/ -25 h 1212"/>
              <a:gd name="T160" fmla="+- 0 6972 6369"/>
              <a:gd name="T161" fmla="*/ T160 w 1497"/>
              <a:gd name="T162" fmla="+- 0 176 -26"/>
              <a:gd name="T163" fmla="*/ 176 h 1212"/>
              <a:gd name="T164" fmla="+- 0 6906 6369"/>
              <a:gd name="T165" fmla="*/ T164 w 1497"/>
              <a:gd name="T166" fmla="+- 0 153 -26"/>
              <a:gd name="T167" fmla="*/ 153 h 1212"/>
              <a:gd name="T168" fmla="+- 0 6611 6369"/>
              <a:gd name="T169" fmla="*/ T168 w 1497"/>
              <a:gd name="T170" fmla="+- 0 220 -26"/>
              <a:gd name="T171" fmla="*/ 220 h 1212"/>
              <a:gd name="T172" fmla="+- 0 6388 6369"/>
              <a:gd name="T173" fmla="*/ T172 w 1497"/>
              <a:gd name="T174" fmla="+- 0 556 -26"/>
              <a:gd name="T175" fmla="*/ 556 h 1212"/>
              <a:gd name="T176" fmla="+- 0 6428 6369"/>
              <a:gd name="T177" fmla="*/ T176 w 1497"/>
              <a:gd name="T178" fmla="+- 0 925 -26"/>
              <a:gd name="T179" fmla="*/ 925 h 1212"/>
              <a:gd name="T180" fmla="+- 0 6706 6369"/>
              <a:gd name="T181" fmla="*/ T180 w 1497"/>
              <a:gd name="T182" fmla="+- 0 1160 -26"/>
              <a:gd name="T183" fmla="*/ 1160 h 1212"/>
              <a:gd name="T184" fmla="+- 0 7065 6369"/>
              <a:gd name="T185" fmla="*/ T184 w 1497"/>
              <a:gd name="T186" fmla="+- 0 1138 -26"/>
              <a:gd name="T187" fmla="*/ 1138 h 1212"/>
              <a:gd name="T188" fmla="+- 0 7282 6369"/>
              <a:gd name="T189" fmla="*/ T188 w 1497"/>
              <a:gd name="T190" fmla="+- 0 883 -26"/>
              <a:gd name="T191" fmla="*/ 883 h 1212"/>
              <a:gd name="T192" fmla="+- 0 7296 6369"/>
              <a:gd name="T193" fmla="*/ T192 w 1497"/>
              <a:gd name="T194" fmla="+- 0 619 -26"/>
              <a:gd name="T195" fmla="*/ 619 h 1212"/>
              <a:gd name="T196" fmla="+- 0 7537 6369"/>
              <a:gd name="T197" fmla="*/ T196 w 1497"/>
              <a:gd name="T198" fmla="+- 0 605 -26"/>
              <a:gd name="T199" fmla="*/ 605 h 1212"/>
              <a:gd name="T200" fmla="+- 0 7827 6369"/>
              <a:gd name="T201" fmla="*/ T200 w 1497"/>
              <a:gd name="T202" fmla="+- 0 383 -26"/>
              <a:gd name="T203" fmla="*/ 383 h 12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1497" h="1212">
                <a:moveTo>
                  <a:pt x="1496" y="252"/>
                </a:moveTo>
                <a:lnTo>
                  <a:pt x="1458" y="161"/>
                </a:lnTo>
                <a:lnTo>
                  <a:pt x="1387" y="133"/>
                </a:lnTo>
                <a:lnTo>
                  <a:pt x="1372" y="135"/>
                </a:lnTo>
                <a:lnTo>
                  <a:pt x="1360" y="139"/>
                </a:lnTo>
                <a:lnTo>
                  <a:pt x="1353" y="147"/>
                </a:lnTo>
                <a:lnTo>
                  <a:pt x="1350" y="158"/>
                </a:lnTo>
                <a:lnTo>
                  <a:pt x="1351" y="158"/>
                </a:lnTo>
                <a:lnTo>
                  <a:pt x="1359" y="153"/>
                </a:lnTo>
                <a:lnTo>
                  <a:pt x="1362" y="150"/>
                </a:lnTo>
                <a:lnTo>
                  <a:pt x="1370" y="149"/>
                </a:lnTo>
                <a:lnTo>
                  <a:pt x="1379" y="149"/>
                </a:lnTo>
                <a:lnTo>
                  <a:pt x="1441" y="167"/>
                </a:lnTo>
                <a:lnTo>
                  <a:pt x="1487" y="252"/>
                </a:lnTo>
                <a:lnTo>
                  <a:pt x="1477" y="333"/>
                </a:lnTo>
                <a:lnTo>
                  <a:pt x="1450" y="406"/>
                </a:lnTo>
                <a:lnTo>
                  <a:pt x="1408" y="468"/>
                </a:lnTo>
                <a:lnTo>
                  <a:pt x="1355" y="521"/>
                </a:lnTo>
                <a:lnTo>
                  <a:pt x="1295" y="565"/>
                </a:lnTo>
                <a:lnTo>
                  <a:pt x="1231" y="599"/>
                </a:lnTo>
                <a:lnTo>
                  <a:pt x="1165" y="623"/>
                </a:lnTo>
                <a:lnTo>
                  <a:pt x="1102" y="637"/>
                </a:lnTo>
                <a:lnTo>
                  <a:pt x="1046" y="642"/>
                </a:lnTo>
                <a:lnTo>
                  <a:pt x="970" y="639"/>
                </a:lnTo>
                <a:lnTo>
                  <a:pt x="918" y="633"/>
                </a:lnTo>
                <a:lnTo>
                  <a:pt x="909" y="601"/>
                </a:lnTo>
                <a:lnTo>
                  <a:pt x="909" y="632"/>
                </a:lnTo>
                <a:lnTo>
                  <a:pt x="906" y="632"/>
                </a:lnTo>
                <a:lnTo>
                  <a:pt x="856" y="619"/>
                </a:lnTo>
                <a:lnTo>
                  <a:pt x="854" y="619"/>
                </a:lnTo>
                <a:lnTo>
                  <a:pt x="815" y="601"/>
                </a:lnTo>
                <a:lnTo>
                  <a:pt x="813" y="599"/>
                </a:lnTo>
                <a:lnTo>
                  <a:pt x="813" y="598"/>
                </a:lnTo>
                <a:lnTo>
                  <a:pt x="808" y="580"/>
                </a:lnTo>
                <a:lnTo>
                  <a:pt x="807" y="576"/>
                </a:lnTo>
                <a:lnTo>
                  <a:pt x="800" y="562"/>
                </a:lnTo>
                <a:lnTo>
                  <a:pt x="798" y="559"/>
                </a:lnTo>
                <a:lnTo>
                  <a:pt x="798" y="558"/>
                </a:lnTo>
                <a:lnTo>
                  <a:pt x="798" y="576"/>
                </a:lnTo>
                <a:lnTo>
                  <a:pt x="797" y="579"/>
                </a:lnTo>
                <a:lnTo>
                  <a:pt x="793" y="580"/>
                </a:lnTo>
                <a:lnTo>
                  <a:pt x="792" y="580"/>
                </a:lnTo>
                <a:lnTo>
                  <a:pt x="790" y="579"/>
                </a:lnTo>
                <a:lnTo>
                  <a:pt x="787" y="575"/>
                </a:lnTo>
                <a:lnTo>
                  <a:pt x="785" y="571"/>
                </a:lnTo>
                <a:lnTo>
                  <a:pt x="782" y="565"/>
                </a:lnTo>
                <a:lnTo>
                  <a:pt x="783" y="563"/>
                </a:lnTo>
                <a:lnTo>
                  <a:pt x="785" y="562"/>
                </a:lnTo>
                <a:lnTo>
                  <a:pt x="787" y="562"/>
                </a:lnTo>
                <a:lnTo>
                  <a:pt x="788" y="562"/>
                </a:lnTo>
                <a:lnTo>
                  <a:pt x="790" y="563"/>
                </a:lnTo>
                <a:lnTo>
                  <a:pt x="793" y="566"/>
                </a:lnTo>
                <a:lnTo>
                  <a:pt x="795" y="570"/>
                </a:lnTo>
                <a:lnTo>
                  <a:pt x="798" y="576"/>
                </a:lnTo>
                <a:lnTo>
                  <a:pt x="798" y="558"/>
                </a:lnTo>
                <a:lnTo>
                  <a:pt x="788" y="549"/>
                </a:lnTo>
                <a:lnTo>
                  <a:pt x="775" y="545"/>
                </a:lnTo>
                <a:lnTo>
                  <a:pt x="774" y="545"/>
                </a:lnTo>
                <a:lnTo>
                  <a:pt x="772" y="546"/>
                </a:lnTo>
                <a:lnTo>
                  <a:pt x="771" y="548"/>
                </a:lnTo>
                <a:lnTo>
                  <a:pt x="770" y="549"/>
                </a:lnTo>
                <a:lnTo>
                  <a:pt x="770" y="550"/>
                </a:lnTo>
                <a:lnTo>
                  <a:pt x="804" y="609"/>
                </a:lnTo>
                <a:lnTo>
                  <a:pt x="805" y="609"/>
                </a:lnTo>
                <a:lnTo>
                  <a:pt x="806" y="611"/>
                </a:lnTo>
                <a:lnTo>
                  <a:pt x="806" y="677"/>
                </a:lnTo>
                <a:lnTo>
                  <a:pt x="790" y="745"/>
                </a:lnTo>
                <a:lnTo>
                  <a:pt x="761" y="798"/>
                </a:lnTo>
                <a:lnTo>
                  <a:pt x="713" y="836"/>
                </a:lnTo>
                <a:lnTo>
                  <a:pt x="678" y="843"/>
                </a:lnTo>
                <a:lnTo>
                  <a:pt x="617" y="821"/>
                </a:lnTo>
                <a:lnTo>
                  <a:pt x="573" y="767"/>
                </a:lnTo>
                <a:lnTo>
                  <a:pt x="546" y="700"/>
                </a:lnTo>
                <a:lnTo>
                  <a:pt x="537" y="639"/>
                </a:lnTo>
                <a:lnTo>
                  <a:pt x="537" y="631"/>
                </a:lnTo>
                <a:lnTo>
                  <a:pt x="557" y="503"/>
                </a:lnTo>
                <a:lnTo>
                  <a:pt x="595" y="439"/>
                </a:lnTo>
                <a:lnTo>
                  <a:pt x="653" y="410"/>
                </a:lnTo>
                <a:lnTo>
                  <a:pt x="665" y="410"/>
                </a:lnTo>
                <a:lnTo>
                  <a:pt x="760" y="436"/>
                </a:lnTo>
                <a:lnTo>
                  <a:pt x="855" y="510"/>
                </a:lnTo>
                <a:lnTo>
                  <a:pt x="892" y="572"/>
                </a:lnTo>
                <a:lnTo>
                  <a:pt x="909" y="632"/>
                </a:lnTo>
                <a:lnTo>
                  <a:pt x="909" y="601"/>
                </a:lnTo>
                <a:lnTo>
                  <a:pt x="874" y="524"/>
                </a:lnTo>
                <a:lnTo>
                  <a:pt x="828" y="471"/>
                </a:lnTo>
                <a:lnTo>
                  <a:pt x="771" y="432"/>
                </a:lnTo>
                <a:lnTo>
                  <a:pt x="704" y="408"/>
                </a:lnTo>
                <a:lnTo>
                  <a:pt x="671" y="404"/>
                </a:lnTo>
                <a:lnTo>
                  <a:pt x="673" y="404"/>
                </a:lnTo>
                <a:lnTo>
                  <a:pt x="680" y="404"/>
                </a:lnTo>
                <a:lnTo>
                  <a:pt x="682" y="402"/>
                </a:lnTo>
                <a:lnTo>
                  <a:pt x="682" y="397"/>
                </a:lnTo>
                <a:lnTo>
                  <a:pt x="680" y="395"/>
                </a:lnTo>
                <a:lnTo>
                  <a:pt x="678" y="395"/>
                </a:lnTo>
                <a:lnTo>
                  <a:pt x="648" y="402"/>
                </a:lnTo>
                <a:lnTo>
                  <a:pt x="626" y="400"/>
                </a:lnTo>
                <a:lnTo>
                  <a:pt x="623" y="400"/>
                </a:lnTo>
                <a:lnTo>
                  <a:pt x="621" y="402"/>
                </a:lnTo>
                <a:lnTo>
                  <a:pt x="621" y="406"/>
                </a:lnTo>
                <a:lnTo>
                  <a:pt x="622" y="407"/>
                </a:lnTo>
                <a:lnTo>
                  <a:pt x="617" y="409"/>
                </a:lnTo>
                <a:lnTo>
                  <a:pt x="564" y="443"/>
                </a:lnTo>
                <a:lnTo>
                  <a:pt x="523" y="496"/>
                </a:lnTo>
                <a:lnTo>
                  <a:pt x="495" y="562"/>
                </a:lnTo>
                <a:lnTo>
                  <a:pt x="485" y="638"/>
                </a:lnTo>
                <a:lnTo>
                  <a:pt x="500" y="724"/>
                </a:lnTo>
                <a:lnTo>
                  <a:pt x="541" y="794"/>
                </a:lnTo>
                <a:lnTo>
                  <a:pt x="602" y="841"/>
                </a:lnTo>
                <a:lnTo>
                  <a:pt x="678" y="858"/>
                </a:lnTo>
                <a:lnTo>
                  <a:pt x="710" y="853"/>
                </a:lnTo>
                <a:lnTo>
                  <a:pt x="730" y="843"/>
                </a:lnTo>
                <a:lnTo>
                  <a:pt x="738" y="839"/>
                </a:lnTo>
                <a:lnTo>
                  <a:pt x="784" y="783"/>
                </a:lnTo>
                <a:lnTo>
                  <a:pt x="808" y="717"/>
                </a:lnTo>
                <a:lnTo>
                  <a:pt x="816" y="642"/>
                </a:lnTo>
                <a:lnTo>
                  <a:pt x="816" y="629"/>
                </a:lnTo>
                <a:lnTo>
                  <a:pt x="816" y="623"/>
                </a:lnTo>
                <a:lnTo>
                  <a:pt x="816" y="622"/>
                </a:lnTo>
                <a:lnTo>
                  <a:pt x="817" y="620"/>
                </a:lnTo>
                <a:lnTo>
                  <a:pt x="818" y="619"/>
                </a:lnTo>
                <a:lnTo>
                  <a:pt x="822" y="619"/>
                </a:lnTo>
                <a:lnTo>
                  <a:pt x="871" y="636"/>
                </a:lnTo>
                <a:lnTo>
                  <a:pt x="913" y="643"/>
                </a:lnTo>
                <a:lnTo>
                  <a:pt x="917" y="655"/>
                </a:lnTo>
                <a:lnTo>
                  <a:pt x="926" y="762"/>
                </a:lnTo>
                <a:lnTo>
                  <a:pt x="920" y="837"/>
                </a:lnTo>
                <a:lnTo>
                  <a:pt x="904" y="906"/>
                </a:lnTo>
                <a:lnTo>
                  <a:pt x="879" y="970"/>
                </a:lnTo>
                <a:lnTo>
                  <a:pt x="844" y="1028"/>
                </a:lnTo>
                <a:lnTo>
                  <a:pt x="801" y="1078"/>
                </a:lnTo>
                <a:lnTo>
                  <a:pt x="750" y="1121"/>
                </a:lnTo>
                <a:lnTo>
                  <a:pt x="692" y="1156"/>
                </a:lnTo>
                <a:lnTo>
                  <a:pt x="628" y="1181"/>
                </a:lnTo>
                <a:lnTo>
                  <a:pt x="558" y="1197"/>
                </a:lnTo>
                <a:lnTo>
                  <a:pt x="483" y="1203"/>
                </a:lnTo>
                <a:lnTo>
                  <a:pt x="415" y="1197"/>
                </a:lnTo>
                <a:lnTo>
                  <a:pt x="352" y="1180"/>
                </a:lnTo>
                <a:lnTo>
                  <a:pt x="292" y="1152"/>
                </a:lnTo>
                <a:lnTo>
                  <a:pt x="238" y="1115"/>
                </a:lnTo>
                <a:lnTo>
                  <a:pt x="190" y="1069"/>
                </a:lnTo>
                <a:lnTo>
                  <a:pt x="149" y="1015"/>
                </a:lnTo>
                <a:lnTo>
                  <a:pt x="115" y="954"/>
                </a:lnTo>
                <a:lnTo>
                  <a:pt x="90" y="887"/>
                </a:lnTo>
                <a:lnTo>
                  <a:pt x="73" y="814"/>
                </a:lnTo>
                <a:lnTo>
                  <a:pt x="66" y="736"/>
                </a:lnTo>
                <a:lnTo>
                  <a:pt x="70" y="652"/>
                </a:lnTo>
                <a:lnTo>
                  <a:pt x="83" y="569"/>
                </a:lnTo>
                <a:lnTo>
                  <a:pt x="106" y="489"/>
                </a:lnTo>
                <a:lnTo>
                  <a:pt x="138" y="416"/>
                </a:lnTo>
                <a:lnTo>
                  <a:pt x="178" y="349"/>
                </a:lnTo>
                <a:lnTo>
                  <a:pt x="225" y="292"/>
                </a:lnTo>
                <a:lnTo>
                  <a:pt x="278" y="247"/>
                </a:lnTo>
                <a:lnTo>
                  <a:pt x="335" y="214"/>
                </a:lnTo>
                <a:lnTo>
                  <a:pt x="396" y="194"/>
                </a:lnTo>
                <a:lnTo>
                  <a:pt x="460" y="187"/>
                </a:lnTo>
                <a:lnTo>
                  <a:pt x="505" y="190"/>
                </a:lnTo>
                <a:lnTo>
                  <a:pt x="544" y="198"/>
                </a:lnTo>
                <a:lnTo>
                  <a:pt x="578" y="211"/>
                </a:lnTo>
                <a:lnTo>
                  <a:pt x="607" y="230"/>
                </a:lnTo>
                <a:lnTo>
                  <a:pt x="614" y="255"/>
                </a:lnTo>
                <a:lnTo>
                  <a:pt x="625" y="281"/>
                </a:lnTo>
                <a:lnTo>
                  <a:pt x="639" y="306"/>
                </a:lnTo>
                <a:lnTo>
                  <a:pt x="658" y="332"/>
                </a:lnTo>
                <a:lnTo>
                  <a:pt x="659" y="333"/>
                </a:lnTo>
                <a:lnTo>
                  <a:pt x="661" y="333"/>
                </a:lnTo>
                <a:lnTo>
                  <a:pt x="664" y="332"/>
                </a:lnTo>
                <a:lnTo>
                  <a:pt x="665" y="330"/>
                </a:lnTo>
                <a:lnTo>
                  <a:pt x="665" y="328"/>
                </a:lnTo>
                <a:lnTo>
                  <a:pt x="662" y="306"/>
                </a:lnTo>
                <a:lnTo>
                  <a:pt x="656" y="284"/>
                </a:lnTo>
                <a:lnTo>
                  <a:pt x="648" y="264"/>
                </a:lnTo>
                <a:lnTo>
                  <a:pt x="638" y="245"/>
                </a:lnTo>
                <a:lnTo>
                  <a:pt x="637" y="235"/>
                </a:lnTo>
                <a:lnTo>
                  <a:pt x="646" y="117"/>
                </a:lnTo>
                <a:lnTo>
                  <a:pt x="685" y="36"/>
                </a:lnTo>
                <a:lnTo>
                  <a:pt x="737" y="10"/>
                </a:lnTo>
                <a:lnTo>
                  <a:pt x="749" y="10"/>
                </a:lnTo>
                <a:lnTo>
                  <a:pt x="805" y="52"/>
                </a:lnTo>
                <a:lnTo>
                  <a:pt x="807" y="65"/>
                </a:lnTo>
                <a:lnTo>
                  <a:pt x="799" y="104"/>
                </a:lnTo>
                <a:lnTo>
                  <a:pt x="783" y="126"/>
                </a:lnTo>
                <a:lnTo>
                  <a:pt x="767" y="136"/>
                </a:lnTo>
                <a:lnTo>
                  <a:pt x="759" y="138"/>
                </a:lnTo>
                <a:lnTo>
                  <a:pt x="756" y="138"/>
                </a:lnTo>
                <a:lnTo>
                  <a:pt x="755" y="140"/>
                </a:lnTo>
                <a:lnTo>
                  <a:pt x="755" y="145"/>
                </a:lnTo>
                <a:lnTo>
                  <a:pt x="757" y="147"/>
                </a:lnTo>
                <a:lnTo>
                  <a:pt x="760" y="147"/>
                </a:lnTo>
                <a:lnTo>
                  <a:pt x="769" y="144"/>
                </a:lnTo>
                <a:lnTo>
                  <a:pt x="788" y="133"/>
                </a:lnTo>
                <a:lnTo>
                  <a:pt x="807" y="109"/>
                </a:lnTo>
                <a:lnTo>
                  <a:pt x="816" y="65"/>
                </a:lnTo>
                <a:lnTo>
                  <a:pt x="814" y="49"/>
                </a:lnTo>
                <a:lnTo>
                  <a:pt x="773" y="3"/>
                </a:lnTo>
                <a:lnTo>
                  <a:pt x="759" y="0"/>
                </a:lnTo>
                <a:lnTo>
                  <a:pt x="741" y="0"/>
                </a:lnTo>
                <a:lnTo>
                  <a:pt x="736" y="0"/>
                </a:lnTo>
                <a:lnTo>
                  <a:pt x="730" y="1"/>
                </a:lnTo>
                <a:lnTo>
                  <a:pt x="717" y="3"/>
                </a:lnTo>
                <a:lnTo>
                  <a:pt x="656" y="35"/>
                </a:lnTo>
                <a:lnTo>
                  <a:pt x="611" y="119"/>
                </a:lnTo>
                <a:lnTo>
                  <a:pt x="603" y="194"/>
                </a:lnTo>
                <a:lnTo>
                  <a:pt x="603" y="202"/>
                </a:lnTo>
                <a:lnTo>
                  <a:pt x="602" y="204"/>
                </a:lnTo>
                <a:lnTo>
                  <a:pt x="601" y="205"/>
                </a:lnTo>
                <a:lnTo>
                  <a:pt x="597" y="205"/>
                </a:lnTo>
                <a:lnTo>
                  <a:pt x="569" y="190"/>
                </a:lnTo>
                <a:lnTo>
                  <a:pt x="537" y="179"/>
                </a:lnTo>
                <a:lnTo>
                  <a:pt x="501" y="172"/>
                </a:lnTo>
                <a:lnTo>
                  <a:pt x="460" y="170"/>
                </a:lnTo>
                <a:lnTo>
                  <a:pt x="386" y="179"/>
                </a:lnTo>
                <a:lnTo>
                  <a:pt x="313" y="204"/>
                </a:lnTo>
                <a:lnTo>
                  <a:pt x="242" y="246"/>
                </a:lnTo>
                <a:lnTo>
                  <a:pt x="177" y="303"/>
                </a:lnTo>
                <a:lnTo>
                  <a:pt x="124" y="364"/>
                </a:lnTo>
                <a:lnTo>
                  <a:pt x="80" y="433"/>
                </a:lnTo>
                <a:lnTo>
                  <a:pt x="45" y="506"/>
                </a:lnTo>
                <a:lnTo>
                  <a:pt x="19" y="582"/>
                </a:lnTo>
                <a:lnTo>
                  <a:pt x="4" y="660"/>
                </a:lnTo>
                <a:lnTo>
                  <a:pt x="0" y="737"/>
                </a:lnTo>
                <a:lnTo>
                  <a:pt x="8" y="811"/>
                </a:lnTo>
                <a:lnTo>
                  <a:pt x="28" y="883"/>
                </a:lnTo>
                <a:lnTo>
                  <a:pt x="59" y="951"/>
                </a:lnTo>
                <a:lnTo>
                  <a:pt x="100" y="1013"/>
                </a:lnTo>
                <a:lnTo>
                  <a:pt x="149" y="1069"/>
                </a:lnTo>
                <a:lnTo>
                  <a:pt x="206" y="1117"/>
                </a:lnTo>
                <a:lnTo>
                  <a:pt x="269" y="1157"/>
                </a:lnTo>
                <a:lnTo>
                  <a:pt x="337" y="1186"/>
                </a:lnTo>
                <a:lnTo>
                  <a:pt x="409" y="1205"/>
                </a:lnTo>
                <a:lnTo>
                  <a:pt x="483" y="1211"/>
                </a:lnTo>
                <a:lnTo>
                  <a:pt x="559" y="1206"/>
                </a:lnTo>
                <a:lnTo>
                  <a:pt x="631" y="1190"/>
                </a:lnTo>
                <a:lnTo>
                  <a:pt x="696" y="1164"/>
                </a:lnTo>
                <a:lnTo>
                  <a:pt x="755" y="1128"/>
                </a:lnTo>
                <a:lnTo>
                  <a:pt x="807" y="1084"/>
                </a:lnTo>
                <a:lnTo>
                  <a:pt x="851" y="1033"/>
                </a:lnTo>
                <a:lnTo>
                  <a:pt x="886" y="974"/>
                </a:lnTo>
                <a:lnTo>
                  <a:pt x="913" y="909"/>
                </a:lnTo>
                <a:lnTo>
                  <a:pt x="929" y="838"/>
                </a:lnTo>
                <a:lnTo>
                  <a:pt x="934" y="762"/>
                </a:lnTo>
                <a:lnTo>
                  <a:pt x="927" y="671"/>
                </a:lnTo>
                <a:lnTo>
                  <a:pt x="921" y="644"/>
                </a:lnTo>
                <a:lnTo>
                  <a:pt x="927" y="645"/>
                </a:lnTo>
                <a:lnTo>
                  <a:pt x="987" y="650"/>
                </a:lnTo>
                <a:lnTo>
                  <a:pt x="1046" y="651"/>
                </a:lnTo>
                <a:lnTo>
                  <a:pt x="1104" y="646"/>
                </a:lnTo>
                <a:lnTo>
                  <a:pt x="1120" y="642"/>
                </a:lnTo>
                <a:lnTo>
                  <a:pt x="1168" y="631"/>
                </a:lnTo>
                <a:lnTo>
                  <a:pt x="1234" y="606"/>
                </a:lnTo>
                <a:lnTo>
                  <a:pt x="1300" y="572"/>
                </a:lnTo>
                <a:lnTo>
                  <a:pt x="1361" y="527"/>
                </a:lnTo>
                <a:lnTo>
                  <a:pt x="1415" y="473"/>
                </a:lnTo>
                <a:lnTo>
                  <a:pt x="1458" y="409"/>
                </a:lnTo>
                <a:lnTo>
                  <a:pt x="1486" y="335"/>
                </a:lnTo>
                <a:lnTo>
                  <a:pt x="1496" y="252"/>
                </a:lnTo>
                <a:close/>
              </a:path>
            </a:pathLst>
          </a:custGeom>
          <a:solidFill>
            <a:srgbClr val="ED2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5C37611-91FC-A544-898C-07BB3D064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1714"/>
            <a:ext cx="987119" cy="10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2E4B1-5F9D-904D-A674-E65D52A0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sejam enganados induzidos pelo </a:t>
            </a:r>
            <a:br>
              <a:rPr lang="pt-BR" dirty="0"/>
            </a:br>
            <a:r>
              <a:rPr lang="pt-BR" dirty="0"/>
              <a:t>inimigo para se apostatar do movimento remanescente de Deus.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67B27C9-C55D-7144-8370-222DAA1F76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7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F57565-FCB2-DB49-9B86-1A98DA20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“É tão certo que temos a verdade como é certo que Deus vive, e satanás, com todas suas artimanhas e seu poder infernal, não pode mudar a verdade de Deus em mentira. Enquanto o grande adversário tenta seu máximo tornar de nenhum efeito a palavra de Deus, a verdade deve sair como uma lâmpada que ilumina”.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6B4E21-C160-6147-9CEA-A6A823B9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Maranata, p. 127.</a:t>
            </a:r>
          </a:p>
        </p:txBody>
      </p:sp>
    </p:spTree>
    <p:extLst>
      <p:ext uri="{BB962C8B-B14F-4D97-AF65-F5344CB8AC3E}">
        <p14:creationId xmlns:p14="http://schemas.microsoft.com/office/powerpoint/2010/main" val="2290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DDCF7D-575F-354A-8EE8-929BBFC3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MORDOMO FIEL </a:t>
            </a:r>
          </a:p>
        </p:txBody>
      </p:sp>
    </p:spTree>
    <p:extLst>
      <p:ext uri="{BB962C8B-B14F-4D97-AF65-F5344CB8AC3E}">
        <p14:creationId xmlns:p14="http://schemas.microsoft.com/office/powerpoint/2010/main" val="15287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9A122A-BAE3-7246-8EC0-C95759698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“Também obrigou todos, pequenos e grandes, ricos e pobres, livres e escravos, a receberem certa marca na mão direita ou na testa, para que ninguém pudesse comprar nem vender, a não ser quem tivesse a marca, que é o nome da besta ou o número do seu nome.”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FBE6BD-B66C-DE48-A999-85943E5DAA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5264" y="4886851"/>
            <a:ext cx="3252300" cy="456583"/>
          </a:xfrm>
        </p:spPr>
        <p:txBody>
          <a:bodyPr>
            <a:normAutofit/>
          </a:bodyPr>
          <a:lstStyle/>
          <a:p>
            <a:r>
              <a:rPr lang="pt-BR" dirty="0"/>
              <a:t>APOCALIPSE13:16, 17</a:t>
            </a:r>
          </a:p>
        </p:txBody>
      </p:sp>
    </p:spTree>
    <p:extLst>
      <p:ext uri="{BB962C8B-B14F-4D97-AF65-F5344CB8AC3E}">
        <p14:creationId xmlns:p14="http://schemas.microsoft.com/office/powerpoint/2010/main" val="25748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5BD315-8C65-F144-B310-428458EF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Será o amor ao dinheiro, a cobiça de posses materiais e a confiança em coisas deste mundo que levarão muitos a se apostatar.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69632E8-38B0-9B45-A0D0-BF4A47278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34975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80EF4-45C5-2543-8ECB-78CCF1D1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vital para nós confiar em Deus como o proprietário de tudo.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9ADB3BE-9CEA-7D4D-95D2-25136FD0DD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11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C97F1F-D9C4-C044-9A7A-C2BD1177D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“Portanto, que todos nos considerem servos de Cristo e encarregados dos mistérios de Deus. O que se requer desses encarregados é que sejam fiéis”.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8E4B1F-E704-6A4E-9334-0D62F4C05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I</a:t>
            </a:r>
            <a:r>
              <a:rPr lang="pt-BR" dirty="0"/>
              <a:t> Coríntios 4:1,2 </a:t>
            </a:r>
          </a:p>
        </p:txBody>
      </p:sp>
    </p:spTree>
    <p:extLst>
      <p:ext uri="{BB962C8B-B14F-4D97-AF65-F5344CB8AC3E}">
        <p14:creationId xmlns:p14="http://schemas.microsoft.com/office/powerpoint/2010/main" val="17385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DFDF47-B6FF-2F44-85B0-3E530CD4B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Mordomos fieis que sabem, pregam e sustentam o evangelho eterno participarão da recompensa da vida eterna.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A3CEEF1-1042-F348-A4B6-18C940B1C2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3495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D1DA0-A2B0-3B4B-BC7B-A01E4E4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permita que as balas do engano do inimigo o façam cair.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040873C-B389-734A-A438-B63588C8D6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2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BAD881-4003-D24E-AD6F-CD3BA6451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atitude mundana para com a vida parece estar ganhando terreno no princípio da generosidade e altruísmo.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9C798D4-7711-6742-9AA5-875B2F2834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5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9749A1-5DA7-644B-953F-57C47C886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Como a mensagem de Deus para esses últimos dias serve como antidoto para o egocentrismo?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C54A242-337B-EB4A-A5EA-23F5F88C1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12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4442F-0F48-E44D-A3EC-0951B1F0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</p:spPr>
        <p:txBody>
          <a:bodyPr>
            <a:normAutofit/>
          </a:bodyPr>
          <a:lstStyle/>
          <a:p>
            <a:r>
              <a:rPr lang="pt-BR" dirty="0"/>
              <a:t>AS TRÊS MENSAGENS ANGÉLICAS SÃO O ÚLTIMO CHAMADO DE DEUS AO MUNDO.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495F6E1-49C9-7F4D-BFDD-EA1EA89AFC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5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6A7E2-3172-604D-98B8-F34D71EE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MORDOMO VOADOR </a:t>
            </a:r>
          </a:p>
        </p:txBody>
      </p:sp>
    </p:spTree>
    <p:extLst>
      <p:ext uri="{BB962C8B-B14F-4D97-AF65-F5344CB8AC3E}">
        <p14:creationId xmlns:p14="http://schemas.microsoft.com/office/powerpoint/2010/main" val="24887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6CA5B1-C1DA-0448-A9EA-57B027DC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Esse evangelho eterno aponta para Jesus que se humilhou de proprietário para mordomo e foi fiel até a morte na cruz.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67B7B51-A41A-6E46-92B7-E6E3B013BE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15" y="868680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41983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3E6190-93B9-5D47-B070-AA245DD7B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“Pendendo sobre a cruz Cristo era o Evangelho”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5F81D5-91BC-D841-9715-FF7073C04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Manuscript</a:t>
            </a:r>
            <a:r>
              <a:rPr lang="pt-BR" dirty="0"/>
              <a:t> Releases, vol. 21, </a:t>
            </a:r>
            <a:r>
              <a:rPr lang="pt-BR" dirty="0" err="1"/>
              <a:t>n.d</a:t>
            </a:r>
            <a:r>
              <a:rPr lang="pt-BR" dirty="0"/>
              <a:t>., p. 37. </a:t>
            </a:r>
          </a:p>
        </p:txBody>
      </p:sp>
    </p:spTree>
    <p:extLst>
      <p:ext uri="{BB962C8B-B14F-4D97-AF65-F5344CB8AC3E}">
        <p14:creationId xmlns:p14="http://schemas.microsoft.com/office/powerpoint/2010/main" val="9187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F28104-EB81-F849-9963-B0E681E0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A MENSAGEM DO PRIMEIRO ANJO E OS CINCO ITENS DA MORDOMIA </a:t>
            </a:r>
          </a:p>
        </p:txBody>
      </p:sp>
    </p:spTree>
    <p:extLst>
      <p:ext uri="{BB962C8B-B14F-4D97-AF65-F5344CB8AC3E}">
        <p14:creationId xmlns:p14="http://schemas.microsoft.com/office/powerpoint/2010/main" val="9508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605</Words>
  <Application>Microsoft Office PowerPoint</Application>
  <PresentationFormat>Widescreen</PresentationFormat>
  <Paragraphs>45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Tw Cen MT</vt:lpstr>
      <vt:lpstr>Wingdings</vt:lpstr>
      <vt:lpstr>Tema do Office</vt:lpstr>
      <vt:lpstr>Apresentação do PowerPoint</vt:lpstr>
      <vt:lpstr>mordomia </vt:lpstr>
      <vt:lpstr>Apresentação do PowerPoint</vt:lpstr>
      <vt:lpstr>Apresentação do PowerPoint</vt:lpstr>
      <vt:lpstr>AS TRÊS MENSAGENS ANGÉLICAS SÃO O ÚLTIMO CHAMADO DE DEUS AO MUNDO.</vt:lpstr>
      <vt:lpstr>UM MORDOMO VOADOR </vt:lpstr>
      <vt:lpstr>Apresentação do PowerPoint</vt:lpstr>
      <vt:lpstr>Apresentação do PowerPoint</vt:lpstr>
      <vt:lpstr>A MENSAGEM DO PRIMEIRO ANJO E OS CINCO ITENS DA MORDOMIA </vt:lpstr>
      <vt:lpstr>Apresentação do PowerPoint</vt:lpstr>
      <vt:lpstr>Verdade </vt:lpstr>
      <vt:lpstr>Tempo </vt:lpstr>
      <vt:lpstr>Templo </vt:lpstr>
      <vt:lpstr>Tesouros </vt:lpstr>
      <vt:lpstr>Talentos </vt:lpstr>
      <vt:lpstr>MORDOMO CAÍDO</vt:lpstr>
      <vt:lpstr>Apresentação do PowerPoint</vt:lpstr>
      <vt:lpstr>Apresentação do PowerPoint</vt:lpstr>
      <vt:lpstr>Apresentação do PowerPoint</vt:lpstr>
      <vt:lpstr>Não sejam enganados induzidos pelo  inimigo para se apostatar do movimento remanescente de Deus. </vt:lpstr>
      <vt:lpstr>Apresentação do PowerPoint</vt:lpstr>
      <vt:lpstr>MORDOMO FIEL </vt:lpstr>
      <vt:lpstr>Apresentação do PowerPoint</vt:lpstr>
      <vt:lpstr>Apresentação do PowerPoint</vt:lpstr>
      <vt:lpstr>é vital para nós confiar em Deus como o proprietário de tudo. </vt:lpstr>
      <vt:lpstr>Apresentação do PowerPoint</vt:lpstr>
      <vt:lpstr>Apresentação do PowerPoint</vt:lpstr>
      <vt:lpstr>Não permita que as balas do engano do inimigo o façam cair. 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 2021</dc:subject>
  <dc:creator>4TONS - Pr. Marcelo Augusto de Carvalho</dc:creator>
  <cp:keywords>www.4tons.com.br</cp:keywords>
  <dc:description>COMÉRCIO PROIBIDO. USO PESSOAL</dc:description>
  <cp:lastModifiedBy>DSA - Juninha Barboza</cp:lastModifiedBy>
  <cp:revision>5</cp:revision>
  <dcterms:created xsi:type="dcterms:W3CDTF">2019-03-06T22:34:21Z</dcterms:created>
  <dcterms:modified xsi:type="dcterms:W3CDTF">2020-12-07T12:23:53Z</dcterms:modified>
  <cp:category>MORDOMIA CRISTÃ</cp:category>
</cp:coreProperties>
</file>