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66" r:id="rId4"/>
    <p:sldId id="267" r:id="rId5"/>
    <p:sldId id="284" r:id="rId6"/>
    <p:sldId id="285" r:id="rId7"/>
    <p:sldId id="290" r:id="rId8"/>
    <p:sldId id="293" r:id="rId9"/>
    <p:sldId id="286" r:id="rId10"/>
    <p:sldId id="287" r:id="rId11"/>
    <p:sldId id="291" r:id="rId12"/>
    <p:sldId id="288" r:id="rId13"/>
    <p:sldId id="289" r:id="rId14"/>
    <p:sldId id="292" r:id="rId15"/>
    <p:sldId id="335" r:id="rId16"/>
    <p:sldId id="336" r:id="rId17"/>
    <p:sldId id="350" r:id="rId18"/>
    <p:sldId id="342" r:id="rId19"/>
    <p:sldId id="337" r:id="rId20"/>
    <p:sldId id="338" r:id="rId21"/>
    <p:sldId id="340" r:id="rId22"/>
    <p:sldId id="305" r:id="rId23"/>
    <p:sldId id="306" r:id="rId24"/>
    <p:sldId id="334" r:id="rId25"/>
    <p:sldId id="343" r:id="rId26"/>
    <p:sldId id="344" r:id="rId27"/>
    <p:sldId id="345" r:id="rId28"/>
    <p:sldId id="346" r:id="rId29"/>
    <p:sldId id="347" r:id="rId30"/>
    <p:sldId id="348" r:id="rId31"/>
    <p:sldId id="349" r:id="rId32"/>
    <p:sldId id="298" r:id="rId33"/>
    <p:sldId id="307" r:id="rId34"/>
    <p:sldId id="308" r:id="rId35"/>
    <p:sldId id="309" r:id="rId36"/>
    <p:sldId id="310" r:id="rId37"/>
    <p:sldId id="331" r:id="rId38"/>
    <p:sldId id="332" r:id="rId39"/>
    <p:sldId id="333" r:id="rId40"/>
    <p:sldId id="311" r:id="rId41"/>
    <p:sldId id="312" r:id="rId42"/>
    <p:sldId id="318" r:id="rId43"/>
    <p:sldId id="319" r:id="rId44"/>
    <p:sldId id="317" r:id="rId45"/>
    <p:sldId id="320" r:id="rId46"/>
    <p:sldId id="321" r:id="rId47"/>
    <p:sldId id="322" r:id="rId48"/>
    <p:sldId id="323" r:id="rId49"/>
    <p:sldId id="324" r:id="rId50"/>
    <p:sldId id="325" r:id="rId51"/>
    <p:sldId id="326" r:id="rId52"/>
    <p:sldId id="327" r:id="rId53"/>
    <p:sldId id="328" r:id="rId54"/>
    <p:sldId id="329" r:id="rId55"/>
    <p:sldId id="330" r:id="rId56"/>
    <p:sldId id="258" r:id="rId57"/>
    <p:sldId id="259" r:id="rId58"/>
    <p:sldId id="260" r:id="rId59"/>
    <p:sldId id="261" r:id="rId60"/>
    <p:sldId id="262" r:id="rId61"/>
    <p:sldId id="263" r:id="rId6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13666" name="Group 2">
            <a:extLst>
              <a:ext uri="{FF2B5EF4-FFF2-40B4-BE49-F238E27FC236}">
                <a16:creationId xmlns:a16="http://schemas.microsoft.com/office/drawing/2014/main" id="{0CB31B42-65DC-4A97-B2CB-16310A6E72CF}"/>
              </a:ext>
            </a:extLst>
          </p:cNvPr>
          <p:cNvGrpSpPr>
            <a:grpSpLocks/>
          </p:cNvGrpSpPr>
          <p:nvPr/>
        </p:nvGrpSpPr>
        <p:grpSpPr bwMode="auto">
          <a:xfrm>
            <a:off x="4716463" y="5345113"/>
            <a:ext cx="4427537" cy="1512887"/>
            <a:chOff x="2971" y="3367"/>
            <a:chExt cx="2789" cy="953"/>
          </a:xfrm>
        </p:grpSpPr>
        <p:sp>
          <p:nvSpPr>
            <p:cNvPr id="113667" name="Freeform 3">
              <a:extLst>
                <a:ext uri="{FF2B5EF4-FFF2-40B4-BE49-F238E27FC236}">
                  <a16:creationId xmlns:a16="http://schemas.microsoft.com/office/drawing/2014/main" id="{59645BC5-7D9A-4818-A0EE-B680573D4C74}"/>
                </a:ext>
              </a:extLst>
            </p:cNvPr>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68" name="Freeform 4">
              <a:extLst>
                <a:ext uri="{FF2B5EF4-FFF2-40B4-BE49-F238E27FC236}">
                  <a16:creationId xmlns:a16="http://schemas.microsoft.com/office/drawing/2014/main" id="{B14C204F-4A42-46B3-823D-C8F7C23E2114}"/>
                </a:ext>
              </a:extLst>
            </p:cNvPr>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69" name="Freeform 5">
              <a:extLst>
                <a:ext uri="{FF2B5EF4-FFF2-40B4-BE49-F238E27FC236}">
                  <a16:creationId xmlns:a16="http://schemas.microsoft.com/office/drawing/2014/main" id="{2143F613-EC05-4488-84CC-04B22B144564}"/>
                </a:ext>
              </a:extLst>
            </p:cNvPr>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0" name="Freeform 6">
              <a:extLst>
                <a:ext uri="{FF2B5EF4-FFF2-40B4-BE49-F238E27FC236}">
                  <a16:creationId xmlns:a16="http://schemas.microsoft.com/office/drawing/2014/main" id="{21765079-FE13-40C5-8B71-A1062D6BF2ED}"/>
                </a:ext>
              </a:extLst>
            </p:cNvPr>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1" name="Freeform 7">
              <a:extLst>
                <a:ext uri="{FF2B5EF4-FFF2-40B4-BE49-F238E27FC236}">
                  <a16:creationId xmlns:a16="http://schemas.microsoft.com/office/drawing/2014/main" id="{201BBB70-2178-4674-96F7-4A3531A333F3}"/>
                </a:ext>
              </a:extLst>
            </p:cNvPr>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2" name="Freeform 8">
              <a:extLst>
                <a:ext uri="{FF2B5EF4-FFF2-40B4-BE49-F238E27FC236}">
                  <a16:creationId xmlns:a16="http://schemas.microsoft.com/office/drawing/2014/main" id="{2430BE83-E786-4D04-A3C7-5DEA64DF0B98}"/>
                </a:ext>
              </a:extLst>
            </p:cNvPr>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3" name="Freeform 9">
              <a:extLst>
                <a:ext uri="{FF2B5EF4-FFF2-40B4-BE49-F238E27FC236}">
                  <a16:creationId xmlns:a16="http://schemas.microsoft.com/office/drawing/2014/main" id="{CCF417D5-C546-46CD-AE51-C1EEEE955353}"/>
                </a:ext>
              </a:extLst>
            </p:cNvPr>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4" name="Freeform 10">
              <a:extLst>
                <a:ext uri="{FF2B5EF4-FFF2-40B4-BE49-F238E27FC236}">
                  <a16:creationId xmlns:a16="http://schemas.microsoft.com/office/drawing/2014/main" id="{B565208A-29DC-4AED-ADD6-6A9B3481FF2B}"/>
                </a:ext>
              </a:extLst>
            </p:cNvPr>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5" name="Freeform 11">
              <a:extLst>
                <a:ext uri="{FF2B5EF4-FFF2-40B4-BE49-F238E27FC236}">
                  <a16:creationId xmlns:a16="http://schemas.microsoft.com/office/drawing/2014/main" id="{A2C7A566-2D89-49FA-8A31-5D1DE695E797}"/>
                </a:ext>
              </a:extLst>
            </p:cNvPr>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6" name="Freeform 12">
              <a:extLst>
                <a:ext uri="{FF2B5EF4-FFF2-40B4-BE49-F238E27FC236}">
                  <a16:creationId xmlns:a16="http://schemas.microsoft.com/office/drawing/2014/main" id="{08121CD9-EEAC-40E8-B3FF-6E4AB3B5ECEF}"/>
                </a:ext>
              </a:extLst>
            </p:cNvPr>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7" name="Freeform 13">
              <a:extLst>
                <a:ext uri="{FF2B5EF4-FFF2-40B4-BE49-F238E27FC236}">
                  <a16:creationId xmlns:a16="http://schemas.microsoft.com/office/drawing/2014/main" id="{5AC12799-2858-4801-9878-46EF066F1879}"/>
                </a:ext>
              </a:extLst>
            </p:cNvPr>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8" name="Freeform 14">
              <a:extLst>
                <a:ext uri="{FF2B5EF4-FFF2-40B4-BE49-F238E27FC236}">
                  <a16:creationId xmlns:a16="http://schemas.microsoft.com/office/drawing/2014/main" id="{B1AE980B-DC87-4C85-B6E1-7037B8EDC8A0}"/>
                </a:ext>
              </a:extLst>
            </p:cNvPr>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79" name="Freeform 15">
              <a:extLst>
                <a:ext uri="{FF2B5EF4-FFF2-40B4-BE49-F238E27FC236}">
                  <a16:creationId xmlns:a16="http://schemas.microsoft.com/office/drawing/2014/main" id="{759649A0-A309-4998-9332-F7014F8B1077}"/>
                </a:ext>
              </a:extLst>
            </p:cNvPr>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80" name="Freeform 16">
              <a:extLst>
                <a:ext uri="{FF2B5EF4-FFF2-40B4-BE49-F238E27FC236}">
                  <a16:creationId xmlns:a16="http://schemas.microsoft.com/office/drawing/2014/main" id="{672139A9-6CDB-4B7D-AA7E-C77765E04DDB}"/>
                </a:ext>
              </a:extLst>
            </p:cNvPr>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3681" name="Freeform 17">
              <a:extLst>
                <a:ext uri="{FF2B5EF4-FFF2-40B4-BE49-F238E27FC236}">
                  <a16:creationId xmlns:a16="http://schemas.microsoft.com/office/drawing/2014/main" id="{9C2415D1-2D43-497B-85D7-E86399A789BB}"/>
                </a:ext>
              </a:extLst>
            </p:cNvPr>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grpSp>
      <p:sp>
        <p:nvSpPr>
          <p:cNvPr id="113682" name="Rectangle 18">
            <a:extLst>
              <a:ext uri="{FF2B5EF4-FFF2-40B4-BE49-F238E27FC236}">
                <a16:creationId xmlns:a16="http://schemas.microsoft.com/office/drawing/2014/main" id="{7142C37A-3C08-4CB2-8C0B-A0DAD4D429ED}"/>
              </a:ext>
            </a:extLst>
          </p:cNvPr>
          <p:cNvSpPr>
            <a:spLocks noGrp="1" noChangeArrowheads="1"/>
          </p:cNvSpPr>
          <p:nvPr>
            <p:ph type="ctrTitle" sz="quarter"/>
          </p:nvPr>
        </p:nvSpPr>
        <p:spPr>
          <a:xfrm>
            <a:off x="685800" y="1600200"/>
            <a:ext cx="7772400" cy="1828800"/>
          </a:xfrm>
        </p:spPr>
        <p:txBody>
          <a:bodyPr anchor="b"/>
          <a:lstStyle>
            <a:lvl1pPr>
              <a:defRPr sz="5700"/>
            </a:lvl1pPr>
          </a:lstStyle>
          <a:p>
            <a:pPr lvl="0"/>
            <a:r>
              <a:rPr lang="en-US" altLang="pt-BR" noProof="0"/>
              <a:t>Click to edit Master title style</a:t>
            </a:r>
          </a:p>
        </p:txBody>
      </p:sp>
      <p:sp>
        <p:nvSpPr>
          <p:cNvPr id="113683" name="Rectangle 19">
            <a:extLst>
              <a:ext uri="{FF2B5EF4-FFF2-40B4-BE49-F238E27FC236}">
                <a16:creationId xmlns:a16="http://schemas.microsoft.com/office/drawing/2014/main" id="{EAF67D43-7C49-4F92-AA21-17A5AE2032C2}"/>
              </a:ext>
            </a:extLst>
          </p:cNvPr>
          <p:cNvSpPr>
            <a:spLocks noGrp="1" noChangeArrowheads="1"/>
          </p:cNvSpPr>
          <p:nvPr>
            <p:ph type="subTitle" sz="quarter" idx="1"/>
          </p:nvPr>
        </p:nvSpPr>
        <p:spPr>
          <a:xfrm>
            <a:off x="1371600" y="3733800"/>
            <a:ext cx="6400800" cy="1752600"/>
          </a:xfrm>
        </p:spPr>
        <p:txBody>
          <a:bodyPr/>
          <a:lstStyle>
            <a:lvl1pPr marL="0" indent="0" algn="ctr">
              <a:buFont typeface="Wingdings" panose="05000000000000000000" pitchFamily="2" charset="2"/>
              <a:buNone/>
              <a:defRPr sz="3600"/>
            </a:lvl1pPr>
          </a:lstStyle>
          <a:p>
            <a:pPr lvl="0"/>
            <a:r>
              <a:rPr lang="en-US" altLang="pt-BR" noProof="0"/>
              <a:t>Click to edit Master subtitle style</a:t>
            </a:r>
          </a:p>
        </p:txBody>
      </p:sp>
      <p:sp>
        <p:nvSpPr>
          <p:cNvPr id="113684" name="Rectangle 20">
            <a:extLst>
              <a:ext uri="{FF2B5EF4-FFF2-40B4-BE49-F238E27FC236}">
                <a16:creationId xmlns:a16="http://schemas.microsoft.com/office/drawing/2014/main" id="{23654172-B737-471E-AC11-AD4AE86C597A}"/>
              </a:ext>
            </a:extLst>
          </p:cNvPr>
          <p:cNvSpPr>
            <a:spLocks noGrp="1" noChangeArrowheads="1"/>
          </p:cNvSpPr>
          <p:nvPr>
            <p:ph type="dt" sz="quarter" idx="2"/>
          </p:nvPr>
        </p:nvSpPr>
        <p:spPr/>
        <p:txBody>
          <a:bodyPr/>
          <a:lstStyle>
            <a:lvl1pPr>
              <a:defRPr/>
            </a:lvl1pPr>
          </a:lstStyle>
          <a:p>
            <a:endParaRPr lang="en-US" altLang="pt-BR"/>
          </a:p>
        </p:txBody>
      </p:sp>
      <p:sp>
        <p:nvSpPr>
          <p:cNvPr id="113685" name="Rectangle 21">
            <a:extLst>
              <a:ext uri="{FF2B5EF4-FFF2-40B4-BE49-F238E27FC236}">
                <a16:creationId xmlns:a16="http://schemas.microsoft.com/office/drawing/2014/main" id="{5E088C71-8677-4BE4-8AA9-40D31840D682}"/>
              </a:ext>
            </a:extLst>
          </p:cNvPr>
          <p:cNvSpPr>
            <a:spLocks noGrp="1" noChangeArrowheads="1"/>
          </p:cNvSpPr>
          <p:nvPr>
            <p:ph type="ftr" sz="quarter" idx="3"/>
          </p:nvPr>
        </p:nvSpPr>
        <p:spPr/>
        <p:txBody>
          <a:bodyPr/>
          <a:lstStyle>
            <a:lvl1pPr>
              <a:defRPr/>
            </a:lvl1pPr>
          </a:lstStyle>
          <a:p>
            <a:endParaRPr lang="en-US" altLang="pt-BR"/>
          </a:p>
        </p:txBody>
      </p:sp>
      <p:sp>
        <p:nvSpPr>
          <p:cNvPr id="113686" name="Rectangle 22">
            <a:extLst>
              <a:ext uri="{FF2B5EF4-FFF2-40B4-BE49-F238E27FC236}">
                <a16:creationId xmlns:a16="http://schemas.microsoft.com/office/drawing/2014/main" id="{E120AB34-D005-410A-B438-58A91041E432}"/>
              </a:ext>
            </a:extLst>
          </p:cNvPr>
          <p:cNvSpPr>
            <a:spLocks noGrp="1" noChangeArrowheads="1"/>
          </p:cNvSpPr>
          <p:nvPr>
            <p:ph type="sldNum" sz="quarter" idx="4"/>
          </p:nvPr>
        </p:nvSpPr>
        <p:spPr/>
        <p:txBody>
          <a:bodyPr/>
          <a:lstStyle>
            <a:lvl1pPr>
              <a:defRPr/>
            </a:lvl1pPr>
          </a:lstStyle>
          <a:p>
            <a:fld id="{2B0C028E-FD5A-4DA9-97C7-FD0E23464FDC}" type="slidenum">
              <a:rPr lang="en-US" altLang="pt-BR"/>
              <a:pPr/>
              <a:t>‹nº›</a:t>
            </a:fld>
            <a:endParaRPr lang="en-US" alt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1509F0-F1F6-43B5-89EC-3E7ADB306A2F}"/>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985B112F-01AA-44E8-9C8A-3AF4173B8458}"/>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B26FB3C-94EB-41DD-BC00-6FD2B02EE5D1}"/>
              </a:ext>
            </a:extLst>
          </p:cNvPr>
          <p:cNvSpPr>
            <a:spLocks noGrp="1"/>
          </p:cNvSpPr>
          <p:nvPr>
            <p:ph type="dt" sz="half" idx="10"/>
          </p:nvPr>
        </p:nvSpPr>
        <p:spPr/>
        <p:txBody>
          <a:bodyPr/>
          <a:lstStyle>
            <a:lvl1pPr>
              <a:defRPr/>
            </a:lvl1pPr>
          </a:lstStyle>
          <a:p>
            <a:endParaRPr lang="en-US" altLang="pt-BR"/>
          </a:p>
        </p:txBody>
      </p:sp>
      <p:sp>
        <p:nvSpPr>
          <p:cNvPr id="5" name="Espaço Reservado para Rodapé 4">
            <a:extLst>
              <a:ext uri="{FF2B5EF4-FFF2-40B4-BE49-F238E27FC236}">
                <a16:creationId xmlns:a16="http://schemas.microsoft.com/office/drawing/2014/main" id="{D934EB86-B05D-471E-B227-16A8F76E6FF7}"/>
              </a:ext>
            </a:extLst>
          </p:cNvPr>
          <p:cNvSpPr>
            <a:spLocks noGrp="1"/>
          </p:cNvSpPr>
          <p:nvPr>
            <p:ph type="ftr" sz="quarter" idx="11"/>
          </p:nvPr>
        </p:nvSpPr>
        <p:spPr/>
        <p:txBody>
          <a:bodyPr/>
          <a:lstStyle>
            <a:lvl1pPr>
              <a:defRPr/>
            </a:lvl1pPr>
          </a:lstStyle>
          <a:p>
            <a:endParaRPr lang="en-US" altLang="pt-BR"/>
          </a:p>
        </p:txBody>
      </p:sp>
      <p:sp>
        <p:nvSpPr>
          <p:cNvPr id="6" name="Espaço Reservado para Número de Slide 5">
            <a:extLst>
              <a:ext uri="{FF2B5EF4-FFF2-40B4-BE49-F238E27FC236}">
                <a16:creationId xmlns:a16="http://schemas.microsoft.com/office/drawing/2014/main" id="{37BEF172-3A0B-44B4-AF49-2F614FB6E0BA}"/>
              </a:ext>
            </a:extLst>
          </p:cNvPr>
          <p:cNvSpPr>
            <a:spLocks noGrp="1"/>
          </p:cNvSpPr>
          <p:nvPr>
            <p:ph type="sldNum" sz="quarter" idx="12"/>
          </p:nvPr>
        </p:nvSpPr>
        <p:spPr/>
        <p:txBody>
          <a:bodyPr/>
          <a:lstStyle>
            <a:lvl1pPr>
              <a:defRPr/>
            </a:lvl1pPr>
          </a:lstStyle>
          <a:p>
            <a:fld id="{3158C43E-E7B3-4C54-8BE0-8B2C943432BD}" type="slidenum">
              <a:rPr lang="en-US" altLang="pt-BR"/>
              <a:pPr/>
              <a:t>‹nº›</a:t>
            </a:fld>
            <a:endParaRPr lang="en-US" altLang="pt-BR"/>
          </a:p>
        </p:txBody>
      </p:sp>
    </p:spTree>
    <p:extLst>
      <p:ext uri="{BB962C8B-B14F-4D97-AF65-F5344CB8AC3E}">
        <p14:creationId xmlns:p14="http://schemas.microsoft.com/office/powerpoint/2010/main" val="3202793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DD9055F-5579-4EEF-83E2-A0E25CB74C06}"/>
              </a:ext>
            </a:extLst>
          </p:cNvPr>
          <p:cNvSpPr>
            <a:spLocks noGrp="1"/>
          </p:cNvSpPr>
          <p:nvPr>
            <p:ph type="title" orient="vert"/>
          </p:nvPr>
        </p:nvSpPr>
        <p:spPr>
          <a:xfrm>
            <a:off x="6629400" y="277813"/>
            <a:ext cx="2057400" cy="5853112"/>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8D356C9B-18C1-4CFA-9216-A3B69DF756B5}"/>
              </a:ext>
            </a:extLst>
          </p:cNvPr>
          <p:cNvSpPr>
            <a:spLocks noGrp="1"/>
          </p:cNvSpPr>
          <p:nvPr>
            <p:ph type="body" orient="vert" idx="1"/>
          </p:nvPr>
        </p:nvSpPr>
        <p:spPr>
          <a:xfrm>
            <a:off x="457200" y="277813"/>
            <a:ext cx="6019800" cy="5853112"/>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89E8A85-0E73-4E0E-A27B-85D851B3F6B8}"/>
              </a:ext>
            </a:extLst>
          </p:cNvPr>
          <p:cNvSpPr>
            <a:spLocks noGrp="1"/>
          </p:cNvSpPr>
          <p:nvPr>
            <p:ph type="dt" sz="half" idx="10"/>
          </p:nvPr>
        </p:nvSpPr>
        <p:spPr/>
        <p:txBody>
          <a:bodyPr/>
          <a:lstStyle>
            <a:lvl1pPr>
              <a:defRPr/>
            </a:lvl1pPr>
          </a:lstStyle>
          <a:p>
            <a:endParaRPr lang="en-US" altLang="pt-BR"/>
          </a:p>
        </p:txBody>
      </p:sp>
      <p:sp>
        <p:nvSpPr>
          <p:cNvPr id="5" name="Espaço Reservado para Rodapé 4">
            <a:extLst>
              <a:ext uri="{FF2B5EF4-FFF2-40B4-BE49-F238E27FC236}">
                <a16:creationId xmlns:a16="http://schemas.microsoft.com/office/drawing/2014/main" id="{BC06BA4E-2E43-4E97-BD5B-04BF68142FB9}"/>
              </a:ext>
            </a:extLst>
          </p:cNvPr>
          <p:cNvSpPr>
            <a:spLocks noGrp="1"/>
          </p:cNvSpPr>
          <p:nvPr>
            <p:ph type="ftr" sz="quarter" idx="11"/>
          </p:nvPr>
        </p:nvSpPr>
        <p:spPr/>
        <p:txBody>
          <a:bodyPr/>
          <a:lstStyle>
            <a:lvl1pPr>
              <a:defRPr/>
            </a:lvl1pPr>
          </a:lstStyle>
          <a:p>
            <a:endParaRPr lang="en-US" altLang="pt-BR"/>
          </a:p>
        </p:txBody>
      </p:sp>
      <p:sp>
        <p:nvSpPr>
          <p:cNvPr id="6" name="Espaço Reservado para Número de Slide 5">
            <a:extLst>
              <a:ext uri="{FF2B5EF4-FFF2-40B4-BE49-F238E27FC236}">
                <a16:creationId xmlns:a16="http://schemas.microsoft.com/office/drawing/2014/main" id="{4D039A57-B1EE-4645-8ABE-844F9497C72B}"/>
              </a:ext>
            </a:extLst>
          </p:cNvPr>
          <p:cNvSpPr>
            <a:spLocks noGrp="1"/>
          </p:cNvSpPr>
          <p:nvPr>
            <p:ph type="sldNum" sz="quarter" idx="12"/>
          </p:nvPr>
        </p:nvSpPr>
        <p:spPr/>
        <p:txBody>
          <a:bodyPr/>
          <a:lstStyle>
            <a:lvl1pPr>
              <a:defRPr/>
            </a:lvl1pPr>
          </a:lstStyle>
          <a:p>
            <a:fld id="{3F1A5839-2A48-4D21-B25C-3EA87C59A739}" type="slidenum">
              <a:rPr lang="en-US" altLang="pt-BR"/>
              <a:pPr/>
              <a:t>‹nº›</a:t>
            </a:fld>
            <a:endParaRPr lang="en-US" altLang="pt-BR"/>
          </a:p>
        </p:txBody>
      </p:sp>
    </p:spTree>
    <p:extLst>
      <p:ext uri="{BB962C8B-B14F-4D97-AF65-F5344CB8AC3E}">
        <p14:creationId xmlns:p14="http://schemas.microsoft.com/office/powerpoint/2010/main" val="321260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C9F0DA-FFE1-4984-AA12-F5B89AC20BB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5A12AF6-3704-4578-91DD-91F59F4AF242}"/>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6678F9E-0421-4257-B52C-DDB84A370A18}"/>
              </a:ext>
            </a:extLst>
          </p:cNvPr>
          <p:cNvSpPr>
            <a:spLocks noGrp="1"/>
          </p:cNvSpPr>
          <p:nvPr>
            <p:ph type="dt" sz="half" idx="10"/>
          </p:nvPr>
        </p:nvSpPr>
        <p:spPr/>
        <p:txBody>
          <a:bodyPr/>
          <a:lstStyle>
            <a:lvl1pPr>
              <a:defRPr/>
            </a:lvl1pPr>
          </a:lstStyle>
          <a:p>
            <a:endParaRPr lang="en-US" altLang="pt-BR"/>
          </a:p>
        </p:txBody>
      </p:sp>
      <p:sp>
        <p:nvSpPr>
          <p:cNvPr id="5" name="Espaço Reservado para Rodapé 4">
            <a:extLst>
              <a:ext uri="{FF2B5EF4-FFF2-40B4-BE49-F238E27FC236}">
                <a16:creationId xmlns:a16="http://schemas.microsoft.com/office/drawing/2014/main" id="{1B23B17D-9792-4F16-A679-0CB943616940}"/>
              </a:ext>
            </a:extLst>
          </p:cNvPr>
          <p:cNvSpPr>
            <a:spLocks noGrp="1"/>
          </p:cNvSpPr>
          <p:nvPr>
            <p:ph type="ftr" sz="quarter" idx="11"/>
          </p:nvPr>
        </p:nvSpPr>
        <p:spPr/>
        <p:txBody>
          <a:bodyPr/>
          <a:lstStyle>
            <a:lvl1pPr>
              <a:defRPr/>
            </a:lvl1pPr>
          </a:lstStyle>
          <a:p>
            <a:endParaRPr lang="en-US" altLang="pt-BR"/>
          </a:p>
        </p:txBody>
      </p:sp>
      <p:sp>
        <p:nvSpPr>
          <p:cNvPr id="6" name="Espaço Reservado para Número de Slide 5">
            <a:extLst>
              <a:ext uri="{FF2B5EF4-FFF2-40B4-BE49-F238E27FC236}">
                <a16:creationId xmlns:a16="http://schemas.microsoft.com/office/drawing/2014/main" id="{5F84CD71-43EB-455C-A37D-077119F1808C}"/>
              </a:ext>
            </a:extLst>
          </p:cNvPr>
          <p:cNvSpPr>
            <a:spLocks noGrp="1"/>
          </p:cNvSpPr>
          <p:nvPr>
            <p:ph type="sldNum" sz="quarter" idx="12"/>
          </p:nvPr>
        </p:nvSpPr>
        <p:spPr/>
        <p:txBody>
          <a:bodyPr/>
          <a:lstStyle>
            <a:lvl1pPr>
              <a:defRPr/>
            </a:lvl1pPr>
          </a:lstStyle>
          <a:p>
            <a:fld id="{FFE7F34C-431B-4B05-BA7E-FC23878EBCD4}" type="slidenum">
              <a:rPr lang="en-US" altLang="pt-BR"/>
              <a:pPr/>
              <a:t>‹nº›</a:t>
            </a:fld>
            <a:endParaRPr lang="en-US" altLang="pt-BR"/>
          </a:p>
        </p:txBody>
      </p:sp>
    </p:spTree>
    <p:extLst>
      <p:ext uri="{BB962C8B-B14F-4D97-AF65-F5344CB8AC3E}">
        <p14:creationId xmlns:p14="http://schemas.microsoft.com/office/powerpoint/2010/main" val="3156570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84731-91AF-4545-A3FF-A28A81B8DB70}"/>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7423640B-B4E8-483D-B004-F06EF0C70F7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DDE65814-EDE0-478D-AE8C-A22847E68192}"/>
              </a:ext>
            </a:extLst>
          </p:cNvPr>
          <p:cNvSpPr>
            <a:spLocks noGrp="1"/>
          </p:cNvSpPr>
          <p:nvPr>
            <p:ph type="dt" sz="half" idx="10"/>
          </p:nvPr>
        </p:nvSpPr>
        <p:spPr/>
        <p:txBody>
          <a:bodyPr/>
          <a:lstStyle>
            <a:lvl1pPr>
              <a:defRPr/>
            </a:lvl1pPr>
          </a:lstStyle>
          <a:p>
            <a:endParaRPr lang="en-US" altLang="pt-BR"/>
          </a:p>
        </p:txBody>
      </p:sp>
      <p:sp>
        <p:nvSpPr>
          <p:cNvPr id="5" name="Espaço Reservado para Rodapé 4">
            <a:extLst>
              <a:ext uri="{FF2B5EF4-FFF2-40B4-BE49-F238E27FC236}">
                <a16:creationId xmlns:a16="http://schemas.microsoft.com/office/drawing/2014/main" id="{C36B52E7-8A6C-4841-B432-9F9C5C895A0B}"/>
              </a:ext>
            </a:extLst>
          </p:cNvPr>
          <p:cNvSpPr>
            <a:spLocks noGrp="1"/>
          </p:cNvSpPr>
          <p:nvPr>
            <p:ph type="ftr" sz="quarter" idx="11"/>
          </p:nvPr>
        </p:nvSpPr>
        <p:spPr/>
        <p:txBody>
          <a:bodyPr/>
          <a:lstStyle>
            <a:lvl1pPr>
              <a:defRPr/>
            </a:lvl1pPr>
          </a:lstStyle>
          <a:p>
            <a:endParaRPr lang="en-US" altLang="pt-BR"/>
          </a:p>
        </p:txBody>
      </p:sp>
      <p:sp>
        <p:nvSpPr>
          <p:cNvPr id="6" name="Espaço Reservado para Número de Slide 5">
            <a:extLst>
              <a:ext uri="{FF2B5EF4-FFF2-40B4-BE49-F238E27FC236}">
                <a16:creationId xmlns:a16="http://schemas.microsoft.com/office/drawing/2014/main" id="{0DC5333C-034E-4495-9082-0DB71504C427}"/>
              </a:ext>
            </a:extLst>
          </p:cNvPr>
          <p:cNvSpPr>
            <a:spLocks noGrp="1"/>
          </p:cNvSpPr>
          <p:nvPr>
            <p:ph type="sldNum" sz="quarter" idx="12"/>
          </p:nvPr>
        </p:nvSpPr>
        <p:spPr/>
        <p:txBody>
          <a:bodyPr/>
          <a:lstStyle>
            <a:lvl1pPr>
              <a:defRPr/>
            </a:lvl1pPr>
          </a:lstStyle>
          <a:p>
            <a:fld id="{221512FD-7083-4D13-B988-339565BEC9D4}" type="slidenum">
              <a:rPr lang="en-US" altLang="pt-BR"/>
              <a:pPr/>
              <a:t>‹nº›</a:t>
            </a:fld>
            <a:endParaRPr lang="en-US" altLang="pt-BR"/>
          </a:p>
        </p:txBody>
      </p:sp>
    </p:spTree>
    <p:extLst>
      <p:ext uri="{BB962C8B-B14F-4D97-AF65-F5344CB8AC3E}">
        <p14:creationId xmlns:p14="http://schemas.microsoft.com/office/powerpoint/2010/main" val="88041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161669-46F5-453F-A935-3648C1260C7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7E5364E-71D9-4CD2-9C9F-BB7241B1A4A2}"/>
              </a:ext>
            </a:extLst>
          </p:cNvPr>
          <p:cNvSpPr>
            <a:spLocks noGrp="1"/>
          </p:cNvSpPr>
          <p:nvPr>
            <p:ph sz="half" idx="1"/>
          </p:nvPr>
        </p:nvSpPr>
        <p:spPr>
          <a:xfrm>
            <a:off x="457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E451DB1D-1F03-4657-844E-352F2EAF509A}"/>
              </a:ext>
            </a:extLst>
          </p:cNvPr>
          <p:cNvSpPr>
            <a:spLocks noGrp="1"/>
          </p:cNvSpPr>
          <p:nvPr>
            <p:ph sz="half" idx="2"/>
          </p:nvPr>
        </p:nvSpPr>
        <p:spPr>
          <a:xfrm>
            <a:off x="4648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A3FF7210-E009-4830-ACAD-1192B8DA6832}"/>
              </a:ext>
            </a:extLst>
          </p:cNvPr>
          <p:cNvSpPr>
            <a:spLocks noGrp="1"/>
          </p:cNvSpPr>
          <p:nvPr>
            <p:ph type="dt" sz="half" idx="10"/>
          </p:nvPr>
        </p:nvSpPr>
        <p:spPr/>
        <p:txBody>
          <a:bodyPr/>
          <a:lstStyle>
            <a:lvl1pPr>
              <a:defRPr/>
            </a:lvl1pPr>
          </a:lstStyle>
          <a:p>
            <a:endParaRPr lang="en-US" altLang="pt-BR"/>
          </a:p>
        </p:txBody>
      </p:sp>
      <p:sp>
        <p:nvSpPr>
          <p:cNvPr id="6" name="Espaço Reservado para Rodapé 5">
            <a:extLst>
              <a:ext uri="{FF2B5EF4-FFF2-40B4-BE49-F238E27FC236}">
                <a16:creationId xmlns:a16="http://schemas.microsoft.com/office/drawing/2014/main" id="{D055D567-2815-4758-8760-C853E891A41A}"/>
              </a:ext>
            </a:extLst>
          </p:cNvPr>
          <p:cNvSpPr>
            <a:spLocks noGrp="1"/>
          </p:cNvSpPr>
          <p:nvPr>
            <p:ph type="ftr" sz="quarter" idx="11"/>
          </p:nvPr>
        </p:nvSpPr>
        <p:spPr/>
        <p:txBody>
          <a:bodyPr/>
          <a:lstStyle>
            <a:lvl1pPr>
              <a:defRPr/>
            </a:lvl1pPr>
          </a:lstStyle>
          <a:p>
            <a:endParaRPr lang="en-US" altLang="pt-BR"/>
          </a:p>
        </p:txBody>
      </p:sp>
      <p:sp>
        <p:nvSpPr>
          <p:cNvPr id="7" name="Espaço Reservado para Número de Slide 6">
            <a:extLst>
              <a:ext uri="{FF2B5EF4-FFF2-40B4-BE49-F238E27FC236}">
                <a16:creationId xmlns:a16="http://schemas.microsoft.com/office/drawing/2014/main" id="{A19AD269-C6A4-49FF-BA2B-271949E4DC80}"/>
              </a:ext>
            </a:extLst>
          </p:cNvPr>
          <p:cNvSpPr>
            <a:spLocks noGrp="1"/>
          </p:cNvSpPr>
          <p:nvPr>
            <p:ph type="sldNum" sz="quarter" idx="12"/>
          </p:nvPr>
        </p:nvSpPr>
        <p:spPr/>
        <p:txBody>
          <a:bodyPr/>
          <a:lstStyle>
            <a:lvl1pPr>
              <a:defRPr/>
            </a:lvl1pPr>
          </a:lstStyle>
          <a:p>
            <a:fld id="{F607B167-E771-4BCB-8CB4-965BE6C1BA61}" type="slidenum">
              <a:rPr lang="en-US" altLang="pt-BR"/>
              <a:pPr/>
              <a:t>‹nº›</a:t>
            </a:fld>
            <a:endParaRPr lang="en-US" altLang="pt-BR"/>
          </a:p>
        </p:txBody>
      </p:sp>
    </p:spTree>
    <p:extLst>
      <p:ext uri="{BB962C8B-B14F-4D97-AF65-F5344CB8AC3E}">
        <p14:creationId xmlns:p14="http://schemas.microsoft.com/office/powerpoint/2010/main" val="774665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62BC0-0EA8-4119-A317-88F4FE47D921}"/>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2C90BDEC-D705-4945-894D-7F830B6E902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323E72E-4093-48ED-A9D0-65215041B02C}"/>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EEE1DE46-9A07-4022-A4DA-F4004A20E85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B5553F52-8EFF-4388-B146-93A6532F66DB}"/>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2746B8-2FAC-46CE-B3AE-45BB9C4F4047}"/>
              </a:ext>
            </a:extLst>
          </p:cNvPr>
          <p:cNvSpPr>
            <a:spLocks noGrp="1"/>
          </p:cNvSpPr>
          <p:nvPr>
            <p:ph type="dt" sz="half" idx="10"/>
          </p:nvPr>
        </p:nvSpPr>
        <p:spPr/>
        <p:txBody>
          <a:bodyPr/>
          <a:lstStyle>
            <a:lvl1pPr>
              <a:defRPr/>
            </a:lvl1pPr>
          </a:lstStyle>
          <a:p>
            <a:endParaRPr lang="en-US" altLang="pt-BR"/>
          </a:p>
        </p:txBody>
      </p:sp>
      <p:sp>
        <p:nvSpPr>
          <p:cNvPr id="8" name="Espaço Reservado para Rodapé 7">
            <a:extLst>
              <a:ext uri="{FF2B5EF4-FFF2-40B4-BE49-F238E27FC236}">
                <a16:creationId xmlns:a16="http://schemas.microsoft.com/office/drawing/2014/main" id="{F76E2CDC-12EE-4B32-A7D8-AB86F063746F}"/>
              </a:ext>
            </a:extLst>
          </p:cNvPr>
          <p:cNvSpPr>
            <a:spLocks noGrp="1"/>
          </p:cNvSpPr>
          <p:nvPr>
            <p:ph type="ftr" sz="quarter" idx="11"/>
          </p:nvPr>
        </p:nvSpPr>
        <p:spPr/>
        <p:txBody>
          <a:bodyPr/>
          <a:lstStyle>
            <a:lvl1pPr>
              <a:defRPr/>
            </a:lvl1pPr>
          </a:lstStyle>
          <a:p>
            <a:endParaRPr lang="en-US" altLang="pt-BR"/>
          </a:p>
        </p:txBody>
      </p:sp>
      <p:sp>
        <p:nvSpPr>
          <p:cNvPr id="9" name="Espaço Reservado para Número de Slide 8">
            <a:extLst>
              <a:ext uri="{FF2B5EF4-FFF2-40B4-BE49-F238E27FC236}">
                <a16:creationId xmlns:a16="http://schemas.microsoft.com/office/drawing/2014/main" id="{D7D48096-2E34-49D1-898A-05FF5B6B67BE}"/>
              </a:ext>
            </a:extLst>
          </p:cNvPr>
          <p:cNvSpPr>
            <a:spLocks noGrp="1"/>
          </p:cNvSpPr>
          <p:nvPr>
            <p:ph type="sldNum" sz="quarter" idx="12"/>
          </p:nvPr>
        </p:nvSpPr>
        <p:spPr/>
        <p:txBody>
          <a:bodyPr/>
          <a:lstStyle>
            <a:lvl1pPr>
              <a:defRPr/>
            </a:lvl1pPr>
          </a:lstStyle>
          <a:p>
            <a:fld id="{C484CABA-AE82-4B3B-99DE-A3D50362EA22}" type="slidenum">
              <a:rPr lang="en-US" altLang="pt-BR"/>
              <a:pPr/>
              <a:t>‹nº›</a:t>
            </a:fld>
            <a:endParaRPr lang="en-US" altLang="pt-BR"/>
          </a:p>
        </p:txBody>
      </p:sp>
    </p:spTree>
    <p:extLst>
      <p:ext uri="{BB962C8B-B14F-4D97-AF65-F5344CB8AC3E}">
        <p14:creationId xmlns:p14="http://schemas.microsoft.com/office/powerpoint/2010/main" val="4187631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C91330-FD62-471D-AE09-284A3ECA53D3}"/>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3B9A8CC-4406-4923-AC61-DAAFB450E954}"/>
              </a:ext>
            </a:extLst>
          </p:cNvPr>
          <p:cNvSpPr>
            <a:spLocks noGrp="1"/>
          </p:cNvSpPr>
          <p:nvPr>
            <p:ph type="dt" sz="half" idx="10"/>
          </p:nvPr>
        </p:nvSpPr>
        <p:spPr/>
        <p:txBody>
          <a:bodyPr/>
          <a:lstStyle>
            <a:lvl1pPr>
              <a:defRPr/>
            </a:lvl1pPr>
          </a:lstStyle>
          <a:p>
            <a:endParaRPr lang="en-US" altLang="pt-BR"/>
          </a:p>
        </p:txBody>
      </p:sp>
      <p:sp>
        <p:nvSpPr>
          <p:cNvPr id="4" name="Espaço Reservado para Rodapé 3">
            <a:extLst>
              <a:ext uri="{FF2B5EF4-FFF2-40B4-BE49-F238E27FC236}">
                <a16:creationId xmlns:a16="http://schemas.microsoft.com/office/drawing/2014/main" id="{777F7792-F8D3-4265-9F74-B936A36EAF42}"/>
              </a:ext>
            </a:extLst>
          </p:cNvPr>
          <p:cNvSpPr>
            <a:spLocks noGrp="1"/>
          </p:cNvSpPr>
          <p:nvPr>
            <p:ph type="ftr" sz="quarter" idx="11"/>
          </p:nvPr>
        </p:nvSpPr>
        <p:spPr/>
        <p:txBody>
          <a:bodyPr/>
          <a:lstStyle>
            <a:lvl1pPr>
              <a:defRPr/>
            </a:lvl1pPr>
          </a:lstStyle>
          <a:p>
            <a:endParaRPr lang="en-US" altLang="pt-BR"/>
          </a:p>
        </p:txBody>
      </p:sp>
      <p:sp>
        <p:nvSpPr>
          <p:cNvPr id="5" name="Espaço Reservado para Número de Slide 4">
            <a:extLst>
              <a:ext uri="{FF2B5EF4-FFF2-40B4-BE49-F238E27FC236}">
                <a16:creationId xmlns:a16="http://schemas.microsoft.com/office/drawing/2014/main" id="{43E6F068-18F8-4305-97CF-217600BD86A9}"/>
              </a:ext>
            </a:extLst>
          </p:cNvPr>
          <p:cNvSpPr>
            <a:spLocks noGrp="1"/>
          </p:cNvSpPr>
          <p:nvPr>
            <p:ph type="sldNum" sz="quarter" idx="12"/>
          </p:nvPr>
        </p:nvSpPr>
        <p:spPr/>
        <p:txBody>
          <a:bodyPr/>
          <a:lstStyle>
            <a:lvl1pPr>
              <a:defRPr/>
            </a:lvl1pPr>
          </a:lstStyle>
          <a:p>
            <a:fld id="{9F327587-9744-4482-9432-7E9621807404}" type="slidenum">
              <a:rPr lang="en-US" altLang="pt-BR"/>
              <a:pPr/>
              <a:t>‹nº›</a:t>
            </a:fld>
            <a:endParaRPr lang="en-US" altLang="pt-BR"/>
          </a:p>
        </p:txBody>
      </p:sp>
    </p:spTree>
    <p:extLst>
      <p:ext uri="{BB962C8B-B14F-4D97-AF65-F5344CB8AC3E}">
        <p14:creationId xmlns:p14="http://schemas.microsoft.com/office/powerpoint/2010/main" val="1967509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7DE70A81-5758-45B3-96C3-8613EDB85DE6}"/>
              </a:ext>
            </a:extLst>
          </p:cNvPr>
          <p:cNvSpPr>
            <a:spLocks noGrp="1"/>
          </p:cNvSpPr>
          <p:nvPr>
            <p:ph type="dt" sz="half" idx="10"/>
          </p:nvPr>
        </p:nvSpPr>
        <p:spPr/>
        <p:txBody>
          <a:bodyPr/>
          <a:lstStyle>
            <a:lvl1pPr>
              <a:defRPr/>
            </a:lvl1pPr>
          </a:lstStyle>
          <a:p>
            <a:endParaRPr lang="en-US" altLang="pt-BR"/>
          </a:p>
        </p:txBody>
      </p:sp>
      <p:sp>
        <p:nvSpPr>
          <p:cNvPr id="3" name="Espaço Reservado para Rodapé 2">
            <a:extLst>
              <a:ext uri="{FF2B5EF4-FFF2-40B4-BE49-F238E27FC236}">
                <a16:creationId xmlns:a16="http://schemas.microsoft.com/office/drawing/2014/main" id="{C96B2A05-C576-4C6E-B613-908F421FC20C}"/>
              </a:ext>
            </a:extLst>
          </p:cNvPr>
          <p:cNvSpPr>
            <a:spLocks noGrp="1"/>
          </p:cNvSpPr>
          <p:nvPr>
            <p:ph type="ftr" sz="quarter" idx="11"/>
          </p:nvPr>
        </p:nvSpPr>
        <p:spPr/>
        <p:txBody>
          <a:bodyPr/>
          <a:lstStyle>
            <a:lvl1pPr>
              <a:defRPr/>
            </a:lvl1pPr>
          </a:lstStyle>
          <a:p>
            <a:endParaRPr lang="en-US" altLang="pt-BR"/>
          </a:p>
        </p:txBody>
      </p:sp>
      <p:sp>
        <p:nvSpPr>
          <p:cNvPr id="4" name="Espaço Reservado para Número de Slide 3">
            <a:extLst>
              <a:ext uri="{FF2B5EF4-FFF2-40B4-BE49-F238E27FC236}">
                <a16:creationId xmlns:a16="http://schemas.microsoft.com/office/drawing/2014/main" id="{36B1D0B0-81C3-44D7-BD8C-888F9E8DF40C}"/>
              </a:ext>
            </a:extLst>
          </p:cNvPr>
          <p:cNvSpPr>
            <a:spLocks noGrp="1"/>
          </p:cNvSpPr>
          <p:nvPr>
            <p:ph type="sldNum" sz="quarter" idx="12"/>
          </p:nvPr>
        </p:nvSpPr>
        <p:spPr/>
        <p:txBody>
          <a:bodyPr/>
          <a:lstStyle>
            <a:lvl1pPr>
              <a:defRPr/>
            </a:lvl1pPr>
          </a:lstStyle>
          <a:p>
            <a:fld id="{1DBB5824-BF01-411E-B2D0-739AA793C674}" type="slidenum">
              <a:rPr lang="en-US" altLang="pt-BR"/>
              <a:pPr/>
              <a:t>‹nº›</a:t>
            </a:fld>
            <a:endParaRPr lang="en-US" altLang="pt-BR"/>
          </a:p>
        </p:txBody>
      </p:sp>
    </p:spTree>
    <p:extLst>
      <p:ext uri="{BB962C8B-B14F-4D97-AF65-F5344CB8AC3E}">
        <p14:creationId xmlns:p14="http://schemas.microsoft.com/office/powerpoint/2010/main" val="3943258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C20CFC-1745-40DA-829B-30FF06A401AB}"/>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B00B686-B568-4C23-80E1-5BC4D464199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64152108-1495-486B-88DD-8E9FF579427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35625514-3C75-480F-A55D-7D882750B126}"/>
              </a:ext>
            </a:extLst>
          </p:cNvPr>
          <p:cNvSpPr>
            <a:spLocks noGrp="1"/>
          </p:cNvSpPr>
          <p:nvPr>
            <p:ph type="dt" sz="half" idx="10"/>
          </p:nvPr>
        </p:nvSpPr>
        <p:spPr/>
        <p:txBody>
          <a:bodyPr/>
          <a:lstStyle>
            <a:lvl1pPr>
              <a:defRPr/>
            </a:lvl1pPr>
          </a:lstStyle>
          <a:p>
            <a:endParaRPr lang="en-US" altLang="pt-BR"/>
          </a:p>
        </p:txBody>
      </p:sp>
      <p:sp>
        <p:nvSpPr>
          <p:cNvPr id="6" name="Espaço Reservado para Rodapé 5">
            <a:extLst>
              <a:ext uri="{FF2B5EF4-FFF2-40B4-BE49-F238E27FC236}">
                <a16:creationId xmlns:a16="http://schemas.microsoft.com/office/drawing/2014/main" id="{A2677938-4D19-45B1-9E21-7D6DAF5F65BF}"/>
              </a:ext>
            </a:extLst>
          </p:cNvPr>
          <p:cNvSpPr>
            <a:spLocks noGrp="1"/>
          </p:cNvSpPr>
          <p:nvPr>
            <p:ph type="ftr" sz="quarter" idx="11"/>
          </p:nvPr>
        </p:nvSpPr>
        <p:spPr/>
        <p:txBody>
          <a:bodyPr/>
          <a:lstStyle>
            <a:lvl1pPr>
              <a:defRPr/>
            </a:lvl1pPr>
          </a:lstStyle>
          <a:p>
            <a:endParaRPr lang="en-US" altLang="pt-BR"/>
          </a:p>
        </p:txBody>
      </p:sp>
      <p:sp>
        <p:nvSpPr>
          <p:cNvPr id="7" name="Espaço Reservado para Número de Slide 6">
            <a:extLst>
              <a:ext uri="{FF2B5EF4-FFF2-40B4-BE49-F238E27FC236}">
                <a16:creationId xmlns:a16="http://schemas.microsoft.com/office/drawing/2014/main" id="{D69680BD-00C1-4608-8C29-CE801B0CA2B0}"/>
              </a:ext>
            </a:extLst>
          </p:cNvPr>
          <p:cNvSpPr>
            <a:spLocks noGrp="1"/>
          </p:cNvSpPr>
          <p:nvPr>
            <p:ph type="sldNum" sz="quarter" idx="12"/>
          </p:nvPr>
        </p:nvSpPr>
        <p:spPr/>
        <p:txBody>
          <a:bodyPr/>
          <a:lstStyle>
            <a:lvl1pPr>
              <a:defRPr/>
            </a:lvl1pPr>
          </a:lstStyle>
          <a:p>
            <a:fld id="{E2FB54A8-8731-447D-812D-ABBCA219F7D6}" type="slidenum">
              <a:rPr lang="en-US" altLang="pt-BR"/>
              <a:pPr/>
              <a:t>‹nº›</a:t>
            </a:fld>
            <a:endParaRPr lang="en-US" altLang="pt-BR"/>
          </a:p>
        </p:txBody>
      </p:sp>
    </p:spTree>
    <p:extLst>
      <p:ext uri="{BB962C8B-B14F-4D97-AF65-F5344CB8AC3E}">
        <p14:creationId xmlns:p14="http://schemas.microsoft.com/office/powerpoint/2010/main" val="448218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D587CF-578E-447F-8215-FD3C30B9FC06}"/>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D1C1FE28-A75D-415E-BE20-107EAE474FA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72D5C262-9504-4B03-B779-EC7EBAEF021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B1EAF16-C822-439D-B74A-A2E1A047D7D2}"/>
              </a:ext>
            </a:extLst>
          </p:cNvPr>
          <p:cNvSpPr>
            <a:spLocks noGrp="1"/>
          </p:cNvSpPr>
          <p:nvPr>
            <p:ph type="dt" sz="half" idx="10"/>
          </p:nvPr>
        </p:nvSpPr>
        <p:spPr/>
        <p:txBody>
          <a:bodyPr/>
          <a:lstStyle>
            <a:lvl1pPr>
              <a:defRPr/>
            </a:lvl1pPr>
          </a:lstStyle>
          <a:p>
            <a:endParaRPr lang="en-US" altLang="pt-BR"/>
          </a:p>
        </p:txBody>
      </p:sp>
      <p:sp>
        <p:nvSpPr>
          <p:cNvPr id="6" name="Espaço Reservado para Rodapé 5">
            <a:extLst>
              <a:ext uri="{FF2B5EF4-FFF2-40B4-BE49-F238E27FC236}">
                <a16:creationId xmlns:a16="http://schemas.microsoft.com/office/drawing/2014/main" id="{538DB07F-72D3-4A57-B5FD-05FB899288B7}"/>
              </a:ext>
            </a:extLst>
          </p:cNvPr>
          <p:cNvSpPr>
            <a:spLocks noGrp="1"/>
          </p:cNvSpPr>
          <p:nvPr>
            <p:ph type="ftr" sz="quarter" idx="11"/>
          </p:nvPr>
        </p:nvSpPr>
        <p:spPr/>
        <p:txBody>
          <a:bodyPr/>
          <a:lstStyle>
            <a:lvl1pPr>
              <a:defRPr/>
            </a:lvl1pPr>
          </a:lstStyle>
          <a:p>
            <a:endParaRPr lang="en-US" altLang="pt-BR"/>
          </a:p>
        </p:txBody>
      </p:sp>
      <p:sp>
        <p:nvSpPr>
          <p:cNvPr id="7" name="Espaço Reservado para Número de Slide 6">
            <a:extLst>
              <a:ext uri="{FF2B5EF4-FFF2-40B4-BE49-F238E27FC236}">
                <a16:creationId xmlns:a16="http://schemas.microsoft.com/office/drawing/2014/main" id="{CFE58941-A3C6-4CE6-A7DD-DDB9484A2951}"/>
              </a:ext>
            </a:extLst>
          </p:cNvPr>
          <p:cNvSpPr>
            <a:spLocks noGrp="1"/>
          </p:cNvSpPr>
          <p:nvPr>
            <p:ph type="sldNum" sz="quarter" idx="12"/>
          </p:nvPr>
        </p:nvSpPr>
        <p:spPr/>
        <p:txBody>
          <a:bodyPr/>
          <a:lstStyle>
            <a:lvl1pPr>
              <a:defRPr/>
            </a:lvl1pPr>
          </a:lstStyle>
          <a:p>
            <a:fld id="{1FB17EB3-1D9F-49CC-84D4-D90940CA7CD3}" type="slidenum">
              <a:rPr lang="en-US" altLang="pt-BR"/>
              <a:pPr/>
              <a:t>‹nº›</a:t>
            </a:fld>
            <a:endParaRPr lang="en-US" altLang="pt-BR"/>
          </a:p>
        </p:txBody>
      </p:sp>
    </p:spTree>
    <p:extLst>
      <p:ext uri="{BB962C8B-B14F-4D97-AF65-F5344CB8AC3E}">
        <p14:creationId xmlns:p14="http://schemas.microsoft.com/office/powerpoint/2010/main" val="1993492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12642" name="Group 2">
            <a:extLst>
              <a:ext uri="{FF2B5EF4-FFF2-40B4-BE49-F238E27FC236}">
                <a16:creationId xmlns:a16="http://schemas.microsoft.com/office/drawing/2014/main" id="{35250B98-0631-4951-8FC6-95EB0F1B4F3A}"/>
              </a:ext>
            </a:extLst>
          </p:cNvPr>
          <p:cNvGrpSpPr>
            <a:grpSpLocks/>
          </p:cNvGrpSpPr>
          <p:nvPr/>
        </p:nvGrpSpPr>
        <p:grpSpPr bwMode="auto">
          <a:xfrm>
            <a:off x="4716463" y="5345113"/>
            <a:ext cx="4427537" cy="1512887"/>
            <a:chOff x="2971" y="3367"/>
            <a:chExt cx="2789" cy="953"/>
          </a:xfrm>
        </p:grpSpPr>
        <p:sp>
          <p:nvSpPr>
            <p:cNvPr id="112643" name="Freeform 3">
              <a:extLst>
                <a:ext uri="{FF2B5EF4-FFF2-40B4-BE49-F238E27FC236}">
                  <a16:creationId xmlns:a16="http://schemas.microsoft.com/office/drawing/2014/main" id="{8725A6BA-3337-4BF9-B715-D403E6950DC6}"/>
                </a:ext>
              </a:extLst>
            </p:cNvPr>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4" name="Freeform 4">
              <a:extLst>
                <a:ext uri="{FF2B5EF4-FFF2-40B4-BE49-F238E27FC236}">
                  <a16:creationId xmlns:a16="http://schemas.microsoft.com/office/drawing/2014/main" id="{20DC68C0-4475-4E28-9033-77B72C992A00}"/>
                </a:ext>
              </a:extLst>
            </p:cNvPr>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5" name="Freeform 5">
              <a:extLst>
                <a:ext uri="{FF2B5EF4-FFF2-40B4-BE49-F238E27FC236}">
                  <a16:creationId xmlns:a16="http://schemas.microsoft.com/office/drawing/2014/main" id="{EF967B8B-B394-4FF2-9491-4B5C912396CC}"/>
                </a:ext>
              </a:extLst>
            </p:cNvPr>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6" name="Freeform 6">
              <a:extLst>
                <a:ext uri="{FF2B5EF4-FFF2-40B4-BE49-F238E27FC236}">
                  <a16:creationId xmlns:a16="http://schemas.microsoft.com/office/drawing/2014/main" id="{CDEB88C3-B062-4F16-9545-96518F6BA307}"/>
                </a:ext>
              </a:extLst>
            </p:cNvPr>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7" name="Freeform 7">
              <a:extLst>
                <a:ext uri="{FF2B5EF4-FFF2-40B4-BE49-F238E27FC236}">
                  <a16:creationId xmlns:a16="http://schemas.microsoft.com/office/drawing/2014/main" id="{B13970ED-E4CF-4A61-A802-6BB9B1E9DBCD}"/>
                </a:ext>
              </a:extLst>
            </p:cNvPr>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8" name="Freeform 8">
              <a:extLst>
                <a:ext uri="{FF2B5EF4-FFF2-40B4-BE49-F238E27FC236}">
                  <a16:creationId xmlns:a16="http://schemas.microsoft.com/office/drawing/2014/main" id="{0793FACA-ABBE-476E-8E68-CBDBF98CD0D5}"/>
                </a:ext>
              </a:extLst>
            </p:cNvPr>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49" name="Freeform 9">
              <a:extLst>
                <a:ext uri="{FF2B5EF4-FFF2-40B4-BE49-F238E27FC236}">
                  <a16:creationId xmlns:a16="http://schemas.microsoft.com/office/drawing/2014/main" id="{2F1CEA40-E87D-4030-A7ED-5FD6B317A14D}"/>
                </a:ext>
              </a:extLst>
            </p:cNvPr>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0" name="Freeform 10">
              <a:extLst>
                <a:ext uri="{FF2B5EF4-FFF2-40B4-BE49-F238E27FC236}">
                  <a16:creationId xmlns:a16="http://schemas.microsoft.com/office/drawing/2014/main" id="{F618800C-C032-4D97-A3A1-433BED7BE39F}"/>
                </a:ext>
              </a:extLst>
            </p:cNvPr>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1" name="Freeform 11">
              <a:extLst>
                <a:ext uri="{FF2B5EF4-FFF2-40B4-BE49-F238E27FC236}">
                  <a16:creationId xmlns:a16="http://schemas.microsoft.com/office/drawing/2014/main" id="{B03248C4-0E8E-42E5-964A-31940A12BB8B}"/>
                </a:ext>
              </a:extLst>
            </p:cNvPr>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2" name="Freeform 12">
              <a:extLst>
                <a:ext uri="{FF2B5EF4-FFF2-40B4-BE49-F238E27FC236}">
                  <a16:creationId xmlns:a16="http://schemas.microsoft.com/office/drawing/2014/main" id="{AE700E22-04BD-4CD5-99F1-E0B549922BA2}"/>
                </a:ext>
              </a:extLst>
            </p:cNvPr>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3" name="Freeform 13">
              <a:extLst>
                <a:ext uri="{FF2B5EF4-FFF2-40B4-BE49-F238E27FC236}">
                  <a16:creationId xmlns:a16="http://schemas.microsoft.com/office/drawing/2014/main" id="{9E9207AA-6612-41DF-89E1-EA736B945637}"/>
                </a:ext>
              </a:extLst>
            </p:cNvPr>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4" name="Freeform 14">
              <a:extLst>
                <a:ext uri="{FF2B5EF4-FFF2-40B4-BE49-F238E27FC236}">
                  <a16:creationId xmlns:a16="http://schemas.microsoft.com/office/drawing/2014/main" id="{929079C1-8FAB-40CB-B157-B3AD8BF68479}"/>
                </a:ext>
              </a:extLst>
            </p:cNvPr>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5" name="Freeform 15">
              <a:extLst>
                <a:ext uri="{FF2B5EF4-FFF2-40B4-BE49-F238E27FC236}">
                  <a16:creationId xmlns:a16="http://schemas.microsoft.com/office/drawing/2014/main" id="{6EAB9BA3-5426-47ED-BDE9-0350AA189D88}"/>
                </a:ext>
              </a:extLst>
            </p:cNvPr>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6" name="Freeform 16">
              <a:extLst>
                <a:ext uri="{FF2B5EF4-FFF2-40B4-BE49-F238E27FC236}">
                  <a16:creationId xmlns:a16="http://schemas.microsoft.com/office/drawing/2014/main" id="{E8B79358-1580-4F99-95DA-1274D19F844E}"/>
                </a:ext>
              </a:extLst>
            </p:cNvPr>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sp>
          <p:nvSpPr>
            <p:cNvPr id="112657" name="Freeform 17">
              <a:extLst>
                <a:ext uri="{FF2B5EF4-FFF2-40B4-BE49-F238E27FC236}">
                  <a16:creationId xmlns:a16="http://schemas.microsoft.com/office/drawing/2014/main" id="{181AA21B-6B8A-4A4F-9F49-8697F9AC5011}"/>
                </a:ext>
              </a:extLst>
            </p:cNvPr>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pt-BR"/>
            </a:p>
          </p:txBody>
        </p:sp>
      </p:grpSp>
      <p:sp>
        <p:nvSpPr>
          <p:cNvPr id="112658" name="Rectangle 18">
            <a:extLst>
              <a:ext uri="{FF2B5EF4-FFF2-40B4-BE49-F238E27FC236}">
                <a16:creationId xmlns:a16="http://schemas.microsoft.com/office/drawing/2014/main" id="{C97020FB-8541-4BEC-8FAD-DD9B2E307894}"/>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pt-BR"/>
              <a:t>Click to edit Master title style</a:t>
            </a:r>
          </a:p>
        </p:txBody>
      </p:sp>
      <p:sp>
        <p:nvSpPr>
          <p:cNvPr id="112659" name="Rectangle 19">
            <a:extLst>
              <a:ext uri="{FF2B5EF4-FFF2-40B4-BE49-F238E27FC236}">
                <a16:creationId xmlns:a16="http://schemas.microsoft.com/office/drawing/2014/main" id="{DC5E09F4-B6AA-423D-B0D5-89A8095A8FBC}"/>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ltLang="pt-BR"/>
          </a:p>
        </p:txBody>
      </p:sp>
      <p:sp>
        <p:nvSpPr>
          <p:cNvPr id="112660" name="Rectangle 20">
            <a:extLst>
              <a:ext uri="{FF2B5EF4-FFF2-40B4-BE49-F238E27FC236}">
                <a16:creationId xmlns:a16="http://schemas.microsoft.com/office/drawing/2014/main" id="{A53C0022-AE48-4463-9346-CE80686F2DF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ltLang="pt-BR"/>
          </a:p>
        </p:txBody>
      </p:sp>
      <p:sp>
        <p:nvSpPr>
          <p:cNvPr id="112661" name="Rectangle 21">
            <a:extLst>
              <a:ext uri="{FF2B5EF4-FFF2-40B4-BE49-F238E27FC236}">
                <a16:creationId xmlns:a16="http://schemas.microsoft.com/office/drawing/2014/main" id="{BD6025BA-A68B-4AEC-9C0B-0A3F8D93FDD9}"/>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FD13B0D-4EF9-48ED-9DEF-66F5FE208F16}" type="slidenum">
              <a:rPr lang="en-US" altLang="pt-BR"/>
              <a:pPr/>
              <a:t>‹nº›</a:t>
            </a:fld>
            <a:endParaRPr lang="en-US" altLang="pt-BR"/>
          </a:p>
        </p:txBody>
      </p:sp>
      <p:sp>
        <p:nvSpPr>
          <p:cNvPr id="112662" name="Rectangle 22">
            <a:extLst>
              <a:ext uri="{FF2B5EF4-FFF2-40B4-BE49-F238E27FC236}">
                <a16:creationId xmlns:a16="http://schemas.microsoft.com/office/drawing/2014/main" id="{E3FAC87D-6BA0-4662-A15A-41EF9C19300D}"/>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p>
            <a:pPr lvl="0"/>
            <a:r>
              <a:rPr lang="en-US" altLang="pt-BR"/>
              <a:t>Click to edit Master text styles</a:t>
            </a:r>
          </a:p>
          <a:p>
            <a:pPr lvl="1"/>
            <a:r>
              <a:rPr lang="en-US" altLang="pt-BR"/>
              <a:t>Second level</a:t>
            </a:r>
          </a:p>
          <a:p>
            <a:pPr lvl="2"/>
            <a:r>
              <a:rPr lang="en-US" altLang="pt-BR"/>
              <a:t>Third level</a:t>
            </a:r>
          </a:p>
          <a:p>
            <a:pPr lvl="3"/>
            <a:r>
              <a:rPr lang="en-US" altLang="pt-BR"/>
              <a:t>Fourth level</a:t>
            </a:r>
          </a:p>
          <a:p>
            <a:pPr lvl="4"/>
            <a:r>
              <a:rPr lang="en-US" altLang="pt-BR"/>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u"/>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tx2"/>
        </a:buClr>
        <a:buSzPct val="70000"/>
        <a:buFont typeface="Wingdings" panose="05000000000000000000" pitchFamily="2" charset="2"/>
        <a:buChar char="u"/>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70000"/>
        <a:buFont typeface="Wingdings" panose="05000000000000000000" pitchFamily="2" charset="2"/>
        <a:buChar char="u"/>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5691170-CDE0-421B-8272-C1E77C61FFE7}"/>
              </a:ext>
            </a:extLst>
          </p:cNvPr>
          <p:cNvSpPr>
            <a:spLocks noGrp="1" noChangeArrowheads="1"/>
          </p:cNvSpPr>
          <p:nvPr>
            <p:ph type="ctrTitle"/>
          </p:nvPr>
        </p:nvSpPr>
        <p:spPr/>
        <p:txBody>
          <a:bodyPr/>
          <a:lstStyle/>
          <a:p>
            <a:r>
              <a:rPr lang="en-US" altLang="pt-BR" b="1"/>
              <a:t>A Natureza Humana de Cristo</a:t>
            </a:r>
          </a:p>
        </p:txBody>
      </p:sp>
      <p:sp>
        <p:nvSpPr>
          <p:cNvPr id="2051" name="Rectangle 3">
            <a:extLst>
              <a:ext uri="{FF2B5EF4-FFF2-40B4-BE49-F238E27FC236}">
                <a16:creationId xmlns:a16="http://schemas.microsoft.com/office/drawing/2014/main" id="{ED8159DC-086F-46D4-A92F-A9C31D3C2FD3}"/>
              </a:ext>
            </a:extLst>
          </p:cNvPr>
          <p:cNvSpPr>
            <a:spLocks noGrp="1" noChangeArrowheads="1"/>
          </p:cNvSpPr>
          <p:nvPr>
            <p:ph type="subTitle" idx="1"/>
          </p:nvPr>
        </p:nvSpPr>
        <p:spPr/>
        <p:txBody>
          <a:bodyPr/>
          <a:lstStyle/>
          <a:p>
            <a:r>
              <a:rPr lang="en-US" altLang="pt-BR"/>
              <a:t>Wilson Paroschi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a:extLst>
              <a:ext uri="{FF2B5EF4-FFF2-40B4-BE49-F238E27FC236}">
                <a16:creationId xmlns:a16="http://schemas.microsoft.com/office/drawing/2014/main" id="{B6FF2765-B902-45A0-8DE3-9690F8EB5232}"/>
              </a:ext>
            </a:extLst>
          </p:cNvPr>
          <p:cNvSpPr>
            <a:spLocks noGrp="1" noChangeArrowheads="1"/>
          </p:cNvSpPr>
          <p:nvPr>
            <p:ph type="body" idx="1"/>
          </p:nvPr>
        </p:nvSpPr>
        <p:spPr>
          <a:xfrm>
            <a:off x="457200" y="381000"/>
            <a:ext cx="8229600" cy="5745163"/>
          </a:xfrm>
        </p:spPr>
        <p:txBody>
          <a:bodyPr/>
          <a:lstStyle/>
          <a:p>
            <a:pPr>
              <a:buFont typeface="Wingdings" panose="05000000000000000000" pitchFamily="2" charset="2"/>
              <a:buNone/>
            </a:pPr>
            <a:r>
              <a:rPr lang="en-US" altLang="pt-BR" sz="2800"/>
              <a:t>“[5] Tende em vós o mesmo sentimento que houve também em Cristo Jesus, [6] pois ele, subsistindo em forma de Deus, não julgou como usurpação o ser igual a Deus; [7] antes, a si mesmo se esvaziou, assumindo a forma de servo, </a:t>
            </a:r>
            <a:r>
              <a:rPr lang="en-US" altLang="pt-BR" sz="2800" u="sng"/>
              <a:t>tornando-se em semelhança de homens</a:t>
            </a:r>
            <a:r>
              <a:rPr lang="en-US" altLang="pt-BR" sz="2800"/>
              <a:t>; e, reconhecido em figura humana, [8] a si mesmo se humilhou, tornando-se obediente até à morte e morte de cruz” (Fil 2:5-8).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B24268C-3222-4190-97C6-27FD5743FE1C}"/>
              </a:ext>
            </a:extLst>
          </p:cNvPr>
          <p:cNvSpPr>
            <a:spLocks noGrp="1" noChangeArrowheads="1"/>
          </p:cNvSpPr>
          <p:nvPr>
            <p:ph type="body" idx="1"/>
          </p:nvPr>
        </p:nvSpPr>
        <p:spPr>
          <a:xfrm>
            <a:off x="457200" y="990600"/>
            <a:ext cx="8458200" cy="4191000"/>
          </a:xfrm>
        </p:spPr>
        <p:txBody>
          <a:bodyPr/>
          <a:lstStyle/>
          <a:p>
            <a:r>
              <a:rPr lang="en-US" altLang="pt-BR"/>
              <a:t>“Semelhante aos homens” = natureza 						pecaminosa?</a:t>
            </a:r>
          </a:p>
          <a:p>
            <a:pPr>
              <a:buFont typeface="Wingdings" panose="05000000000000000000" pitchFamily="2" charset="2"/>
              <a:buNone/>
            </a:pPr>
            <a:r>
              <a:rPr lang="en-US" altLang="pt-BR"/>
              <a:t>	</a:t>
            </a:r>
          </a:p>
          <a:p>
            <a:pPr>
              <a:buFont typeface="Wingdings" panose="05000000000000000000" pitchFamily="2" charset="2"/>
              <a:buNone/>
            </a:pPr>
            <a:r>
              <a:rPr lang="en-US" altLang="pt-BR"/>
              <a:t>	- O texto apenas afirma a plena natureza humana de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602FB6A-74EF-42ED-8234-3200A4680287}"/>
              </a:ext>
            </a:extLst>
          </p:cNvPr>
          <p:cNvSpPr>
            <a:spLocks noGrp="1" noChangeArrowheads="1"/>
          </p:cNvSpPr>
          <p:nvPr>
            <p:ph type="body" idx="1"/>
          </p:nvPr>
        </p:nvSpPr>
        <p:spPr>
          <a:xfrm>
            <a:off x="457200" y="457200"/>
            <a:ext cx="8229600" cy="56689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João 1:1, 14</a:t>
            </a:r>
          </a:p>
          <a:p>
            <a:pPr marL="1168400" lvl="1" indent="-711200">
              <a:buFontTx/>
              <a:buAutoNum type="arabicPeriod"/>
            </a:pPr>
            <a:r>
              <a:rPr lang="en-US" altLang="pt-BR" u="sng"/>
              <a:t>Fil 2:5-8</a:t>
            </a:r>
          </a:p>
          <a:p>
            <a:pPr marL="1168400" lvl="1" indent="-711200">
              <a:buFontTx/>
              <a:buAutoNum type="arabicPeriod"/>
            </a:pPr>
            <a:r>
              <a:rPr lang="en-US" altLang="pt-BR" u="sng"/>
              <a:t>Rom 1:3</a:t>
            </a:r>
            <a:endParaRPr lang="en-US" altLang="pt-B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13C4C3CE-7925-435A-AD68-03DC3C277B8C}"/>
              </a:ext>
            </a:extLst>
          </p:cNvPr>
          <p:cNvSpPr>
            <a:spLocks noGrp="1" noChangeArrowheads="1"/>
          </p:cNvSpPr>
          <p:nvPr>
            <p:ph type="body" idx="1"/>
          </p:nvPr>
        </p:nvSpPr>
        <p:spPr>
          <a:xfrm>
            <a:off x="457200" y="457200"/>
            <a:ext cx="8229600" cy="5668963"/>
          </a:xfrm>
        </p:spPr>
        <p:txBody>
          <a:bodyPr/>
          <a:lstStyle/>
          <a:p>
            <a:pPr>
              <a:buFont typeface="Wingdings" panose="05000000000000000000" pitchFamily="2" charset="2"/>
              <a:buNone/>
            </a:pPr>
            <a:r>
              <a:rPr lang="en-US" altLang="pt-BR" sz="2800"/>
              <a:t>“[1] Paulo, servo de Jesus Cristo, chamado para ser apóstolo, separado para o evangelho de Deus, [2] o qual foi por Deus, outrora, prometido por intermédio dos seus profetas nas Sagradas Escrituras, [3] com respeito a </a:t>
            </a:r>
            <a:r>
              <a:rPr lang="en-US" altLang="pt-BR" sz="2800" u="sng"/>
              <a:t>seu Filho, o qual, segundo a carne, veio da descendência de Davi</a:t>
            </a:r>
            <a:r>
              <a:rPr lang="en-US" altLang="pt-BR" sz="2800"/>
              <a:t>” (Rom 1:1-3).</a:t>
            </a:r>
            <a:endParaRPr lang="en-US" altLang="pt-BR" sz="2800" u="sng"/>
          </a:p>
          <a:p>
            <a:endParaRPr lang="en-US" altLang="pt-BR"/>
          </a:p>
          <a:p>
            <a:pPr>
              <a:buFont typeface="Wingdings" panose="05000000000000000000" pitchFamily="2" charset="2"/>
              <a:buNone/>
            </a:pPr>
            <a:endParaRPr lang="en-US" altLang="pt-B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A8B7F07-3EC4-4E01-9E40-627F29FD513A}"/>
              </a:ext>
            </a:extLst>
          </p:cNvPr>
          <p:cNvSpPr>
            <a:spLocks noGrp="1" noChangeArrowheads="1"/>
          </p:cNvSpPr>
          <p:nvPr>
            <p:ph type="body" idx="1"/>
          </p:nvPr>
        </p:nvSpPr>
        <p:spPr>
          <a:xfrm>
            <a:off x="457200" y="457200"/>
            <a:ext cx="8229600" cy="4572000"/>
          </a:xfrm>
        </p:spPr>
        <p:txBody>
          <a:bodyPr/>
          <a:lstStyle/>
          <a:p>
            <a:r>
              <a:rPr lang="en-US" altLang="pt-BR"/>
              <a:t>“Descendência de Davi” = natureza 					pecaminosa?</a:t>
            </a:r>
          </a:p>
          <a:p>
            <a:endParaRPr lang="en-US" altLang="pt-BR"/>
          </a:p>
          <a:p>
            <a:pPr>
              <a:buFont typeface="Wingdings" panose="05000000000000000000" pitchFamily="2" charset="2"/>
              <a:buNone/>
            </a:pPr>
            <a:r>
              <a:rPr lang="en-US" altLang="pt-BR"/>
              <a:t>	- </a:t>
            </a:r>
            <a:r>
              <a:rPr lang="en-US" altLang="pt-BR" sz="2800"/>
              <a:t>A única afirmação de Paulo nesse texto é que, como homem, Jesus era descendente de Davi (cf. Mat 1:1; 9:27; Luc 1:27; João 7:42).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a:extLst>
              <a:ext uri="{FF2B5EF4-FFF2-40B4-BE49-F238E27FC236}">
                <a16:creationId xmlns:a16="http://schemas.microsoft.com/office/drawing/2014/main" id="{F50B81B1-5482-4772-8AC7-E0953EFFC9EB}"/>
              </a:ext>
            </a:extLst>
          </p:cNvPr>
          <p:cNvSpPr>
            <a:spLocks noGrp="1" noChangeArrowheads="1"/>
          </p:cNvSpPr>
          <p:nvPr>
            <p:ph type="body" idx="1"/>
          </p:nvPr>
        </p:nvSpPr>
        <p:spPr>
          <a:xfrm>
            <a:off x="457200" y="381000"/>
            <a:ext cx="8229600" cy="57451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João 1:1, 14</a:t>
            </a:r>
          </a:p>
          <a:p>
            <a:pPr marL="1168400" lvl="1" indent="-711200">
              <a:buFontTx/>
              <a:buAutoNum type="arabicPeriod"/>
            </a:pPr>
            <a:r>
              <a:rPr lang="en-US" altLang="pt-BR" u="sng"/>
              <a:t>Fil 2:5-8</a:t>
            </a:r>
          </a:p>
          <a:p>
            <a:pPr marL="1168400" lvl="1" indent="-711200">
              <a:buFontTx/>
              <a:buAutoNum type="arabicPeriod"/>
            </a:pPr>
            <a:r>
              <a:rPr lang="en-US" altLang="pt-BR" u="sng"/>
              <a:t>Rom 1:3</a:t>
            </a:r>
          </a:p>
          <a:p>
            <a:pPr marL="1168400" lvl="1" indent="-711200">
              <a:buFontTx/>
              <a:buAutoNum type="arabicPeriod"/>
            </a:pPr>
            <a:r>
              <a:rPr lang="en-US" altLang="pt-BR" u="sng"/>
              <a:t>Heb 2:17-18</a:t>
            </a:r>
            <a:r>
              <a:rPr lang="en-US" altLang="pt-BR"/>
              <a:t>; </a:t>
            </a:r>
            <a:r>
              <a:rPr lang="en-US" altLang="pt-BR" u="sng"/>
              <a:t>4:15</a:t>
            </a:r>
          </a:p>
          <a:p>
            <a:pPr marL="812800" indent="-812800"/>
            <a:endParaRPr lang="en-US" altLang="pt-B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a:extLst>
              <a:ext uri="{FF2B5EF4-FFF2-40B4-BE49-F238E27FC236}">
                <a16:creationId xmlns:a16="http://schemas.microsoft.com/office/drawing/2014/main" id="{185A63A1-EDE4-4AB8-94EF-9F26E0F764C5}"/>
              </a:ext>
            </a:extLst>
          </p:cNvPr>
          <p:cNvSpPr>
            <a:spLocks noGrp="1" noChangeArrowheads="1"/>
          </p:cNvSpPr>
          <p:nvPr>
            <p:ph type="body" idx="1"/>
          </p:nvPr>
        </p:nvSpPr>
        <p:spPr>
          <a:xfrm>
            <a:off x="457200" y="381000"/>
            <a:ext cx="8229600" cy="6172200"/>
          </a:xfrm>
        </p:spPr>
        <p:txBody>
          <a:bodyPr/>
          <a:lstStyle/>
          <a:p>
            <a:pPr>
              <a:lnSpc>
                <a:spcPct val="90000"/>
              </a:lnSpc>
              <a:buFont typeface="Wingdings" panose="05000000000000000000" pitchFamily="2" charset="2"/>
              <a:buNone/>
            </a:pPr>
            <a:r>
              <a:rPr lang="en-US" altLang="pt-BR" sz="2800"/>
              <a:t>“[14] Visto, pois, que os filhos têm participação comum de carne e sangue, destes também ele, igualmente, participou, para que, por sua morte, destruísse aquele que tem o poder da morte, a saber, o diabo, [15] e livrasse todos que, pelo pavor da morte, estavam sujeitos à escravidão por toda a vida. [16] Pois ele, evidentemente, não socorre anjos, mas socorre a descendência de Abraão. . .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a:extLst>
              <a:ext uri="{FF2B5EF4-FFF2-40B4-BE49-F238E27FC236}">
                <a16:creationId xmlns:a16="http://schemas.microsoft.com/office/drawing/2014/main" id="{DCB42330-63C9-4263-AE3D-7C9DA74BDC87}"/>
              </a:ext>
            </a:extLst>
          </p:cNvPr>
          <p:cNvSpPr>
            <a:spLocks noGrp="1" noChangeArrowheads="1"/>
          </p:cNvSpPr>
          <p:nvPr>
            <p:ph type="body" idx="1"/>
          </p:nvPr>
        </p:nvSpPr>
        <p:spPr>
          <a:xfrm>
            <a:off x="457200" y="609600"/>
            <a:ext cx="8229600" cy="5521325"/>
          </a:xfrm>
        </p:spPr>
        <p:txBody>
          <a:bodyPr/>
          <a:lstStyle/>
          <a:p>
            <a:pPr>
              <a:buFont typeface="Wingdings" panose="05000000000000000000" pitchFamily="2" charset="2"/>
              <a:buNone/>
            </a:pPr>
            <a:r>
              <a:rPr lang="en-US" altLang="pt-BR" sz="2800"/>
              <a:t>“[17] Por isso mesmo, </a:t>
            </a:r>
            <a:r>
              <a:rPr lang="en-US" altLang="pt-BR" sz="2800" u="sng"/>
              <a:t>convinha que, em todas as coisas, se tornasse semelhante aos irmãos</a:t>
            </a:r>
            <a:r>
              <a:rPr lang="en-US" altLang="pt-BR" sz="2800"/>
              <a:t>, para ser misericordioso e fiel sumo sacerdote nas coisas referentes a Deus e para fazer propiciação pelos pecados do povo. [18] Pois, </a:t>
            </a:r>
            <a:r>
              <a:rPr lang="en-US" altLang="pt-BR" sz="2800" u="sng"/>
              <a:t>naquilo que ele mesmo sofreu, tendo sido tentado, é poderoso para socorrer os que são tentados</a:t>
            </a:r>
            <a:r>
              <a:rPr lang="en-US" altLang="pt-BR" sz="2800"/>
              <a:t>” (Heb 2:14-18).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a:extLst>
              <a:ext uri="{FF2B5EF4-FFF2-40B4-BE49-F238E27FC236}">
                <a16:creationId xmlns:a16="http://schemas.microsoft.com/office/drawing/2014/main" id="{C4572E6B-2570-4AC3-BA89-ED8BB4777D35}"/>
              </a:ext>
            </a:extLst>
          </p:cNvPr>
          <p:cNvSpPr>
            <a:spLocks noGrp="1" noChangeArrowheads="1"/>
          </p:cNvSpPr>
          <p:nvPr>
            <p:ph type="body" idx="1"/>
          </p:nvPr>
        </p:nvSpPr>
        <p:spPr>
          <a:xfrm>
            <a:off x="457200" y="304800"/>
            <a:ext cx="8229600" cy="5821363"/>
          </a:xfrm>
        </p:spPr>
        <p:txBody>
          <a:bodyPr/>
          <a:lstStyle/>
          <a:p>
            <a:pPr>
              <a:buFont typeface="Wingdings" panose="05000000000000000000" pitchFamily="2" charset="2"/>
              <a:buNone/>
            </a:pPr>
            <a:r>
              <a:rPr lang="en-US" altLang="pt-BR"/>
              <a:t>	</a:t>
            </a:r>
          </a:p>
          <a:p>
            <a:pPr>
              <a:buFont typeface="Wingdings" panose="05000000000000000000" pitchFamily="2" charset="2"/>
              <a:buNone/>
            </a:pPr>
            <a:endParaRPr lang="en-US" altLang="pt-BR"/>
          </a:p>
          <a:p>
            <a:pPr>
              <a:buFont typeface="Wingdings" panose="05000000000000000000" pitchFamily="2" charset="2"/>
              <a:buNone/>
            </a:pPr>
            <a:r>
              <a:rPr lang="en-US" altLang="pt-BR" sz="2800"/>
              <a:t>“Porque não temos um sumo sacerdote que não possa compadecer-Se das nossas fraquezas; antes, foi </a:t>
            </a:r>
            <a:r>
              <a:rPr lang="en-US" altLang="pt-BR" sz="2800" u="sng"/>
              <a:t>Ele tentado em todas as coisas, à nossa semelhança</a:t>
            </a:r>
            <a:r>
              <a:rPr lang="en-US" altLang="pt-BR" sz="2800"/>
              <a:t>, mas sem pecado” (Heb 4:15).</a:t>
            </a:r>
            <a:endParaRPr lang="en-US" altLang="pt-B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a:extLst>
              <a:ext uri="{FF2B5EF4-FFF2-40B4-BE49-F238E27FC236}">
                <a16:creationId xmlns:a16="http://schemas.microsoft.com/office/drawing/2014/main" id="{0978E0C9-F975-438D-AD09-CD38ECF6E8D1}"/>
              </a:ext>
            </a:extLst>
          </p:cNvPr>
          <p:cNvSpPr>
            <a:spLocks noGrp="1" noChangeArrowheads="1"/>
          </p:cNvSpPr>
          <p:nvPr>
            <p:ph type="body" idx="1"/>
          </p:nvPr>
        </p:nvSpPr>
        <p:spPr>
          <a:xfrm>
            <a:off x="457200" y="381000"/>
            <a:ext cx="8229600" cy="5745163"/>
          </a:xfrm>
        </p:spPr>
        <p:txBody>
          <a:bodyPr/>
          <a:lstStyle/>
          <a:p>
            <a:r>
              <a:rPr lang="en-US" altLang="pt-BR"/>
              <a:t>“Em todas as coisas semelhantes aos irmãos” = natureza pecaminosa?</a:t>
            </a:r>
          </a:p>
          <a:p>
            <a:endParaRPr lang="en-US" altLang="pt-BR"/>
          </a:p>
          <a:p>
            <a:pPr>
              <a:buFont typeface="Wingdings" panose="05000000000000000000" pitchFamily="2" charset="2"/>
              <a:buNone/>
            </a:pPr>
            <a:r>
              <a:rPr lang="en-US" altLang="pt-BR"/>
              <a:t>	- </a:t>
            </a:r>
            <a:r>
              <a:rPr lang="en-US" altLang="pt-BR" sz="2800"/>
              <a:t>Esses textos se referem às qualificações de Jesus para o sumo-sacerdócio.  Para que pudesse efetivamente nos ajudar, Ele tinha que Se tornar humano no sentido pleno do termo (cf. 1 Tim 2:5) e ser sujeito às mesmas tentações e sofrimentos que enfrentamos.  E Ele o fez.  Ele passou pela experiência da infância, adolescência e juventude.</a:t>
            </a:r>
          </a:p>
          <a:p>
            <a:endParaRPr lang="en-US" altLang="pt-B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a:extLst>
              <a:ext uri="{FF2B5EF4-FFF2-40B4-BE49-F238E27FC236}">
                <a16:creationId xmlns:a16="http://schemas.microsoft.com/office/drawing/2014/main" id="{6C3BDFAA-AD22-4884-80CB-0A0B9125925F}"/>
              </a:ext>
            </a:extLst>
          </p:cNvPr>
          <p:cNvSpPr>
            <a:spLocks noGrp="1" noChangeArrowheads="1"/>
          </p:cNvSpPr>
          <p:nvPr>
            <p:ph type="title"/>
          </p:nvPr>
        </p:nvSpPr>
        <p:spPr/>
        <p:txBody>
          <a:bodyPr/>
          <a:lstStyle/>
          <a:p>
            <a:pPr algn="l"/>
            <a:r>
              <a:rPr lang="en-US" altLang="pt-BR" sz="3600" b="1">
                <a:solidFill>
                  <a:schemeClr val="hlink"/>
                </a:solidFill>
              </a:rPr>
              <a:t>Introdução</a:t>
            </a:r>
            <a:br>
              <a:rPr lang="en-US" altLang="pt-BR" sz="3600" b="1"/>
            </a:br>
            <a:endParaRPr lang="en-US" altLang="pt-BR" sz="3600" b="1"/>
          </a:p>
        </p:txBody>
      </p:sp>
      <p:sp>
        <p:nvSpPr>
          <p:cNvPr id="4104" name="Rectangle 8">
            <a:extLst>
              <a:ext uri="{FF2B5EF4-FFF2-40B4-BE49-F238E27FC236}">
                <a16:creationId xmlns:a16="http://schemas.microsoft.com/office/drawing/2014/main" id="{1041B73C-C2E1-4D2A-A159-B7402143FE64}"/>
              </a:ext>
            </a:extLst>
          </p:cNvPr>
          <p:cNvSpPr>
            <a:spLocks noGrp="1" noChangeArrowheads="1"/>
          </p:cNvSpPr>
          <p:nvPr>
            <p:ph type="body" idx="1"/>
          </p:nvPr>
        </p:nvSpPr>
        <p:spPr>
          <a:xfrm>
            <a:off x="457200" y="1066800"/>
            <a:ext cx="8229600" cy="5410200"/>
          </a:xfrm>
        </p:spPr>
        <p:txBody>
          <a:bodyPr/>
          <a:lstStyle/>
          <a:p>
            <a:pPr marL="609600" indent="-609600">
              <a:lnSpc>
                <a:spcPct val="90000"/>
              </a:lnSpc>
            </a:pPr>
            <a:r>
              <a:rPr lang="en-US" altLang="pt-BR"/>
              <a:t>Um dos temas mais controvertidos da teologia adventista.</a:t>
            </a:r>
          </a:p>
          <a:p>
            <a:pPr marL="609600" indent="-609600">
              <a:lnSpc>
                <a:spcPct val="90000"/>
              </a:lnSpc>
              <a:buFont typeface="Wingdings" panose="05000000000000000000" pitchFamily="2" charset="2"/>
              <a:buNone/>
            </a:pPr>
            <a:endParaRPr lang="en-US" altLang="pt-BR"/>
          </a:p>
          <a:p>
            <a:pPr marL="609600" indent="-609600">
              <a:lnSpc>
                <a:spcPct val="90000"/>
              </a:lnSpc>
            </a:pPr>
            <a:r>
              <a:rPr lang="en-US" altLang="pt-BR"/>
              <a:t>Dois períodos distintos:</a:t>
            </a:r>
          </a:p>
          <a:p>
            <a:pPr marL="990600" lvl="1" indent="-533400">
              <a:lnSpc>
                <a:spcPct val="90000"/>
              </a:lnSpc>
              <a:buFontTx/>
              <a:buAutoNum type="arabicPeriod"/>
            </a:pPr>
            <a:r>
              <a:rPr lang="en-US" altLang="pt-BR" sz="3200" u="sng"/>
              <a:t>Até meados do século XX</a:t>
            </a:r>
            <a:endParaRPr lang="en-US" altLang="pt-BR" sz="3200"/>
          </a:p>
          <a:p>
            <a:pPr marL="990600" lvl="1" indent="-533400">
              <a:lnSpc>
                <a:spcPct val="90000"/>
              </a:lnSpc>
              <a:buFontTx/>
              <a:buNone/>
            </a:pPr>
            <a:r>
              <a:rPr lang="en-US" altLang="pt-BR" sz="3200"/>
              <a:t>	Natureza humana </a:t>
            </a:r>
            <a:r>
              <a:rPr lang="en-US" altLang="pt-BR" sz="3200" i="1"/>
              <a:t>pós-queda</a:t>
            </a:r>
          </a:p>
          <a:p>
            <a:pPr marL="990600" lvl="1" indent="-533400">
              <a:lnSpc>
                <a:spcPct val="90000"/>
              </a:lnSpc>
              <a:buFontTx/>
              <a:buNone/>
            </a:pPr>
            <a:r>
              <a:rPr lang="en-US" altLang="pt-BR" sz="3200" i="1"/>
              <a:t>	</a:t>
            </a:r>
            <a:r>
              <a:rPr lang="en-US" altLang="pt-BR" sz="3200"/>
              <a:t>(pós-lapsariana)</a:t>
            </a:r>
          </a:p>
          <a:p>
            <a:pPr marL="990600" lvl="1" indent="-533400">
              <a:lnSpc>
                <a:spcPct val="90000"/>
              </a:lnSpc>
              <a:buFontTx/>
              <a:buNone/>
            </a:pPr>
            <a:r>
              <a:rPr lang="en-US" altLang="pt-BR" sz="3200"/>
              <a:t>	- </a:t>
            </a:r>
            <a:r>
              <a:rPr lang="en-US" altLang="pt-BR" sz="3200" u="sng"/>
              <a:t>Física</a:t>
            </a:r>
            <a:r>
              <a:rPr lang="en-US" altLang="pt-BR" sz="3200"/>
              <a:t> e </a:t>
            </a:r>
            <a:r>
              <a:rPr lang="en-US" altLang="pt-BR" sz="3200" u="sng"/>
              <a:t>moral</a:t>
            </a:r>
          </a:p>
          <a:p>
            <a:pPr marL="990600" lvl="1" indent="-533400">
              <a:lnSpc>
                <a:spcPct val="90000"/>
              </a:lnSpc>
              <a:buFontTx/>
              <a:buNone/>
            </a:pPr>
            <a:r>
              <a:rPr lang="en-US" altLang="pt-BR" sz="3200"/>
              <a:t>	- Propensões e inclinações pecaminosas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a:extLst>
              <a:ext uri="{FF2B5EF4-FFF2-40B4-BE49-F238E27FC236}">
                <a16:creationId xmlns:a16="http://schemas.microsoft.com/office/drawing/2014/main" id="{CC891898-1279-4F98-81BE-9A9BE8294A13}"/>
              </a:ext>
            </a:extLst>
          </p:cNvPr>
          <p:cNvSpPr>
            <a:spLocks noGrp="1" noChangeArrowheads="1"/>
          </p:cNvSpPr>
          <p:nvPr>
            <p:ph type="body" idx="1"/>
          </p:nvPr>
        </p:nvSpPr>
        <p:spPr>
          <a:xfrm>
            <a:off x="457200" y="457200"/>
            <a:ext cx="8229600" cy="5668963"/>
          </a:xfrm>
        </p:spPr>
        <p:txBody>
          <a:bodyPr/>
          <a:lstStyle/>
          <a:p>
            <a:pPr>
              <a:lnSpc>
                <a:spcPct val="90000"/>
              </a:lnSpc>
              <a:buClr>
                <a:schemeClr val="tx1"/>
              </a:buClr>
              <a:buFont typeface="Arial" panose="020B0604020202020204" pitchFamily="34" charset="0"/>
              <a:buChar char="–"/>
            </a:pPr>
            <a:r>
              <a:rPr lang="en-US" altLang="pt-BR" sz="2800"/>
              <a:t>Ele enfrentou cansaço, fome e sede.  Foi rejeitado, traído e abandonado.  E acima de tudo, Ele enfrentou sofrimento físico e morte.</a:t>
            </a:r>
          </a:p>
          <a:p>
            <a:pPr>
              <a:lnSpc>
                <a:spcPct val="90000"/>
              </a:lnSpc>
              <a:buClr>
                <a:schemeClr val="tx1"/>
              </a:buClr>
              <a:buFont typeface="Arial" panose="020B0604020202020204" pitchFamily="34" charset="0"/>
              <a:buNone/>
            </a:pPr>
            <a:endParaRPr lang="en-US" altLang="pt-BR" sz="2800"/>
          </a:p>
          <a:p>
            <a:pPr>
              <a:lnSpc>
                <a:spcPct val="90000"/>
              </a:lnSpc>
              <a:buClr>
                <a:schemeClr val="tx1"/>
              </a:buClr>
              <a:buFont typeface="Arial" panose="020B0604020202020204" pitchFamily="34" charset="0"/>
              <a:buChar char="–"/>
            </a:pPr>
            <a:r>
              <a:rPr lang="en-US" altLang="pt-BR" sz="2800"/>
              <a:t>Esses textos, porém, não significam que Suas experiências foram iguais às nossas em cada detalhe.  Mesmo que Ele tivesse tido mil vidas isso não teria sido possível.  Suas experiências foram típicas de um ser humano, mas tão intensas quanto possível, e por isso Ele é apto para nos ajudar.</a:t>
            </a:r>
          </a:p>
          <a:p>
            <a:pPr>
              <a:lnSpc>
                <a:spcPct val="90000"/>
              </a:lnSpc>
            </a:pPr>
            <a:endParaRPr lang="en-US" altLang="pt-BR"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a:extLst>
              <a:ext uri="{FF2B5EF4-FFF2-40B4-BE49-F238E27FC236}">
                <a16:creationId xmlns:a16="http://schemas.microsoft.com/office/drawing/2014/main" id="{15AF8245-BB45-4CB4-91DF-3E77FEA046C6}"/>
              </a:ext>
            </a:extLst>
          </p:cNvPr>
          <p:cNvSpPr>
            <a:spLocks noGrp="1" noChangeArrowheads="1"/>
          </p:cNvSpPr>
          <p:nvPr>
            <p:ph type="body" idx="1"/>
          </p:nvPr>
        </p:nvSpPr>
        <p:spPr>
          <a:xfrm>
            <a:off x="457200" y="381000"/>
            <a:ext cx="8229600" cy="57451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II:	Textos que sugerem 			que Cristo tinha uma 			natureza santa</a:t>
            </a:r>
          </a:p>
          <a:p>
            <a:pPr marL="1168400" lvl="1" indent="-711200">
              <a:buFont typeface="Wingdings" panose="05000000000000000000" pitchFamily="2" charset="2"/>
              <a:buChar char="Ø"/>
            </a:pPr>
            <a:endParaRPr lang="en-US" altLang="pt-B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Luc 1:35</a:t>
            </a:r>
            <a:r>
              <a:rPr lang="en-US" altLang="pt-BR"/>
              <a:t>; </a:t>
            </a:r>
            <a:r>
              <a:rPr lang="en-US" altLang="pt-BR" u="sng"/>
              <a:t>Jo 6:69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F97E2D51-200D-49CB-B2AE-3616B4A3AA7A}"/>
              </a:ext>
            </a:extLst>
          </p:cNvPr>
          <p:cNvSpPr>
            <a:spLocks noGrp="1" noChangeArrowheads="1"/>
          </p:cNvSpPr>
          <p:nvPr>
            <p:ph type="body" idx="1"/>
          </p:nvPr>
        </p:nvSpPr>
        <p:spPr>
          <a:xfrm>
            <a:off x="457200" y="838200"/>
            <a:ext cx="8229600" cy="5562600"/>
          </a:xfrm>
        </p:spPr>
        <p:txBody>
          <a:bodyPr/>
          <a:lstStyle/>
          <a:p>
            <a:pPr>
              <a:buFont typeface="Wingdings" panose="05000000000000000000" pitchFamily="2" charset="2"/>
              <a:buNone/>
            </a:pPr>
            <a:r>
              <a:rPr lang="en-US" altLang="pt-BR"/>
              <a:t>	</a:t>
            </a:r>
            <a:r>
              <a:rPr lang="en-US" altLang="pt-BR" sz="2800"/>
              <a:t>“Respondeu-lhe o anjo: Descerá sobre ti o Espírito Santo, e o poder do Altíssimo te envolverá com a sua sombra; por isso, também </a:t>
            </a:r>
            <a:r>
              <a:rPr lang="en-US" altLang="pt-BR" sz="2800" u="sng"/>
              <a:t>o ente santo que há de nascer</a:t>
            </a:r>
            <a:r>
              <a:rPr lang="en-US" altLang="pt-BR" sz="2800"/>
              <a:t> será chamado Filho de Deus” (Luc 1:35).</a:t>
            </a:r>
          </a:p>
          <a:p>
            <a:pPr>
              <a:buFont typeface="Wingdings" panose="05000000000000000000" pitchFamily="2" charset="2"/>
              <a:buNone/>
            </a:pPr>
            <a:endParaRPr lang="en-US" altLang="pt-BR" sz="2800"/>
          </a:p>
          <a:p>
            <a:pPr>
              <a:buFont typeface="Wingdings" panose="05000000000000000000" pitchFamily="2" charset="2"/>
              <a:buNone/>
            </a:pPr>
            <a:r>
              <a:rPr lang="en-US" altLang="pt-BR" sz="2800"/>
              <a:t>	“Nós temos crido e conhecido que </a:t>
            </a:r>
            <a:r>
              <a:rPr lang="en-US" altLang="pt-BR" sz="2800" u="sng"/>
              <a:t>tu és o Santo de Deus</a:t>
            </a:r>
            <a:r>
              <a:rPr lang="en-US" altLang="pt-BR" sz="2800"/>
              <a:t>” (João 6:69)</a:t>
            </a:r>
          </a:p>
          <a:p>
            <a:pPr>
              <a:buFont typeface="Wingdings" panose="05000000000000000000" pitchFamily="2" charset="2"/>
              <a:buNone/>
            </a:pPr>
            <a:endParaRPr lang="en-US" altLang="pt-B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CAAA84A-7B04-4162-AC14-B319084A1040}"/>
              </a:ext>
            </a:extLst>
          </p:cNvPr>
          <p:cNvSpPr>
            <a:spLocks noGrp="1" noChangeArrowheads="1"/>
          </p:cNvSpPr>
          <p:nvPr>
            <p:ph type="body" idx="1"/>
          </p:nvPr>
        </p:nvSpPr>
        <p:spPr>
          <a:xfrm>
            <a:off x="457200" y="457200"/>
            <a:ext cx="8229600" cy="6019800"/>
          </a:xfrm>
        </p:spPr>
        <p:txBody>
          <a:bodyPr/>
          <a:lstStyle/>
          <a:p>
            <a:r>
              <a:rPr lang="en-US" altLang="pt-BR"/>
              <a:t>“Ente santo”/“santo de Deus” = 				natureza sem propensões 			para o pecado?</a:t>
            </a:r>
          </a:p>
          <a:p>
            <a:endParaRPr lang="en-US" altLang="pt-BR"/>
          </a:p>
          <a:p>
            <a:pPr>
              <a:buFont typeface="Wingdings" panose="05000000000000000000" pitchFamily="2" charset="2"/>
              <a:buNone/>
            </a:pPr>
            <a:r>
              <a:rPr lang="en-US" altLang="pt-BR"/>
              <a:t>	</a:t>
            </a:r>
            <a:r>
              <a:rPr lang="en-US" altLang="pt-BR" sz="2800"/>
              <a:t>- O sentido básico da palavra “santo” é apenas “separado para Deus,” e não necessariamente “perfeição moral.”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DD26C8D3-FA7F-4FB3-8E7F-EE09799FDE1D}"/>
              </a:ext>
            </a:extLst>
          </p:cNvPr>
          <p:cNvSpPr>
            <a:spLocks noGrp="1" noChangeArrowheads="1"/>
          </p:cNvSpPr>
          <p:nvPr>
            <p:ph type="body" idx="1"/>
          </p:nvPr>
        </p:nvSpPr>
        <p:spPr>
          <a:xfrm>
            <a:off x="457200" y="457200"/>
            <a:ext cx="8229600" cy="56689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Luc 1:35; João 6:69</a:t>
            </a:r>
          </a:p>
          <a:p>
            <a:pPr marL="1168400" lvl="1" indent="-711200">
              <a:buFontTx/>
              <a:buAutoNum type="arabicPeriod"/>
            </a:pPr>
            <a:r>
              <a:rPr lang="en-US" altLang="pt-BR" u="sng"/>
              <a:t>João 8:46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a:extLst>
              <a:ext uri="{FF2B5EF4-FFF2-40B4-BE49-F238E27FC236}">
                <a16:creationId xmlns:a16="http://schemas.microsoft.com/office/drawing/2014/main" id="{3BBC9CFF-7FC6-4828-B002-C922A2681A91}"/>
              </a:ext>
            </a:extLst>
          </p:cNvPr>
          <p:cNvSpPr>
            <a:spLocks noGrp="1" noChangeArrowheads="1"/>
          </p:cNvSpPr>
          <p:nvPr>
            <p:ph type="body" idx="1"/>
          </p:nvPr>
        </p:nvSpPr>
        <p:spPr>
          <a:xfrm>
            <a:off x="457200" y="304800"/>
            <a:ext cx="8229600" cy="5821363"/>
          </a:xfrm>
        </p:spPr>
        <p:txBody>
          <a:bodyPr/>
          <a:lstStyle/>
          <a:p>
            <a:pPr>
              <a:buFont typeface="Wingdings" panose="05000000000000000000" pitchFamily="2" charset="2"/>
              <a:buNone/>
            </a:pPr>
            <a:r>
              <a:rPr lang="en-US" altLang="pt-BR"/>
              <a:t>	</a:t>
            </a:r>
          </a:p>
          <a:p>
            <a:pPr>
              <a:buFont typeface="Wingdings" panose="05000000000000000000" pitchFamily="2" charset="2"/>
              <a:buNone/>
            </a:pPr>
            <a:endParaRPr lang="en-US" altLang="pt-BR"/>
          </a:p>
          <a:p>
            <a:pPr>
              <a:buFont typeface="Wingdings" panose="05000000000000000000" pitchFamily="2" charset="2"/>
              <a:buNone/>
            </a:pPr>
            <a:r>
              <a:rPr lang="en-US" altLang="pt-BR"/>
              <a:t>	</a:t>
            </a:r>
            <a:r>
              <a:rPr lang="en-US" altLang="pt-BR" sz="2800"/>
              <a:t>“</a:t>
            </a:r>
            <a:r>
              <a:rPr lang="en-US" altLang="pt-BR" sz="2800" u="sng"/>
              <a:t>Quem dentre vós me convence de pecado</a:t>
            </a:r>
            <a:r>
              <a:rPr lang="en-US" altLang="pt-BR" sz="2800"/>
              <a:t>?” (João 8:46)</a:t>
            </a:r>
          </a:p>
          <a:p>
            <a:pPr>
              <a:buFont typeface="Wingdings" panose="05000000000000000000" pitchFamily="2" charset="2"/>
              <a:buNone/>
            </a:pPr>
            <a:endParaRPr lang="en-US" altLang="pt-BR" sz="2800"/>
          </a:p>
          <a:p>
            <a:pPr lvl="1">
              <a:buFont typeface="Arial" panose="020B0604020202020204" pitchFamily="34" charset="0"/>
              <a:buChar char="–"/>
            </a:pPr>
            <a:r>
              <a:rPr lang="en-US" altLang="pt-BR"/>
              <a:t>Não ensina esse texto que Jesus possuia perfeição moral inerente?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a:extLst>
              <a:ext uri="{FF2B5EF4-FFF2-40B4-BE49-F238E27FC236}">
                <a16:creationId xmlns:a16="http://schemas.microsoft.com/office/drawing/2014/main" id="{60915099-AC30-44F5-84BC-B97641A2EEA5}"/>
              </a:ext>
            </a:extLst>
          </p:cNvPr>
          <p:cNvSpPr>
            <a:spLocks noGrp="1" noChangeArrowheads="1"/>
          </p:cNvSpPr>
          <p:nvPr>
            <p:ph type="body" idx="1"/>
          </p:nvPr>
        </p:nvSpPr>
        <p:spPr>
          <a:xfrm>
            <a:off x="457200" y="381000"/>
            <a:ext cx="8229600" cy="5745163"/>
          </a:xfrm>
        </p:spPr>
        <p:txBody>
          <a:bodyPr/>
          <a:lstStyle/>
          <a:p>
            <a:pPr lvl="1">
              <a:lnSpc>
                <a:spcPct val="90000"/>
              </a:lnSpc>
              <a:buFont typeface="Arial" panose="020B0604020202020204" pitchFamily="34" charset="0"/>
              <a:buChar char="–"/>
            </a:pPr>
            <a:r>
              <a:rPr lang="en-US" altLang="pt-BR"/>
              <a:t>Não.  O contexto (vss. 43-47) deixa bem claro que ao fazer essa pergunta Jesus estava Se referindo ao fato de Ele estar ou não dizendo a verdade.</a:t>
            </a:r>
          </a:p>
          <a:p>
            <a:pPr lvl="1">
              <a:lnSpc>
                <a:spcPct val="90000"/>
              </a:lnSpc>
              <a:buFont typeface="Arial" panose="020B0604020202020204" pitchFamily="34" charset="0"/>
              <a:buChar char="–"/>
            </a:pPr>
            <a:endParaRPr lang="en-US" altLang="pt-BR" sz="2400"/>
          </a:p>
          <a:p>
            <a:pPr lvl="2">
              <a:lnSpc>
                <a:spcPct val="90000"/>
              </a:lnSpc>
              <a:buClr>
                <a:schemeClr val="tx1"/>
              </a:buClr>
              <a:buFont typeface="Arial" panose="020B0604020202020204" pitchFamily="34" charset="0"/>
              <a:buChar char="–"/>
            </a:pPr>
            <a:r>
              <a:rPr lang="en-US" altLang="pt-BR"/>
              <a:t> “Sois incapazes de ouvir minha palavra” (vs. 43)</a:t>
            </a:r>
          </a:p>
          <a:p>
            <a:pPr lvl="2">
              <a:lnSpc>
                <a:spcPct val="90000"/>
              </a:lnSpc>
              <a:buClr>
                <a:schemeClr val="tx1"/>
              </a:buClr>
              <a:buFont typeface="Arial" panose="020B0604020202020204" pitchFamily="34" charset="0"/>
              <a:buChar char="–"/>
            </a:pPr>
            <a:r>
              <a:rPr lang="en-US" altLang="pt-BR"/>
              <a:t> “O diabo . . . profere mentira, fala do que lhe é próprio, porque é mentiroso e pai da mentira” (vs. 44)</a:t>
            </a:r>
          </a:p>
          <a:p>
            <a:pPr lvl="2">
              <a:lnSpc>
                <a:spcPct val="90000"/>
              </a:lnSpc>
              <a:buClr>
                <a:schemeClr val="tx1"/>
              </a:buClr>
              <a:buFont typeface="Arial" panose="020B0604020202020204" pitchFamily="34" charset="0"/>
              <a:buChar char="–"/>
            </a:pPr>
            <a:r>
              <a:rPr lang="en-US" altLang="pt-BR"/>
              <a:t> “Eu digo a verdade” (vs. 45)</a:t>
            </a:r>
          </a:p>
          <a:p>
            <a:pPr lvl="2">
              <a:lnSpc>
                <a:spcPct val="90000"/>
              </a:lnSpc>
              <a:buClr>
                <a:schemeClr val="tx1"/>
              </a:buClr>
              <a:buFont typeface="Arial" panose="020B0604020202020204" pitchFamily="34" charset="0"/>
              <a:buChar char="–"/>
            </a:pPr>
            <a:r>
              <a:rPr lang="en-US" altLang="pt-BR"/>
              <a:t> “Se digo a verdade, por que razão não me credes?” (vs. 46)</a:t>
            </a:r>
          </a:p>
          <a:p>
            <a:pPr lvl="2">
              <a:lnSpc>
                <a:spcPct val="90000"/>
              </a:lnSpc>
              <a:buClr>
                <a:schemeClr val="tx1"/>
              </a:buClr>
              <a:buFont typeface="Arial" panose="020B0604020202020204" pitchFamily="34" charset="0"/>
              <a:buChar char="–"/>
            </a:pPr>
            <a:r>
              <a:rPr lang="en-US" altLang="pt-BR"/>
              <a:t> “Quem é de Deus ouve as palavras de Deus” (vs. 47)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B633A776-9875-4D35-BEEC-8284A8358445}"/>
              </a:ext>
            </a:extLst>
          </p:cNvPr>
          <p:cNvSpPr>
            <a:spLocks noGrp="1" noChangeArrowheads="1"/>
          </p:cNvSpPr>
          <p:nvPr>
            <p:ph type="body" idx="1"/>
          </p:nvPr>
        </p:nvSpPr>
        <p:spPr>
          <a:xfrm>
            <a:off x="457200" y="304800"/>
            <a:ext cx="8229600" cy="58213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Luc 1:35; João 6:69</a:t>
            </a:r>
          </a:p>
          <a:p>
            <a:pPr marL="1168400" lvl="1" indent="-711200">
              <a:buFontTx/>
              <a:buAutoNum type="arabicPeriod"/>
            </a:pPr>
            <a:r>
              <a:rPr lang="en-US" altLang="pt-BR" u="sng"/>
              <a:t>João 8:46</a:t>
            </a:r>
          </a:p>
          <a:p>
            <a:pPr marL="1168400" lvl="1" indent="-711200">
              <a:buFontTx/>
              <a:buAutoNum type="arabicPeriod"/>
            </a:pPr>
            <a:r>
              <a:rPr lang="en-US" altLang="pt-BR" u="sng"/>
              <a:t>1 Ped 2:22</a:t>
            </a:r>
          </a:p>
          <a:p>
            <a:pPr marL="812800" indent="-812800"/>
            <a:endParaRPr lang="en-US" altLang="pt-B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a:extLst>
              <a:ext uri="{FF2B5EF4-FFF2-40B4-BE49-F238E27FC236}">
                <a16:creationId xmlns:a16="http://schemas.microsoft.com/office/drawing/2014/main" id="{1213F198-EBE7-4825-AEC4-8F753D3ACBD6}"/>
              </a:ext>
            </a:extLst>
          </p:cNvPr>
          <p:cNvSpPr>
            <a:spLocks noGrp="1" noChangeArrowheads="1"/>
          </p:cNvSpPr>
          <p:nvPr>
            <p:ph type="body" idx="1"/>
          </p:nvPr>
        </p:nvSpPr>
        <p:spPr>
          <a:xfrm>
            <a:off x="457200" y="457200"/>
            <a:ext cx="8229600" cy="5668963"/>
          </a:xfrm>
        </p:spPr>
        <p:txBody>
          <a:bodyPr/>
          <a:lstStyle/>
          <a:p>
            <a:pPr>
              <a:buFont typeface="Wingdings" panose="05000000000000000000" pitchFamily="2" charset="2"/>
              <a:buNone/>
            </a:pPr>
            <a:r>
              <a:rPr lang="en-US" altLang="pt-BR"/>
              <a:t>	</a:t>
            </a:r>
            <a:r>
              <a:rPr lang="en-US" altLang="pt-BR" sz="2800"/>
              <a:t>“O qual </a:t>
            </a:r>
            <a:r>
              <a:rPr lang="en-US" altLang="pt-BR" sz="2800" u="sng"/>
              <a:t>não cometeu pecado</a:t>
            </a:r>
            <a:r>
              <a:rPr lang="en-US" altLang="pt-BR" sz="2800"/>
              <a:t>, nem dolo algum se achou em sua boca” (1 Ped 2:22).</a:t>
            </a:r>
          </a:p>
          <a:p>
            <a:pPr>
              <a:buFont typeface="Wingdings" panose="05000000000000000000" pitchFamily="2" charset="2"/>
              <a:buNone/>
            </a:pPr>
            <a:endParaRPr lang="en-US" altLang="pt-BR" sz="2800"/>
          </a:p>
          <a:p>
            <a:pPr lvl="1">
              <a:buFont typeface="Arial" panose="020B0604020202020204" pitchFamily="34" charset="0"/>
              <a:buChar char="–"/>
            </a:pPr>
            <a:r>
              <a:rPr lang="en-US" altLang="pt-BR"/>
              <a:t>Novamente, a ênfase é em se cometer ou não pecado; não em se possuir ou não perfeição moral inerente.</a:t>
            </a:r>
          </a:p>
          <a:p>
            <a:pPr lvl="1">
              <a:buFont typeface="Arial" panose="020B0604020202020204" pitchFamily="34" charset="0"/>
              <a:buChar char="–"/>
            </a:pPr>
            <a:endParaRPr lang="en-US" altLang="pt-BR"/>
          </a:p>
          <a:p>
            <a:pPr lvl="1">
              <a:buFont typeface="Arial" panose="020B0604020202020204" pitchFamily="34" charset="0"/>
              <a:buChar char="–"/>
            </a:pPr>
            <a:r>
              <a:rPr lang="en-US" altLang="pt-BR"/>
              <a:t>Vs. 23: “Quando ultrajado, não revidava com ultraje; quando maltratado, não fazia ameaças . .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a:extLst>
              <a:ext uri="{FF2B5EF4-FFF2-40B4-BE49-F238E27FC236}">
                <a16:creationId xmlns:a16="http://schemas.microsoft.com/office/drawing/2014/main" id="{92A544DD-E45D-4AF7-8FDD-4716BC423CA5}"/>
              </a:ext>
            </a:extLst>
          </p:cNvPr>
          <p:cNvSpPr>
            <a:spLocks noGrp="1" noChangeArrowheads="1"/>
          </p:cNvSpPr>
          <p:nvPr>
            <p:ph type="body" idx="1"/>
          </p:nvPr>
        </p:nvSpPr>
        <p:spPr>
          <a:xfrm>
            <a:off x="457200" y="457200"/>
            <a:ext cx="8229600" cy="56689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Luc 1:35; João 6:69</a:t>
            </a:r>
          </a:p>
          <a:p>
            <a:pPr marL="1168400" lvl="1" indent="-711200">
              <a:buFontTx/>
              <a:buAutoNum type="arabicPeriod"/>
            </a:pPr>
            <a:r>
              <a:rPr lang="en-US" altLang="pt-BR" u="sng"/>
              <a:t>João 8:46</a:t>
            </a:r>
          </a:p>
          <a:p>
            <a:pPr marL="1168400" lvl="1" indent="-711200">
              <a:buFontTx/>
              <a:buAutoNum type="arabicPeriod"/>
            </a:pPr>
            <a:r>
              <a:rPr lang="en-US" altLang="pt-BR" u="sng"/>
              <a:t>1 Ped 2:22</a:t>
            </a:r>
          </a:p>
          <a:p>
            <a:pPr marL="1168400" lvl="1" indent="-711200">
              <a:buFontTx/>
              <a:buAutoNum type="arabicPeriod"/>
            </a:pPr>
            <a:r>
              <a:rPr lang="en-US" altLang="pt-BR" u="sng"/>
              <a:t>2 Cor 5:21</a:t>
            </a:r>
            <a:endParaRPr lang="en-US" altLang="pt-B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A6CFAFA9-95EC-4650-BD67-88D168F7AB2E}"/>
              </a:ext>
            </a:extLst>
          </p:cNvPr>
          <p:cNvSpPr>
            <a:spLocks noGrp="1" noChangeArrowheads="1"/>
          </p:cNvSpPr>
          <p:nvPr>
            <p:ph type="body" idx="1"/>
          </p:nvPr>
        </p:nvSpPr>
        <p:spPr>
          <a:xfrm>
            <a:off x="457200" y="457200"/>
            <a:ext cx="8229600" cy="5668963"/>
          </a:xfrm>
        </p:spPr>
        <p:txBody>
          <a:bodyPr/>
          <a:lstStyle/>
          <a:p>
            <a:pPr marL="990600" lvl="1" indent="-533400">
              <a:buFontTx/>
              <a:buNone/>
            </a:pPr>
            <a:endParaRPr lang="en-US" altLang="pt-BR" sz="3200"/>
          </a:p>
          <a:p>
            <a:pPr marL="990600" lvl="1" indent="-533400">
              <a:buFontTx/>
              <a:buAutoNum type="arabicPeriod" startAt="2"/>
            </a:pPr>
            <a:r>
              <a:rPr lang="en-US" altLang="pt-BR" sz="3200" u="sng"/>
              <a:t>Desde meados do século XX</a:t>
            </a:r>
            <a:endParaRPr lang="en-US" altLang="pt-BR" sz="3200"/>
          </a:p>
          <a:p>
            <a:pPr marL="990600" lvl="1" indent="-533400">
              <a:buFontTx/>
              <a:buNone/>
            </a:pPr>
            <a:r>
              <a:rPr lang="en-US" altLang="pt-BR" sz="3200"/>
              <a:t>	Natureza humana </a:t>
            </a:r>
            <a:r>
              <a:rPr lang="en-US" altLang="pt-BR" sz="3200" i="1"/>
              <a:t>pré-queda</a:t>
            </a:r>
          </a:p>
          <a:p>
            <a:pPr marL="990600" lvl="1" indent="-533400">
              <a:buFontTx/>
              <a:buNone/>
            </a:pPr>
            <a:r>
              <a:rPr lang="en-US" altLang="pt-BR" sz="3200"/>
              <a:t>	(pré-lapsariana)</a:t>
            </a:r>
          </a:p>
          <a:p>
            <a:pPr marL="990600" lvl="1" indent="-533400">
              <a:buFontTx/>
              <a:buNone/>
            </a:pPr>
            <a:r>
              <a:rPr lang="en-US" altLang="pt-BR" sz="3200"/>
              <a:t>	- Natureza </a:t>
            </a:r>
            <a:r>
              <a:rPr lang="en-US" altLang="pt-BR" sz="3200" u="sng"/>
              <a:t>física</a:t>
            </a:r>
            <a:r>
              <a:rPr lang="en-US" altLang="pt-BR" sz="3200"/>
              <a:t> degradada pelo pecado.</a:t>
            </a:r>
          </a:p>
          <a:p>
            <a:pPr marL="990600" lvl="1" indent="-533400">
              <a:buFontTx/>
              <a:buNone/>
            </a:pPr>
            <a:r>
              <a:rPr lang="en-US" altLang="pt-BR" sz="3200"/>
              <a:t>	- Natureza </a:t>
            </a:r>
            <a:r>
              <a:rPr lang="en-US" altLang="pt-BR" sz="3200" u="sng"/>
              <a:t>moral</a:t>
            </a:r>
            <a:r>
              <a:rPr lang="en-US" altLang="pt-BR" sz="3200"/>
              <a:t> igual à de Adão antes do pecado.</a:t>
            </a:r>
          </a:p>
          <a:p>
            <a:pPr marL="990600" lvl="1" indent="-533400">
              <a:buFontTx/>
              <a:buNone/>
            </a:pPr>
            <a:r>
              <a:rPr lang="en-US" altLang="pt-BR" sz="3200"/>
              <a:t>	- 100% humano, mas sem propensões ou inclinações para o mal.</a:t>
            </a:r>
          </a:p>
          <a:p>
            <a:pPr marL="609600" indent="-609600">
              <a:buFont typeface="Wingdings" panose="05000000000000000000" pitchFamily="2" charset="2"/>
              <a:buNone/>
            </a:pPr>
            <a:endParaRPr lang="en-US" altLang="pt-B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a:extLst>
              <a:ext uri="{FF2B5EF4-FFF2-40B4-BE49-F238E27FC236}">
                <a16:creationId xmlns:a16="http://schemas.microsoft.com/office/drawing/2014/main" id="{9FED4F2A-205A-4A6A-A6E8-5ABBFC85ACC7}"/>
              </a:ext>
            </a:extLst>
          </p:cNvPr>
          <p:cNvSpPr>
            <a:spLocks noGrp="1" noChangeArrowheads="1"/>
          </p:cNvSpPr>
          <p:nvPr>
            <p:ph type="body" idx="1"/>
          </p:nvPr>
        </p:nvSpPr>
        <p:spPr>
          <a:xfrm>
            <a:off x="457200" y="533400"/>
            <a:ext cx="8229600" cy="5592763"/>
          </a:xfrm>
        </p:spPr>
        <p:txBody>
          <a:bodyPr/>
          <a:lstStyle/>
          <a:p>
            <a:pPr>
              <a:buFont typeface="Wingdings" panose="05000000000000000000" pitchFamily="2" charset="2"/>
              <a:buNone/>
            </a:pPr>
            <a:r>
              <a:rPr lang="en-US" altLang="pt-BR" sz="2800"/>
              <a:t>	“</a:t>
            </a:r>
            <a:r>
              <a:rPr lang="en-US" altLang="pt-BR" sz="2800" u="sng"/>
              <a:t>Aquele que não conheceu pecado</a:t>
            </a:r>
            <a:r>
              <a:rPr lang="en-US" altLang="pt-BR" sz="2800"/>
              <a:t>, ele o fez pecado por nós; para que, nele, fôssemos feitos justiça de Deus” (2 Cor 5:21).</a:t>
            </a:r>
          </a:p>
          <a:p>
            <a:pPr>
              <a:buFont typeface="Wingdings" panose="05000000000000000000" pitchFamily="2" charset="2"/>
              <a:buNone/>
            </a:pPr>
            <a:endParaRPr lang="en-US" altLang="pt-BR" sz="2800"/>
          </a:p>
          <a:p>
            <a:pPr lvl="1">
              <a:buFont typeface="Arial" panose="020B0604020202020204" pitchFamily="34" charset="0"/>
              <a:buChar char="–"/>
            </a:pPr>
            <a:r>
              <a:rPr lang="en-US" altLang="pt-BR"/>
              <a:t>Outra vez a passagem tem que ver com a conduta de Jesus.  O que Paulo diz é que Jesus jamais cometeu qualquer pecado.  Apesar disso, Deus O teve como pecador por nós, para que fôssemos justificados.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a:extLst>
              <a:ext uri="{FF2B5EF4-FFF2-40B4-BE49-F238E27FC236}">
                <a16:creationId xmlns:a16="http://schemas.microsoft.com/office/drawing/2014/main" id="{B56B1038-B84E-4D9C-AA4D-7BDB209EC6EF}"/>
              </a:ext>
            </a:extLst>
          </p:cNvPr>
          <p:cNvSpPr>
            <a:spLocks noGrp="1" noChangeArrowheads="1"/>
          </p:cNvSpPr>
          <p:nvPr>
            <p:ph type="body" idx="1"/>
          </p:nvPr>
        </p:nvSpPr>
        <p:spPr>
          <a:xfrm>
            <a:off x="457200" y="457200"/>
            <a:ext cx="8229600" cy="5668963"/>
          </a:xfrm>
        </p:spPr>
        <p:txBody>
          <a:bodyPr/>
          <a:lstStyle/>
          <a:p>
            <a:endParaRPr lang="en-US" altLang="pt-BR" sz="2800"/>
          </a:p>
          <a:p>
            <a:endParaRPr lang="en-US" altLang="pt-BR" sz="2800"/>
          </a:p>
          <a:p>
            <a:r>
              <a:rPr lang="en-US" altLang="pt-BR" sz="2800"/>
              <a:t>João 8:46, 1 Ped 2:22, e 2 Cor 5:21 ensinam a mesma coisa: que Jesus nunca cometeu pecado (atos pecaminosos), e não que Ele possuía uma natureza sem propenções pecaminosas.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47590B82-3065-435E-ABAC-582DF6568A95}"/>
              </a:ext>
            </a:extLst>
          </p:cNvPr>
          <p:cNvSpPr>
            <a:spLocks noGrp="1" noChangeArrowheads="1"/>
          </p:cNvSpPr>
          <p:nvPr>
            <p:ph type="body" idx="1"/>
          </p:nvPr>
        </p:nvSpPr>
        <p:spPr>
          <a:xfrm>
            <a:off x="457200" y="457200"/>
            <a:ext cx="8229600" cy="56689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II:</a:t>
            </a:r>
          </a:p>
          <a:p>
            <a:pPr marL="1168400" lvl="1" indent="-711200">
              <a:buFont typeface="Wingdings" panose="05000000000000000000" pitchFamily="2" charset="2"/>
              <a:buNone/>
            </a:pPr>
            <a:endParaRPr lang="en-US" altLang="pt-BR" u="sng"/>
          </a:p>
          <a:p>
            <a:pPr marL="1168400" lvl="1" indent="-711200">
              <a:buFontTx/>
              <a:buAutoNum type="arabicPeriod"/>
            </a:pPr>
            <a:r>
              <a:rPr lang="en-US" altLang="pt-BR" u="sng"/>
              <a:t>Luc 1:35; João 6:69</a:t>
            </a:r>
          </a:p>
          <a:p>
            <a:pPr marL="1168400" lvl="1" indent="-711200">
              <a:buFontTx/>
              <a:buAutoNum type="arabicPeriod"/>
            </a:pPr>
            <a:r>
              <a:rPr lang="en-US" altLang="pt-BR" u="sng"/>
              <a:t>João 8:46</a:t>
            </a:r>
          </a:p>
          <a:p>
            <a:pPr marL="1168400" lvl="1" indent="-711200">
              <a:buFontTx/>
              <a:buAutoNum type="arabicPeriod"/>
            </a:pPr>
            <a:r>
              <a:rPr lang="en-US" altLang="pt-BR" u="sng"/>
              <a:t>1 Ped 2:22</a:t>
            </a:r>
          </a:p>
          <a:p>
            <a:pPr marL="1168400" lvl="1" indent="-711200">
              <a:buFontTx/>
              <a:buAutoNum type="arabicPeriod"/>
            </a:pPr>
            <a:r>
              <a:rPr lang="en-US" altLang="pt-BR" u="sng"/>
              <a:t>2 Cor 5:21</a:t>
            </a:r>
            <a:endParaRPr lang="en-US" altLang="pt-BR"/>
          </a:p>
          <a:p>
            <a:pPr marL="1168400" lvl="1" indent="-711200">
              <a:buFontTx/>
              <a:buAutoNum type="arabicPeriod"/>
            </a:pPr>
            <a:r>
              <a:rPr lang="en-US" altLang="pt-BR" u="sng"/>
              <a:t>Rom 8:3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a:extLst>
              <a:ext uri="{FF2B5EF4-FFF2-40B4-BE49-F238E27FC236}">
                <a16:creationId xmlns:a16="http://schemas.microsoft.com/office/drawing/2014/main" id="{4F562A74-7190-4D1E-B6A2-B8CB11A0FE57}"/>
              </a:ext>
            </a:extLst>
          </p:cNvPr>
          <p:cNvSpPr>
            <a:spLocks noGrp="1" noChangeArrowheads="1"/>
          </p:cNvSpPr>
          <p:nvPr>
            <p:ph type="body" idx="1"/>
          </p:nvPr>
        </p:nvSpPr>
        <p:spPr>
          <a:xfrm>
            <a:off x="457200" y="838200"/>
            <a:ext cx="8077200" cy="5292725"/>
          </a:xfrm>
        </p:spPr>
        <p:txBody>
          <a:bodyPr/>
          <a:lstStyle/>
          <a:p>
            <a:pPr marL="990600" lvl="1" indent="-533400">
              <a:buFontTx/>
              <a:buNone/>
            </a:pPr>
            <a:r>
              <a:rPr lang="en-US" altLang="pt-BR" sz="3200"/>
              <a:t>“Porquanto o que fora impossível à lei, no que estava enferma pela carne, isso fez Deus enviando o seu próprio Filho em </a:t>
            </a:r>
            <a:r>
              <a:rPr lang="en-US" altLang="pt-BR" sz="3200" u="sng"/>
              <a:t>semelhança de carne pecaminosa</a:t>
            </a:r>
            <a:r>
              <a:rPr lang="en-US" altLang="pt-BR" sz="3200"/>
              <a:t> e no tocante ao pecado; e, com efeito, condenou Deus, na carne, o pecado.”</a:t>
            </a:r>
          </a:p>
          <a:p>
            <a:pPr marL="990600" lvl="1" indent="-533400">
              <a:buFontTx/>
              <a:buNone/>
            </a:pPr>
            <a:endParaRPr lang="en-US" altLang="pt-BR" sz="32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A82A3C53-D073-4030-A6D7-DDF43BE84729}"/>
              </a:ext>
            </a:extLst>
          </p:cNvPr>
          <p:cNvSpPr>
            <a:spLocks noGrp="1" noChangeArrowheads="1"/>
          </p:cNvSpPr>
          <p:nvPr>
            <p:ph type="body" idx="1"/>
          </p:nvPr>
        </p:nvSpPr>
        <p:spPr>
          <a:xfrm>
            <a:off x="457200" y="381000"/>
            <a:ext cx="8458200" cy="6096000"/>
          </a:xfrm>
        </p:spPr>
        <p:txBody>
          <a:bodyPr/>
          <a:lstStyle/>
          <a:p>
            <a:pPr marL="609600" indent="-609600">
              <a:lnSpc>
                <a:spcPct val="90000"/>
              </a:lnSpc>
            </a:pPr>
            <a:r>
              <a:rPr lang="en-US" altLang="pt-BR"/>
              <a:t>“semelhança” (Gr. </a:t>
            </a:r>
            <a:r>
              <a:rPr lang="en-US" altLang="pt-BR" i="1"/>
              <a:t>homoiōma, </a:t>
            </a:r>
            <a:r>
              <a:rPr lang="en-US" altLang="pt-BR"/>
              <a:t>5xNT)</a:t>
            </a:r>
          </a:p>
          <a:p>
            <a:pPr marL="609600" indent="-609600">
              <a:lnSpc>
                <a:spcPct val="90000"/>
              </a:lnSpc>
              <a:buFont typeface="Wingdings" panose="05000000000000000000" pitchFamily="2" charset="2"/>
              <a:buNone/>
            </a:pPr>
            <a:r>
              <a:rPr lang="en-US" altLang="pt-BR"/>
              <a:t>		- Dois significados:</a:t>
            </a:r>
          </a:p>
          <a:p>
            <a:pPr marL="609600" indent="-609600">
              <a:lnSpc>
                <a:spcPct val="90000"/>
              </a:lnSpc>
              <a:buFont typeface="Wingdings" panose="05000000000000000000" pitchFamily="2" charset="2"/>
              <a:buNone/>
            </a:pPr>
            <a:endParaRPr lang="en-US" altLang="pt-BR"/>
          </a:p>
          <a:p>
            <a:pPr marL="609600" indent="-609600">
              <a:lnSpc>
                <a:spcPct val="90000"/>
              </a:lnSpc>
              <a:buFont typeface="Wingdings" panose="05000000000000000000" pitchFamily="2" charset="2"/>
              <a:buNone/>
            </a:pPr>
            <a:r>
              <a:rPr lang="en-US" altLang="pt-BR"/>
              <a:t>		1.  </a:t>
            </a:r>
            <a:r>
              <a:rPr lang="en-US" altLang="pt-BR" u="sng"/>
              <a:t>Igualdade</a:t>
            </a:r>
            <a:r>
              <a:rPr lang="en-US" altLang="pt-BR"/>
              <a:t> (exatamente igual)</a:t>
            </a:r>
          </a:p>
          <a:p>
            <a:pPr marL="609600" indent="-609600">
              <a:lnSpc>
                <a:spcPct val="90000"/>
              </a:lnSpc>
              <a:buFont typeface="Wingdings" panose="05000000000000000000" pitchFamily="2" charset="2"/>
              <a:buNone/>
            </a:pPr>
            <a:endParaRPr lang="en-US" altLang="pt-BR"/>
          </a:p>
          <a:p>
            <a:pPr marL="609600" indent="-609600">
              <a:lnSpc>
                <a:spcPct val="90000"/>
              </a:lnSpc>
              <a:buFont typeface="Wingdings" panose="05000000000000000000" pitchFamily="2" charset="2"/>
              <a:buNone/>
            </a:pPr>
            <a:r>
              <a:rPr lang="en-US" altLang="pt-BR"/>
              <a:t>			- </a:t>
            </a:r>
            <a:r>
              <a:rPr lang="en-US" altLang="pt-BR" u="sng"/>
              <a:t>Fil 2:7</a:t>
            </a:r>
            <a:r>
              <a:rPr lang="en-US" altLang="pt-BR"/>
              <a:t>: “a si mesmo se 				esvaziou, assumindo a forma 			de servo, tornando-se em 				</a:t>
            </a:r>
            <a:r>
              <a:rPr lang="en-US" altLang="pt-BR" u="sng"/>
              <a:t>semelhança</a:t>
            </a:r>
            <a:r>
              <a:rPr lang="en-US" altLang="pt-BR"/>
              <a:t> de homens.”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a:extLst>
              <a:ext uri="{FF2B5EF4-FFF2-40B4-BE49-F238E27FC236}">
                <a16:creationId xmlns:a16="http://schemas.microsoft.com/office/drawing/2014/main" id="{99F97A87-44DE-438B-8DA1-C7CB9E49A649}"/>
              </a:ext>
            </a:extLst>
          </p:cNvPr>
          <p:cNvSpPr>
            <a:spLocks noGrp="1" noChangeArrowheads="1"/>
          </p:cNvSpPr>
          <p:nvPr>
            <p:ph type="body" idx="1"/>
          </p:nvPr>
        </p:nvSpPr>
        <p:spPr>
          <a:xfrm>
            <a:off x="457200" y="381000"/>
            <a:ext cx="8229600" cy="5745163"/>
          </a:xfrm>
        </p:spPr>
        <p:txBody>
          <a:bodyPr/>
          <a:lstStyle/>
          <a:p>
            <a:pPr>
              <a:buFont typeface="Wingdings" panose="05000000000000000000" pitchFamily="2" charset="2"/>
              <a:buNone/>
            </a:pPr>
            <a:endParaRPr lang="en-US" altLang="pt-BR" sz="3600"/>
          </a:p>
          <a:p>
            <a:pPr>
              <a:buFont typeface="Wingdings" panose="05000000000000000000" pitchFamily="2" charset="2"/>
              <a:buNone/>
            </a:pPr>
            <a:r>
              <a:rPr lang="en-US" altLang="pt-BR" sz="3600"/>
              <a:t>		</a:t>
            </a:r>
            <a:r>
              <a:rPr lang="en-US" altLang="pt-BR"/>
              <a:t>2.  </a:t>
            </a:r>
            <a:r>
              <a:rPr lang="en-US" altLang="pt-BR" u="sng"/>
              <a:t>Aparência</a:t>
            </a:r>
            <a:r>
              <a:rPr lang="en-US" altLang="pt-BR"/>
              <a:t> (parece, mas não é)</a:t>
            </a:r>
          </a:p>
          <a:p>
            <a:pPr>
              <a:buFont typeface="Wingdings" panose="05000000000000000000" pitchFamily="2" charset="2"/>
              <a:buNone/>
            </a:pPr>
            <a:endParaRPr lang="en-US" altLang="pt-BR"/>
          </a:p>
          <a:p>
            <a:pPr>
              <a:buFont typeface="Wingdings" panose="05000000000000000000" pitchFamily="2" charset="2"/>
              <a:buNone/>
            </a:pPr>
            <a:r>
              <a:rPr lang="en-US" altLang="pt-BR"/>
              <a:t>			- </a:t>
            </a:r>
            <a:r>
              <a:rPr lang="en-US" altLang="pt-BR" u="sng"/>
              <a:t>Rom 1:23</a:t>
            </a:r>
            <a:r>
              <a:rPr lang="en-US" altLang="pt-BR"/>
              <a:t>: “eles mudaram a 		glória do Deus imortal por 		imagens que </a:t>
            </a:r>
            <a:r>
              <a:rPr lang="en-US" altLang="pt-BR" u="sng"/>
              <a:t>parecem</a:t>
            </a:r>
            <a:r>
              <a:rPr lang="en-US" altLang="pt-BR"/>
              <a:t> 			homens mortais, bem como 		aves, quadrúpedes e répteis” 		(cf. Apoc 9:7).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a:extLst>
              <a:ext uri="{FF2B5EF4-FFF2-40B4-BE49-F238E27FC236}">
                <a16:creationId xmlns:a16="http://schemas.microsoft.com/office/drawing/2014/main" id="{B6B14342-8D5A-4F9B-9669-819B4461DD4B}"/>
              </a:ext>
            </a:extLst>
          </p:cNvPr>
          <p:cNvSpPr>
            <a:spLocks noGrp="1" noChangeArrowheads="1"/>
          </p:cNvSpPr>
          <p:nvPr>
            <p:ph type="body" idx="1"/>
          </p:nvPr>
        </p:nvSpPr>
        <p:spPr>
          <a:xfrm>
            <a:off x="457200" y="457200"/>
            <a:ext cx="8229600" cy="5668963"/>
          </a:xfrm>
        </p:spPr>
        <p:txBody>
          <a:bodyPr/>
          <a:lstStyle/>
          <a:p>
            <a:pPr marL="609600" indent="-609600"/>
            <a:r>
              <a:rPr lang="en-US" altLang="pt-BR"/>
              <a:t>Qual é o sentido de </a:t>
            </a:r>
            <a:r>
              <a:rPr lang="en-US" altLang="pt-BR" i="1"/>
              <a:t>homoiōma</a:t>
            </a:r>
            <a:r>
              <a:rPr lang="en-US" altLang="pt-BR"/>
              <a:t> nesta passagem?</a:t>
            </a:r>
          </a:p>
          <a:p>
            <a:pPr marL="609600" indent="-609600"/>
            <a:endParaRPr lang="en-US" altLang="pt-BR"/>
          </a:p>
          <a:p>
            <a:pPr marL="609600" indent="-609600"/>
            <a:r>
              <a:rPr lang="en-US" altLang="pt-BR"/>
              <a:t>Contexto:</a:t>
            </a:r>
          </a:p>
          <a:p>
            <a:pPr marL="609600" indent="-609600">
              <a:buFont typeface="Wingdings" panose="05000000000000000000" pitchFamily="2" charset="2"/>
              <a:buNone/>
            </a:pPr>
            <a:r>
              <a:rPr lang="en-US" altLang="pt-BR"/>
              <a:t>	- </a:t>
            </a:r>
            <a:r>
              <a:rPr lang="en-US" altLang="pt-BR" u="sng"/>
              <a:t>Rom 7:14-25</a:t>
            </a:r>
            <a:endParaRPr lang="en-US" altLang="pt-B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a:extLst>
              <a:ext uri="{FF2B5EF4-FFF2-40B4-BE49-F238E27FC236}">
                <a16:creationId xmlns:a16="http://schemas.microsoft.com/office/drawing/2014/main" id="{5247772D-DAA9-4895-BC54-AE24D9C07706}"/>
              </a:ext>
            </a:extLst>
          </p:cNvPr>
          <p:cNvSpPr>
            <a:spLocks noGrp="1" noChangeArrowheads="1"/>
          </p:cNvSpPr>
          <p:nvPr>
            <p:ph type="body" idx="1"/>
          </p:nvPr>
        </p:nvSpPr>
        <p:spPr>
          <a:xfrm>
            <a:off x="152400" y="228600"/>
            <a:ext cx="8991600" cy="6324600"/>
          </a:xfrm>
        </p:spPr>
        <p:txBody>
          <a:bodyPr/>
          <a:lstStyle/>
          <a:p>
            <a:pPr>
              <a:lnSpc>
                <a:spcPct val="90000"/>
              </a:lnSpc>
              <a:buFont typeface="Wingdings" panose="05000000000000000000" pitchFamily="2" charset="2"/>
              <a:buNone/>
            </a:pPr>
            <a:r>
              <a:rPr lang="en-US" altLang="pt-BR" sz="2800"/>
              <a:t>“[14] Porque bem sabemos que a lei é espiritual; eu, todavia, </a:t>
            </a:r>
            <a:r>
              <a:rPr lang="en-US" altLang="pt-BR" sz="2800" u="sng"/>
              <a:t>sou carnal, vendido à escravidão do pecado</a:t>
            </a:r>
            <a:r>
              <a:rPr lang="en-US" altLang="pt-BR" sz="2800"/>
              <a:t>. [15] Porque nem mesmo compreendo o meu próprio modo de agir, pois não faço o que prefiro, e sim o que detesto. [16] Ora, se faço o que não quero, consinto com a lei, que é boa. [17] Neste caso, quem faz isto já não sou eu, mas </a:t>
            </a:r>
            <a:r>
              <a:rPr lang="en-US" altLang="pt-BR" sz="2800" u="sng"/>
              <a:t>o pecado que habita em mim</a:t>
            </a:r>
            <a:r>
              <a:rPr lang="en-US" altLang="pt-BR" sz="2800"/>
              <a:t>. [18] Porque eu sei que em mim, isto é, </a:t>
            </a:r>
            <a:r>
              <a:rPr lang="en-US" altLang="pt-BR" sz="2800" u="sng"/>
              <a:t>na minha carne, não habita bem nenhum</a:t>
            </a:r>
            <a:r>
              <a:rPr lang="en-US" altLang="pt-BR" sz="2800"/>
              <a:t>, pois o querer o bem está em mim; não, porém, o efetuá-lo. [19] Porque não faço o bem que prefiro, mas o mal que não quero, esse faço. [20] Mas, se eu faço o que não quero, já não sou eu quem o faz, e sim </a:t>
            </a:r>
            <a:r>
              <a:rPr lang="en-US" altLang="pt-BR" sz="2800" u="sng"/>
              <a:t>o pecado que habita em mim</a:t>
            </a:r>
            <a:r>
              <a:rPr lang="en-US" altLang="pt-BR" sz="280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a:extLst>
              <a:ext uri="{FF2B5EF4-FFF2-40B4-BE49-F238E27FC236}">
                <a16:creationId xmlns:a16="http://schemas.microsoft.com/office/drawing/2014/main" id="{6EB3037A-D4D6-49D4-9BCE-BF97D06DD445}"/>
              </a:ext>
            </a:extLst>
          </p:cNvPr>
          <p:cNvSpPr>
            <a:spLocks noGrp="1" noChangeArrowheads="1"/>
          </p:cNvSpPr>
          <p:nvPr>
            <p:ph type="body" idx="1"/>
          </p:nvPr>
        </p:nvSpPr>
        <p:spPr>
          <a:xfrm>
            <a:off x="228600" y="228600"/>
            <a:ext cx="8686800" cy="6248400"/>
          </a:xfrm>
        </p:spPr>
        <p:txBody>
          <a:bodyPr/>
          <a:lstStyle/>
          <a:p>
            <a:pPr>
              <a:buFont typeface="Wingdings" panose="05000000000000000000" pitchFamily="2" charset="2"/>
              <a:buNone/>
            </a:pPr>
            <a:r>
              <a:rPr lang="en-US" altLang="pt-BR" sz="2800"/>
              <a:t>[21] Então, ao querer fazer o bem, encontro a lei de que </a:t>
            </a:r>
            <a:r>
              <a:rPr lang="en-US" altLang="pt-BR" sz="2800" u="sng"/>
              <a:t>o mal reside em mim</a:t>
            </a:r>
            <a:r>
              <a:rPr lang="en-US" altLang="pt-BR" sz="2800"/>
              <a:t>. [22] Porque, no tocante ao homem interior, tenho prazer na lei de Deus; [23] mas vejo, nos meus membros, outra lei que, guerreando contra a lei da minha mente, me faz </a:t>
            </a:r>
            <a:r>
              <a:rPr lang="en-US" altLang="pt-BR" sz="2800" u="sng"/>
              <a:t>prisioneiro da lei do pecado que está nos meus membros</a:t>
            </a:r>
            <a:r>
              <a:rPr lang="en-US" altLang="pt-BR" sz="2800"/>
              <a:t>. [24] Desventurado homem que sou! Quem me livrará do corpo desta morte? [25] Graças a Deus por Jesus Cristo, nosso Senhor. De maneira que eu, de mim mesmo, com a mente, sou escravo da lei de Deus, mas, </a:t>
            </a:r>
            <a:r>
              <a:rPr lang="en-US" altLang="pt-BR" sz="2800" u="sng"/>
              <a:t>segundo a carne, da lei do pecado</a:t>
            </a:r>
            <a:r>
              <a:rPr lang="en-US" altLang="pt-BR" sz="2800"/>
              <a:t>” (Rom 7:14-25).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a:extLst>
              <a:ext uri="{FF2B5EF4-FFF2-40B4-BE49-F238E27FC236}">
                <a16:creationId xmlns:a16="http://schemas.microsoft.com/office/drawing/2014/main" id="{A67DD3BB-024A-45A1-B0C8-4341D51654F9}"/>
              </a:ext>
            </a:extLst>
          </p:cNvPr>
          <p:cNvSpPr>
            <a:spLocks noGrp="1" noChangeArrowheads="1"/>
          </p:cNvSpPr>
          <p:nvPr>
            <p:ph type="body" idx="1"/>
          </p:nvPr>
        </p:nvSpPr>
        <p:spPr>
          <a:xfrm>
            <a:off x="457200" y="1371600"/>
            <a:ext cx="8229600" cy="2362200"/>
          </a:xfrm>
        </p:spPr>
        <p:txBody>
          <a:bodyPr/>
          <a:lstStyle/>
          <a:p>
            <a:pPr>
              <a:buFont typeface="Wingdings" panose="05000000000000000000" pitchFamily="2" charset="2"/>
              <a:buNone/>
            </a:pPr>
            <a:r>
              <a:rPr lang="en-US" altLang="pt-BR"/>
              <a:t>- Por mais que o </a:t>
            </a:r>
            <a:r>
              <a:rPr lang="en-US" altLang="pt-BR">
                <a:latin typeface="Arial" panose="020B0604020202020204" pitchFamily="34" charset="0"/>
              </a:rPr>
              <a:t>“</a:t>
            </a:r>
            <a:r>
              <a:rPr lang="en-US" altLang="pt-BR"/>
              <a:t>homem</a:t>
            </a:r>
            <a:r>
              <a:rPr lang="en-US" altLang="pt-BR">
                <a:latin typeface="Arial" panose="020B0604020202020204" pitchFamily="34" charset="0"/>
              </a:rPr>
              <a:t>”</a:t>
            </a:r>
            <a:r>
              <a:rPr lang="en-US" altLang="pt-BR"/>
              <a:t> se esforce ele não consegue prestar a Deus uma obediência perfeita.  Por que não?</a:t>
            </a:r>
          </a:p>
          <a:p>
            <a:pPr>
              <a:buFont typeface="Wingdings" panose="05000000000000000000" pitchFamily="2" charset="2"/>
              <a:buNone/>
            </a:pPr>
            <a:endParaRPr lang="en-US" altLang="pt-B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4902525B-A49B-4B15-87CD-026964DC9F69}"/>
              </a:ext>
            </a:extLst>
          </p:cNvPr>
          <p:cNvSpPr>
            <a:spLocks noGrp="1" noChangeArrowheads="1"/>
          </p:cNvSpPr>
          <p:nvPr>
            <p:ph type="body" idx="1"/>
          </p:nvPr>
        </p:nvSpPr>
        <p:spPr>
          <a:xfrm>
            <a:off x="457200" y="457200"/>
            <a:ext cx="8458200" cy="5668963"/>
          </a:xfrm>
        </p:spPr>
        <p:txBody>
          <a:bodyPr/>
          <a:lstStyle/>
          <a:p>
            <a:r>
              <a:rPr lang="en-US" altLang="pt-BR" u="sng"/>
              <a:t>Posição pós-lapsariana</a:t>
            </a:r>
            <a:r>
              <a:rPr lang="en-US" altLang="pt-BR"/>
              <a:t>:</a:t>
            </a:r>
          </a:p>
          <a:p>
            <a:pPr>
              <a:buFont typeface="Wingdings" panose="05000000000000000000" pitchFamily="2" charset="2"/>
              <a:buNone/>
            </a:pPr>
            <a:r>
              <a:rPr lang="en-US" altLang="pt-BR"/>
              <a:t>			</a:t>
            </a:r>
          </a:p>
          <a:p>
            <a:pPr>
              <a:buFont typeface="Wingdings" panose="05000000000000000000" pitchFamily="2" charset="2"/>
              <a:buNone/>
            </a:pPr>
            <a:r>
              <a:rPr lang="en-US" altLang="pt-BR"/>
              <a:t>		</a:t>
            </a:r>
            <a:r>
              <a:rPr lang="en-US" altLang="pt-BR" u="sng"/>
              <a:t>Física</a:t>
            </a:r>
            <a:r>
              <a:rPr lang="en-US" altLang="pt-BR"/>
              <a:t>: 	= Descendentes de Adão</a:t>
            </a:r>
          </a:p>
          <a:p>
            <a:pPr>
              <a:buFont typeface="Wingdings" panose="05000000000000000000" pitchFamily="2" charset="2"/>
              <a:buNone/>
            </a:pPr>
            <a:r>
              <a:rPr lang="en-US" altLang="pt-BR"/>
              <a:t>		</a:t>
            </a:r>
            <a:r>
              <a:rPr lang="en-US" altLang="pt-BR" u="sng"/>
              <a:t>Moral</a:t>
            </a:r>
            <a:r>
              <a:rPr lang="en-US" altLang="pt-BR"/>
              <a:t>:	= Descendentes de Adão</a:t>
            </a:r>
          </a:p>
          <a:p>
            <a:pPr>
              <a:buFont typeface="Wingdings" panose="05000000000000000000" pitchFamily="2" charset="2"/>
              <a:buNone/>
            </a:pPr>
            <a:endParaRPr lang="en-US" altLang="pt-BR"/>
          </a:p>
          <a:p>
            <a:r>
              <a:rPr lang="en-US" altLang="pt-BR" u="sng"/>
              <a:t>Posição pré-lapsariana</a:t>
            </a:r>
            <a:r>
              <a:rPr lang="en-US" altLang="pt-BR"/>
              <a:t>:</a:t>
            </a:r>
          </a:p>
          <a:p>
            <a:pPr>
              <a:buFont typeface="Wingdings" panose="05000000000000000000" pitchFamily="2" charset="2"/>
              <a:buNone/>
            </a:pPr>
            <a:r>
              <a:rPr lang="en-US" altLang="pt-BR"/>
              <a:t>	</a:t>
            </a:r>
          </a:p>
          <a:p>
            <a:pPr>
              <a:buFont typeface="Wingdings" panose="05000000000000000000" pitchFamily="2" charset="2"/>
              <a:buNone/>
            </a:pPr>
            <a:r>
              <a:rPr lang="en-US" altLang="pt-BR"/>
              <a:t>		</a:t>
            </a:r>
            <a:r>
              <a:rPr lang="en-US" altLang="pt-BR" u="sng"/>
              <a:t>Física</a:t>
            </a:r>
            <a:r>
              <a:rPr lang="en-US" altLang="pt-BR"/>
              <a:t>:	= Descendentes de Adão</a:t>
            </a:r>
          </a:p>
          <a:p>
            <a:pPr>
              <a:buFont typeface="Wingdings" panose="05000000000000000000" pitchFamily="2" charset="2"/>
              <a:buNone/>
            </a:pPr>
            <a:r>
              <a:rPr lang="en-US" altLang="pt-BR"/>
              <a:t>		</a:t>
            </a:r>
            <a:r>
              <a:rPr lang="en-US" altLang="pt-BR" u="sng"/>
              <a:t>Moral</a:t>
            </a:r>
            <a:r>
              <a:rPr lang="en-US" altLang="pt-BR"/>
              <a:t>:	= Adão (antes do pecado)</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a:extLst>
              <a:ext uri="{FF2B5EF4-FFF2-40B4-BE49-F238E27FC236}">
                <a16:creationId xmlns:a16="http://schemas.microsoft.com/office/drawing/2014/main" id="{AE330BDA-FF32-4613-A3CC-F095617DA5C0}"/>
              </a:ext>
            </a:extLst>
          </p:cNvPr>
          <p:cNvSpPr>
            <a:spLocks noGrp="1" noChangeArrowheads="1"/>
          </p:cNvSpPr>
          <p:nvPr>
            <p:ph type="body" idx="1"/>
          </p:nvPr>
        </p:nvSpPr>
        <p:spPr>
          <a:xfrm>
            <a:off x="457200" y="381000"/>
            <a:ext cx="8229600" cy="5745163"/>
          </a:xfrm>
        </p:spPr>
        <p:txBody>
          <a:bodyPr/>
          <a:lstStyle/>
          <a:p>
            <a:pPr>
              <a:buFont typeface="Wingdings" panose="05000000000000000000" pitchFamily="2" charset="2"/>
              <a:buNone/>
            </a:pPr>
            <a:r>
              <a:rPr lang="en-US" altLang="pt-BR"/>
              <a:t>		</a:t>
            </a:r>
            <a:r>
              <a:rPr lang="en-US" altLang="pt-BR" sz="2800"/>
              <a:t>- Vs. 14: “eu sou carnal, vendido à 				escravidão do pecado”</a:t>
            </a:r>
          </a:p>
          <a:p>
            <a:pPr>
              <a:buFont typeface="Wingdings" panose="05000000000000000000" pitchFamily="2" charset="2"/>
              <a:buNone/>
            </a:pPr>
            <a:r>
              <a:rPr lang="en-US" altLang="pt-BR" sz="2800"/>
              <a:t>		- Vs. 17: “o pecado habita em mim”</a:t>
            </a:r>
          </a:p>
          <a:p>
            <a:pPr>
              <a:buFont typeface="Wingdings" panose="05000000000000000000" pitchFamily="2" charset="2"/>
              <a:buNone/>
            </a:pPr>
            <a:r>
              <a:rPr lang="en-US" altLang="pt-BR" sz="2800"/>
              <a:t>		- Vs. 18: “em mim não habita bem 				nenhum”</a:t>
            </a:r>
          </a:p>
          <a:p>
            <a:pPr>
              <a:buFont typeface="Wingdings" panose="05000000000000000000" pitchFamily="2" charset="2"/>
              <a:buNone/>
            </a:pPr>
            <a:r>
              <a:rPr lang="en-US" altLang="pt-BR" sz="2800"/>
              <a:t>		- Vs. 20: “o pecado habita em mim”</a:t>
            </a:r>
          </a:p>
          <a:p>
            <a:pPr>
              <a:buFont typeface="Wingdings" panose="05000000000000000000" pitchFamily="2" charset="2"/>
              <a:buNone/>
            </a:pPr>
            <a:r>
              <a:rPr lang="en-US" altLang="pt-BR" sz="2800"/>
              <a:t>		- Vs. 21: “o mal reside em mim”</a:t>
            </a:r>
          </a:p>
          <a:p>
            <a:pPr>
              <a:buFont typeface="Wingdings" panose="05000000000000000000" pitchFamily="2" charset="2"/>
              <a:buNone/>
            </a:pPr>
            <a:r>
              <a:rPr lang="en-US" altLang="pt-BR" sz="2800"/>
              <a:t>		- Vs. 23: eu sou “prisioneiro da lei do 			pecado que está nos meus 			membros”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a:extLst>
              <a:ext uri="{FF2B5EF4-FFF2-40B4-BE49-F238E27FC236}">
                <a16:creationId xmlns:a16="http://schemas.microsoft.com/office/drawing/2014/main" id="{AC616B61-7233-427F-8E20-215DAD7103AF}"/>
              </a:ext>
            </a:extLst>
          </p:cNvPr>
          <p:cNvSpPr>
            <a:spLocks noGrp="1" noChangeArrowheads="1"/>
          </p:cNvSpPr>
          <p:nvPr>
            <p:ph type="body" idx="1"/>
          </p:nvPr>
        </p:nvSpPr>
        <p:spPr>
          <a:xfrm>
            <a:off x="457200" y="381000"/>
            <a:ext cx="8229600" cy="5745163"/>
          </a:xfrm>
        </p:spPr>
        <p:txBody>
          <a:bodyPr/>
          <a:lstStyle/>
          <a:p>
            <a:r>
              <a:rPr lang="en-US" altLang="pt-BR"/>
              <a:t>O que significa isso?</a:t>
            </a:r>
          </a:p>
          <a:p>
            <a:pPr>
              <a:buFont typeface="Wingdings" panose="05000000000000000000" pitchFamily="2" charset="2"/>
              <a:buNone/>
            </a:pPr>
            <a:endParaRPr lang="en-US" altLang="pt-BR"/>
          </a:p>
          <a:p>
            <a:pPr>
              <a:buFont typeface="Wingdings" panose="05000000000000000000" pitchFamily="2" charset="2"/>
              <a:buNone/>
            </a:pPr>
            <a:r>
              <a:rPr lang="en-US" altLang="pt-BR"/>
              <a:t>		- Isso significa que o ser humano tem uma natureza pecaminosa que o impede de obedecer a Deus plenamente.</a:t>
            </a:r>
          </a:p>
          <a:p>
            <a:pPr>
              <a:buFont typeface="Wingdings" panose="05000000000000000000" pitchFamily="2" charset="2"/>
              <a:buNone/>
            </a:pPr>
            <a:endParaRPr lang="en-US" altLang="pt-BR"/>
          </a:p>
          <a:p>
            <a:pPr>
              <a:buFont typeface="Wingdings" panose="05000000000000000000" pitchFamily="2" charset="2"/>
              <a:buNone/>
            </a:pPr>
            <a:r>
              <a:rPr lang="en-US" altLang="pt-BR"/>
              <a:t>		- “Eu, de mim mesmo, com a 	mente, sou escravo da lei de 	Deus, </a:t>
            </a:r>
            <a:r>
              <a:rPr lang="en-US" altLang="pt-BR" u="sng"/>
              <a:t>mas, segundo a carne, da </a:t>
            </a:r>
            <a:r>
              <a:rPr lang="en-US" altLang="pt-BR"/>
              <a:t>	</a:t>
            </a:r>
            <a:r>
              <a:rPr lang="en-US" altLang="pt-BR" u="sng"/>
              <a:t>lei do pecado</a:t>
            </a:r>
            <a:r>
              <a:rPr lang="en-US" altLang="pt-BR"/>
              <a:t>” (vs. 25).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0CF1F6D2-5E93-475D-A76C-84E09A7612FA}"/>
              </a:ext>
            </a:extLst>
          </p:cNvPr>
          <p:cNvSpPr>
            <a:spLocks noGrp="1" noChangeArrowheads="1"/>
          </p:cNvSpPr>
          <p:nvPr>
            <p:ph type="body" idx="1"/>
          </p:nvPr>
        </p:nvSpPr>
        <p:spPr>
          <a:xfrm>
            <a:off x="381000" y="838200"/>
            <a:ext cx="8229600" cy="4267200"/>
          </a:xfrm>
        </p:spPr>
        <p:txBody>
          <a:bodyPr/>
          <a:lstStyle/>
          <a:p>
            <a:pPr>
              <a:lnSpc>
                <a:spcPct val="90000"/>
              </a:lnSpc>
            </a:pPr>
            <a:r>
              <a:rPr lang="en-US" altLang="pt-BR"/>
              <a:t>Rom 8:3:</a:t>
            </a:r>
          </a:p>
          <a:p>
            <a:pPr>
              <a:lnSpc>
                <a:spcPct val="90000"/>
              </a:lnSpc>
              <a:buFont typeface="Wingdings" panose="05000000000000000000" pitchFamily="2" charset="2"/>
              <a:buNone/>
            </a:pPr>
            <a:r>
              <a:rPr lang="en-US" altLang="pt-BR"/>
              <a:t>	“Porquanto o que fora </a:t>
            </a:r>
            <a:r>
              <a:rPr lang="en-US" altLang="pt-BR" u="sng"/>
              <a:t>impossível</a:t>
            </a:r>
            <a:r>
              <a:rPr lang="en-US" altLang="pt-BR"/>
              <a:t> [Gr. </a:t>
            </a:r>
            <a:r>
              <a:rPr lang="en-US" altLang="pt-BR" i="1"/>
              <a:t>adynatos</a:t>
            </a:r>
            <a:r>
              <a:rPr lang="en-US" altLang="pt-BR"/>
              <a:t>] à lei [i.e., por meio da obediência], no que estava enferma pela carne [i.e., por causa de nossa natureza pecaminosa], isso fez Deus enviando o seu próprio Filho em </a:t>
            </a:r>
            <a:r>
              <a:rPr lang="en-US" altLang="pt-BR" u="sng"/>
              <a:t>semelhança de carne pecaminosa</a:t>
            </a:r>
            <a:r>
              <a:rPr lang="en-US" altLang="pt-BR"/>
              <a:t> e no tocante ao pecado [isto é, como sacrifício pelo pecado].”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4C818583-8763-4417-9458-9EDB67AA9215}"/>
              </a:ext>
            </a:extLst>
          </p:cNvPr>
          <p:cNvSpPr>
            <a:spLocks noGrp="1" noChangeArrowheads="1"/>
          </p:cNvSpPr>
          <p:nvPr>
            <p:ph type="body" idx="1"/>
          </p:nvPr>
        </p:nvSpPr>
        <p:spPr>
          <a:xfrm>
            <a:off x="457200" y="990600"/>
            <a:ext cx="8229600" cy="3352800"/>
          </a:xfrm>
        </p:spPr>
        <p:txBody>
          <a:bodyPr/>
          <a:lstStyle/>
          <a:p>
            <a:r>
              <a:rPr lang="en-US" altLang="pt-BR"/>
              <a:t>Se perfeita obediência à lei é impossível por causa da natureza pecaminosa do ser humano, então a natureza humana de Jesus não podia ser pecaminosa. Ele veio apenas em </a:t>
            </a:r>
            <a:r>
              <a:rPr lang="en-US" altLang="pt-BR" u="sng"/>
              <a:t>semelhança</a:t>
            </a:r>
            <a:r>
              <a:rPr lang="en-US" altLang="pt-BR"/>
              <a:t> de natureza pecaminosa, mas não de fato.</a:t>
            </a:r>
            <a:endParaRPr lang="en-US" altLang="pt-BR" u="sng"/>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a:extLst>
              <a:ext uri="{FF2B5EF4-FFF2-40B4-BE49-F238E27FC236}">
                <a16:creationId xmlns:a16="http://schemas.microsoft.com/office/drawing/2014/main" id="{345A3F3F-3423-484E-AC6E-881F27A37F24}"/>
              </a:ext>
            </a:extLst>
          </p:cNvPr>
          <p:cNvSpPr>
            <a:spLocks noGrp="1" noChangeArrowheads="1"/>
          </p:cNvSpPr>
          <p:nvPr>
            <p:ph type="body" idx="1"/>
          </p:nvPr>
        </p:nvSpPr>
        <p:spPr>
          <a:xfrm>
            <a:off x="457200" y="304800"/>
            <a:ext cx="8229600" cy="6248400"/>
          </a:xfrm>
        </p:spPr>
        <p:txBody>
          <a:bodyPr/>
          <a:lstStyle/>
          <a:p>
            <a:pPr marL="609600" indent="-609600">
              <a:buFont typeface="Wingdings" panose="05000000000000000000" pitchFamily="2" charset="2"/>
              <a:buNone/>
            </a:pPr>
            <a:r>
              <a:rPr lang="en-US" altLang="pt-BR">
                <a:solidFill>
                  <a:schemeClr val="hlink"/>
                </a:solidFill>
              </a:rPr>
              <a:t>II. Ellen G. White:</a:t>
            </a:r>
          </a:p>
          <a:p>
            <a:pPr marL="990600" lvl="1" indent="-533400">
              <a:buFont typeface="Wingdings" panose="05000000000000000000" pitchFamily="2" charset="2"/>
              <a:buChar char="Ø"/>
            </a:pPr>
            <a:r>
              <a:rPr lang="en-US" altLang="pt-BR"/>
              <a:t>Há apoio em E. G. White para essa conclusão?</a:t>
            </a:r>
          </a:p>
          <a:p>
            <a:pPr marL="609600" indent="-609600"/>
            <a:endParaRPr lang="en-US" altLang="pt-BR"/>
          </a:p>
          <a:p>
            <a:pPr marL="609600" indent="-609600">
              <a:buFontTx/>
              <a:buAutoNum type="arabicPeriod"/>
            </a:pPr>
            <a:r>
              <a:rPr lang="en-US" altLang="pt-BR" sz="2800"/>
              <a:t>“Ele [Jesus] é um irmão em nossas enfermidades, mas </a:t>
            </a:r>
            <a:r>
              <a:rPr lang="en-US" altLang="pt-BR" sz="2800" u="sng"/>
              <a:t>Ele não possui as mesmas paixões.  Como Alguém sem pecado, Sua natureza era arredia</a:t>
            </a:r>
            <a:r>
              <a:rPr lang="en-US" altLang="pt-BR" sz="2800"/>
              <a:t> [Ing. </a:t>
            </a:r>
            <a:r>
              <a:rPr lang="en-US" altLang="pt-BR" sz="2800" i="1"/>
              <a:t>recoiled from</a:t>
            </a:r>
            <a:r>
              <a:rPr lang="en-US" altLang="pt-BR" sz="2800"/>
              <a:t>] </a:t>
            </a:r>
            <a:r>
              <a:rPr lang="en-US" altLang="pt-BR" sz="2800" u="sng"/>
              <a:t>ao pecado</a:t>
            </a:r>
            <a:r>
              <a:rPr lang="en-US" altLang="pt-BR" sz="2800"/>
              <a:t>” (2T, 202).</a:t>
            </a:r>
          </a:p>
          <a:p>
            <a:pPr marL="609600" indent="-609600">
              <a:buFontTx/>
              <a:buNone/>
            </a:pPr>
            <a:endParaRPr lang="en-US" altLang="pt-BR" sz="2800"/>
          </a:p>
          <a:p>
            <a:pPr marL="609600" indent="-609600">
              <a:buFontTx/>
              <a:buNone/>
            </a:pPr>
            <a:r>
              <a:rPr lang="en-US" altLang="pt-BR" sz="2800"/>
              <a:t>	(Cf. Tia 1:14)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a:extLst>
              <a:ext uri="{FF2B5EF4-FFF2-40B4-BE49-F238E27FC236}">
                <a16:creationId xmlns:a16="http://schemas.microsoft.com/office/drawing/2014/main" id="{0D8D587B-BEC9-4F05-9EDA-5A9A04BB575B}"/>
              </a:ext>
            </a:extLst>
          </p:cNvPr>
          <p:cNvSpPr>
            <a:spLocks noGrp="1" noChangeArrowheads="1"/>
          </p:cNvSpPr>
          <p:nvPr>
            <p:ph type="body" idx="1"/>
          </p:nvPr>
        </p:nvSpPr>
        <p:spPr>
          <a:xfrm>
            <a:off x="457200" y="990600"/>
            <a:ext cx="8229600" cy="4038600"/>
          </a:xfrm>
        </p:spPr>
        <p:txBody>
          <a:bodyPr/>
          <a:lstStyle/>
          <a:p>
            <a:pPr marL="609600" indent="-609600">
              <a:buClr>
                <a:schemeClr val="tx1"/>
              </a:buClr>
              <a:buFontTx/>
              <a:buAutoNum type="arabicPeriod" startAt="2"/>
            </a:pPr>
            <a:r>
              <a:rPr lang="en-US" altLang="pt-BR" sz="2800"/>
              <a:t>“Homem nenhum podia expiar os pecados de outro homem.  Sua condição pecaminosa, caída, torna-lo-ía uma oferta imperfeita…  </a:t>
            </a:r>
            <a:r>
              <a:rPr lang="en-US" altLang="pt-BR" sz="2800" u="sng"/>
              <a:t>Cristo era perfeito e não-contaminado pelo pecado.  Ele era sem mancha ou defeitos morais</a:t>
            </a:r>
            <a:r>
              <a:rPr lang="en-US" altLang="pt-BR" sz="2800"/>
              <a:t>” (R&amp;H 17/12/1872).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a:extLst>
              <a:ext uri="{FF2B5EF4-FFF2-40B4-BE49-F238E27FC236}">
                <a16:creationId xmlns:a16="http://schemas.microsoft.com/office/drawing/2014/main" id="{EF666A82-37DB-4688-B95B-985A816BD380}"/>
              </a:ext>
            </a:extLst>
          </p:cNvPr>
          <p:cNvSpPr>
            <a:spLocks noGrp="1" noChangeArrowheads="1"/>
          </p:cNvSpPr>
          <p:nvPr>
            <p:ph type="body" idx="1"/>
          </p:nvPr>
        </p:nvSpPr>
        <p:spPr>
          <a:xfrm>
            <a:off x="457200" y="1371600"/>
            <a:ext cx="8229600" cy="2667000"/>
          </a:xfrm>
        </p:spPr>
        <p:txBody>
          <a:bodyPr/>
          <a:lstStyle/>
          <a:p>
            <a:pPr marL="609600" indent="-609600">
              <a:buClr>
                <a:schemeClr val="tx1"/>
              </a:buClr>
              <a:buFontTx/>
              <a:buAutoNum type="arabicPeriod" startAt="3"/>
            </a:pPr>
            <a:r>
              <a:rPr lang="en-US" altLang="pt-BR" sz="2800"/>
              <a:t>“Desde o instante em que entrou no mundo, </a:t>
            </a:r>
            <a:r>
              <a:rPr lang="en-US" altLang="pt-BR" sz="2800" u="sng"/>
              <a:t>Ele [Jesus] era livre de corrupção</a:t>
            </a:r>
            <a:r>
              <a:rPr lang="en-US" altLang="pt-BR" sz="2800"/>
              <a:t>, embora estivesse rodeado por ela” (7BC, 907).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a:extLst>
              <a:ext uri="{FF2B5EF4-FFF2-40B4-BE49-F238E27FC236}">
                <a16:creationId xmlns:a16="http://schemas.microsoft.com/office/drawing/2014/main" id="{2387AC8B-0F1A-4A17-AE7C-5DEF4F7300EC}"/>
              </a:ext>
            </a:extLst>
          </p:cNvPr>
          <p:cNvSpPr>
            <a:spLocks noGrp="1" noChangeArrowheads="1"/>
          </p:cNvSpPr>
          <p:nvPr>
            <p:ph type="body" idx="1"/>
          </p:nvPr>
        </p:nvSpPr>
        <p:spPr>
          <a:xfrm>
            <a:off x="457200" y="381000"/>
            <a:ext cx="8229600" cy="6096000"/>
          </a:xfrm>
        </p:spPr>
        <p:txBody>
          <a:bodyPr/>
          <a:lstStyle/>
          <a:p>
            <a:pPr marL="609600" indent="-609600">
              <a:buClr>
                <a:schemeClr val="tx1"/>
              </a:buClr>
              <a:buFontTx/>
              <a:buAutoNum type="arabicPeriod" startAt="4"/>
            </a:pPr>
            <a:r>
              <a:rPr lang="en-US" altLang="pt-BR" sz="2800"/>
              <a:t>“Ele [Jesus] não tomou sobre Si nem mesmo a natureza dos anjos, mas humanidade, perfeitamente idêntica à nossa natureza, </a:t>
            </a:r>
            <a:r>
              <a:rPr lang="en-US" altLang="pt-BR" sz="2800" u="sng"/>
              <a:t>exceto pela mancha do pecado</a:t>
            </a:r>
            <a:r>
              <a:rPr lang="en-US" altLang="pt-BR" sz="2800"/>
              <a:t>….</a:t>
            </a:r>
          </a:p>
          <a:p>
            <a:pPr marL="609600" indent="-609600">
              <a:buClr>
                <a:schemeClr val="tx1"/>
              </a:buClr>
              <a:buFontTx/>
              <a:buNone/>
            </a:pPr>
            <a:r>
              <a:rPr lang="en-US" altLang="pt-BR" sz="2800"/>
              <a:t>	Esse ponto, porém, não pode ser banalizado.  Não podemos, em nossa concepção degradada, pensar que … como homem, Ele possuía as mesmas propensões pecaminosas e corruptas…. </a:t>
            </a:r>
            <a:r>
              <a:rPr lang="en-US" altLang="pt-BR" sz="2800" u="sng"/>
              <a:t>Cristo tomou nossa natureza caída, mas não corrompida</a:t>
            </a:r>
            <a:r>
              <a:rPr lang="en-US" altLang="pt-BR" sz="2800"/>
              <a:t>” (Ms. 57, 1890).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a:extLst>
              <a:ext uri="{FF2B5EF4-FFF2-40B4-BE49-F238E27FC236}">
                <a16:creationId xmlns:a16="http://schemas.microsoft.com/office/drawing/2014/main" id="{88ABAE07-E27A-49E8-83EF-22A095DB5CD2}"/>
              </a:ext>
            </a:extLst>
          </p:cNvPr>
          <p:cNvSpPr>
            <a:spLocks noGrp="1" noChangeArrowheads="1"/>
          </p:cNvSpPr>
          <p:nvPr>
            <p:ph type="body" idx="1"/>
          </p:nvPr>
        </p:nvSpPr>
        <p:spPr>
          <a:xfrm>
            <a:off x="457200" y="990600"/>
            <a:ext cx="8229600" cy="4572000"/>
          </a:xfrm>
        </p:spPr>
        <p:txBody>
          <a:bodyPr/>
          <a:lstStyle/>
          <a:p>
            <a:pPr marL="609600" indent="-609600">
              <a:buClr>
                <a:schemeClr val="tx1"/>
              </a:buClr>
              <a:buFontTx/>
              <a:buAutoNum type="arabicPeriod" startAt="5"/>
            </a:pPr>
            <a:r>
              <a:rPr lang="en-US" altLang="pt-BR" sz="2800"/>
              <a:t>“</a:t>
            </a:r>
            <a:r>
              <a:rPr lang="en-US" altLang="pt-BR" sz="2800" u="sng"/>
              <a:t>Ele [Jesus] … não possuia as paixões de nossa natureza decaída</a:t>
            </a:r>
            <a:r>
              <a:rPr lang="en-US" altLang="pt-BR" sz="2800"/>
              <a:t>, mas estava sujeito às nossas enfermidades.  Ele foi tentado em todos os pontos como nós o somos” (2T, 509).</a:t>
            </a:r>
          </a:p>
          <a:p>
            <a:pPr marL="609600" indent="-609600">
              <a:buClr>
                <a:schemeClr val="tx1"/>
              </a:buClr>
              <a:buFontTx/>
              <a:buAutoNum type="arabicPeriod" startAt="5"/>
            </a:pPr>
            <a:endParaRPr lang="en-US" altLang="pt-BR" sz="2800"/>
          </a:p>
          <a:p>
            <a:pPr marL="609600" indent="-609600">
              <a:buClr>
                <a:schemeClr val="tx1"/>
              </a:buClr>
              <a:buFontTx/>
              <a:buNone/>
            </a:pPr>
            <a:r>
              <a:rPr lang="en-US" altLang="pt-BR" sz="2800"/>
              <a:t>	“Enfermidades”: fraquezas físicas, como 			fome, dor, tristeza e morte.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a:extLst>
              <a:ext uri="{FF2B5EF4-FFF2-40B4-BE49-F238E27FC236}">
                <a16:creationId xmlns:a16="http://schemas.microsoft.com/office/drawing/2014/main" id="{919F9609-645D-4FD9-AC12-DD8CFA7BC48D}"/>
              </a:ext>
            </a:extLst>
          </p:cNvPr>
          <p:cNvSpPr>
            <a:spLocks noGrp="1" noChangeArrowheads="1"/>
          </p:cNvSpPr>
          <p:nvPr>
            <p:ph type="body" idx="1"/>
          </p:nvPr>
        </p:nvSpPr>
        <p:spPr>
          <a:xfrm>
            <a:off x="381000" y="1143000"/>
            <a:ext cx="8229600" cy="3962400"/>
          </a:xfrm>
        </p:spPr>
        <p:txBody>
          <a:bodyPr/>
          <a:lstStyle/>
          <a:p>
            <a:pPr marL="609600" indent="-609600">
              <a:buClr>
                <a:schemeClr val="tx1"/>
              </a:buClr>
              <a:buFontTx/>
              <a:buAutoNum type="arabicPeriod" startAt="6"/>
            </a:pPr>
            <a:r>
              <a:rPr lang="en-US" altLang="pt-BR" sz="2800"/>
              <a:t>“Ele [Jesus] era uma criança … e falava como uma criança, mas </a:t>
            </a:r>
            <a:r>
              <a:rPr lang="en-US" altLang="pt-BR" sz="2800" u="sng"/>
              <a:t>nenhum traço de pecado desfigurava a imagem de Deus que havia dentro dEle</a:t>
            </a:r>
            <a:r>
              <a:rPr lang="en-US" altLang="pt-BR" sz="2800"/>
              <a:t>…. Era-Lhe necessário estar constantemente alerta a fim de </a:t>
            </a:r>
            <a:r>
              <a:rPr lang="en-US" altLang="pt-BR" sz="2800" u="sng"/>
              <a:t>preservar Sua pureza</a:t>
            </a:r>
            <a:r>
              <a:rPr lang="en-US" altLang="pt-BR" sz="2800"/>
              <a:t>” (DTN, 71).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5027EEB9-68D8-4B96-8A1E-7E25EC95B616}"/>
              </a:ext>
            </a:extLst>
          </p:cNvPr>
          <p:cNvSpPr>
            <a:spLocks noGrp="1" noChangeArrowheads="1"/>
          </p:cNvSpPr>
          <p:nvPr>
            <p:ph type="body" idx="1"/>
          </p:nvPr>
        </p:nvSpPr>
        <p:spPr>
          <a:xfrm>
            <a:off x="457200" y="457200"/>
            <a:ext cx="8229600" cy="5668963"/>
          </a:xfrm>
        </p:spPr>
        <p:txBody>
          <a:bodyPr/>
          <a:lstStyle/>
          <a:p>
            <a:pPr marL="812800" indent="-812800">
              <a:buFontTx/>
              <a:buAutoNum type="romanUcPeriod"/>
            </a:pPr>
            <a:r>
              <a:rPr lang="en-US" altLang="pt-BR">
                <a:solidFill>
                  <a:schemeClr val="hlink"/>
                </a:solidFill>
              </a:rPr>
              <a:t>Evidência bíblica:</a:t>
            </a:r>
            <a:r>
              <a:rPr lang="en-US" altLang="pt-BR"/>
              <a:t> </a:t>
            </a:r>
          </a:p>
          <a:p>
            <a:pPr marL="1168400" lvl="1" indent="-711200">
              <a:buFont typeface="Wingdings" panose="05000000000000000000" pitchFamily="2" charset="2"/>
              <a:buChar char="Ø"/>
            </a:pPr>
            <a:r>
              <a:rPr lang="en-US" altLang="pt-BR"/>
              <a:t>Grupo I: Textos que sugerem que 		Cristo tinha uma natueza 		pecaminosa:</a:t>
            </a:r>
          </a:p>
          <a:p>
            <a:pPr marL="1168400" lvl="1" indent="-711200">
              <a:buFont typeface="Wingdings" panose="05000000000000000000" pitchFamily="2" charset="2"/>
              <a:buNone/>
            </a:pPr>
            <a:endParaRPr lang="en-US" altLang="pt-BR"/>
          </a:p>
          <a:p>
            <a:pPr marL="812800" indent="-812800">
              <a:buClr>
                <a:schemeClr val="tx1"/>
              </a:buClr>
              <a:buFontTx/>
              <a:buNone/>
            </a:pPr>
            <a:r>
              <a:rPr lang="en-US" altLang="pt-BR"/>
              <a:t>	1. </a:t>
            </a:r>
            <a:r>
              <a:rPr lang="en-US" altLang="pt-BR" u="sng"/>
              <a:t>João 1:1, 14</a:t>
            </a:r>
            <a:endParaRPr lang="en-US" altLang="pt-B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a:extLst>
              <a:ext uri="{FF2B5EF4-FFF2-40B4-BE49-F238E27FC236}">
                <a16:creationId xmlns:a16="http://schemas.microsoft.com/office/drawing/2014/main" id="{A0DEF323-EAB9-4F01-976E-3FFD6847DEB2}"/>
              </a:ext>
            </a:extLst>
          </p:cNvPr>
          <p:cNvSpPr>
            <a:spLocks noGrp="1" noChangeArrowheads="1"/>
          </p:cNvSpPr>
          <p:nvPr>
            <p:ph type="body" idx="1"/>
          </p:nvPr>
        </p:nvSpPr>
        <p:spPr>
          <a:xfrm>
            <a:off x="457200" y="1447800"/>
            <a:ext cx="8229600" cy="1981200"/>
          </a:xfrm>
        </p:spPr>
        <p:txBody>
          <a:bodyPr/>
          <a:lstStyle/>
          <a:p>
            <a:pPr marL="609600" indent="-609600">
              <a:buClr>
                <a:schemeClr val="tx1"/>
              </a:buClr>
              <a:buFontTx/>
              <a:buAutoNum type="arabicPeriod" startAt="7"/>
            </a:pPr>
            <a:r>
              <a:rPr lang="en-US" altLang="pt-BR" sz="2800"/>
              <a:t>“</a:t>
            </a:r>
            <a:r>
              <a:rPr lang="en-US" altLang="pt-BR" sz="2800" u="sng"/>
              <a:t>Ele nasceu sem a mancha do pecado</a:t>
            </a:r>
            <a:r>
              <a:rPr lang="en-US" altLang="pt-BR" sz="2800"/>
              <a:t>, mas veio ao mundo da mesma forma que a família humana” (7BC, 925).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a:extLst>
              <a:ext uri="{FF2B5EF4-FFF2-40B4-BE49-F238E27FC236}">
                <a16:creationId xmlns:a16="http://schemas.microsoft.com/office/drawing/2014/main" id="{1C615D8B-59A9-48C2-9346-F77262B13E06}"/>
              </a:ext>
            </a:extLst>
          </p:cNvPr>
          <p:cNvSpPr>
            <a:spLocks noGrp="1" noChangeArrowheads="1"/>
          </p:cNvSpPr>
          <p:nvPr>
            <p:ph type="body" idx="1"/>
          </p:nvPr>
        </p:nvSpPr>
        <p:spPr>
          <a:xfrm>
            <a:off x="457200" y="1447800"/>
            <a:ext cx="8229600" cy="2438400"/>
          </a:xfrm>
        </p:spPr>
        <p:txBody>
          <a:bodyPr/>
          <a:lstStyle/>
          <a:p>
            <a:pPr marL="609600" indent="-609600">
              <a:buClr>
                <a:schemeClr val="tx1"/>
              </a:buClr>
              <a:buFontTx/>
              <a:buAutoNum type="arabicPeriod" startAt="8"/>
            </a:pPr>
            <a:r>
              <a:rPr lang="en-US" altLang="pt-BR" sz="2800"/>
              <a:t>“Ele deveria tomar Sua posição à frente da humanidade assumindo a natureza, mas </a:t>
            </a:r>
            <a:r>
              <a:rPr lang="en-US" altLang="pt-BR" sz="2800" u="sng"/>
              <a:t>não a pecaminosidade do homem</a:t>
            </a:r>
            <a:r>
              <a:rPr lang="en-US" altLang="pt-BR" sz="2800"/>
              <a:t>” (ST, 29/05/1901).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a:extLst>
              <a:ext uri="{FF2B5EF4-FFF2-40B4-BE49-F238E27FC236}">
                <a16:creationId xmlns:a16="http://schemas.microsoft.com/office/drawing/2014/main" id="{4427ECEA-A72A-43DD-9445-9AF6C73DCB2D}"/>
              </a:ext>
            </a:extLst>
          </p:cNvPr>
          <p:cNvSpPr>
            <a:spLocks noGrp="1" noChangeArrowheads="1"/>
          </p:cNvSpPr>
          <p:nvPr>
            <p:ph type="body" idx="1"/>
          </p:nvPr>
        </p:nvSpPr>
        <p:spPr>
          <a:xfrm>
            <a:off x="457200" y="381000"/>
            <a:ext cx="8229600" cy="5486400"/>
          </a:xfrm>
        </p:spPr>
        <p:txBody>
          <a:bodyPr/>
          <a:lstStyle/>
          <a:p>
            <a:pPr marL="609600" indent="-609600">
              <a:buClr>
                <a:schemeClr val="tx1"/>
              </a:buClr>
              <a:buFontTx/>
              <a:buAutoNum type="arabicPeriod" startAt="9"/>
            </a:pPr>
            <a:r>
              <a:rPr lang="en-US" altLang="pt-BR" sz="2800"/>
              <a:t>“Seja cuidadoso, extremamente cuidadoso acerca da natureza humana de Cristo.  </a:t>
            </a:r>
            <a:r>
              <a:rPr lang="en-US" altLang="pt-BR" sz="2800" u="sng"/>
              <a:t>Não O apresente às pessoas como um homem com propensões para o pecado</a:t>
            </a:r>
            <a:r>
              <a:rPr lang="en-US" altLang="pt-BR" sz="2800"/>
              <a:t>.  Ele é o segundo Adão.  O primeiro Adão foi criado como um ser puro, sem pecado, sem a mancha do pecado sobre ele.  Ele era a imagem de Deus.  Ele podia cair, e realmente caiu em transgressão….</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a:extLst>
              <a:ext uri="{FF2B5EF4-FFF2-40B4-BE49-F238E27FC236}">
                <a16:creationId xmlns:a16="http://schemas.microsoft.com/office/drawing/2014/main" id="{77C576BA-EB5F-403E-BF75-737D7D932299}"/>
              </a:ext>
            </a:extLst>
          </p:cNvPr>
          <p:cNvSpPr>
            <a:spLocks noGrp="1" noChangeArrowheads="1"/>
          </p:cNvSpPr>
          <p:nvPr>
            <p:ph type="body" idx="1"/>
          </p:nvPr>
        </p:nvSpPr>
        <p:spPr>
          <a:xfrm>
            <a:off x="457200" y="457200"/>
            <a:ext cx="8229600" cy="5668963"/>
          </a:xfrm>
        </p:spPr>
        <p:txBody>
          <a:bodyPr/>
          <a:lstStyle/>
          <a:p>
            <a:pPr>
              <a:buFont typeface="Wingdings" panose="05000000000000000000" pitchFamily="2" charset="2"/>
              <a:buNone/>
            </a:pPr>
            <a:r>
              <a:rPr lang="en-US" altLang="pt-BR" sz="2800"/>
              <a:t>… Por causa do pecado, sua posteridade nasceu com propensões inerentes à desobediência.  Mas Jesus Cristo era o unigênito Filho de Deus.  Ele tomou sobre Si a natureza humana, e foi tentado em todos os pontos como a natureza humana é tentada.  Ele poderia ter pecado.  Ele poderia ter caído, mas </a:t>
            </a:r>
            <a:r>
              <a:rPr lang="en-US" altLang="pt-BR" sz="2800" u="sng"/>
              <a:t>nem por um momento havia nEle uma propensão pecaminosa</a:t>
            </a:r>
            <a:r>
              <a:rPr lang="en-US" altLang="pt-BR" sz="2800"/>
              <a:t>” (Carta 8, 1895 [enviada a W. L. H. Baker]).</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a:extLst>
              <a:ext uri="{FF2B5EF4-FFF2-40B4-BE49-F238E27FC236}">
                <a16:creationId xmlns:a16="http://schemas.microsoft.com/office/drawing/2014/main" id="{D97B731F-4BF3-46EC-A199-9F0A3FD8E85B}"/>
              </a:ext>
            </a:extLst>
          </p:cNvPr>
          <p:cNvSpPr>
            <a:spLocks noGrp="1" noChangeArrowheads="1"/>
          </p:cNvSpPr>
          <p:nvPr>
            <p:ph type="body" idx="1"/>
          </p:nvPr>
        </p:nvSpPr>
        <p:spPr>
          <a:xfrm>
            <a:off x="457200" y="304800"/>
            <a:ext cx="8229600" cy="5821363"/>
          </a:xfrm>
        </p:spPr>
        <p:txBody>
          <a:bodyPr/>
          <a:lstStyle/>
          <a:p>
            <a:pPr marL="812800" indent="-812800">
              <a:buFont typeface="Wingdings" panose="05000000000000000000" pitchFamily="2" charset="2"/>
              <a:buAutoNum type="romanUcPeriod" startAt="2"/>
            </a:pPr>
            <a:r>
              <a:rPr lang="en-US" altLang="pt-BR">
                <a:solidFill>
                  <a:schemeClr val="hlink"/>
                </a:solidFill>
              </a:rPr>
              <a:t>Ellen G. White:</a:t>
            </a:r>
          </a:p>
          <a:p>
            <a:pPr marL="1168400" lvl="1" indent="-711200">
              <a:buFont typeface="Wingdings" panose="05000000000000000000" pitchFamily="2" charset="2"/>
              <a:buChar char="Ø"/>
            </a:pPr>
            <a:r>
              <a:rPr lang="en-US" altLang="pt-BR"/>
              <a:t>Como entender, então, as citações em que Ellen G. White afirma que Jesus assumiu a natureza humana enfraquecida pelo pecado?</a:t>
            </a:r>
          </a:p>
          <a:p>
            <a:pPr marL="812800" indent="-812800"/>
            <a:endParaRPr lang="en-US" altLang="pt-BR"/>
          </a:p>
          <a:p>
            <a:pPr marL="1168400" lvl="1" indent="-711200"/>
            <a:r>
              <a:rPr lang="en-US" altLang="pt-BR"/>
              <a:t>“Por quatro mil anos a raça humana tinha estado decrescendo em força física, em poder mental, em valor moral; e </a:t>
            </a:r>
            <a:r>
              <a:rPr lang="en-US" altLang="pt-BR" u="sng"/>
              <a:t>Cristo tomou sobre Si as enfermidades da humanidade degenerada</a:t>
            </a:r>
            <a:r>
              <a:rPr lang="en-US" altLang="pt-BR"/>
              <a:t>” (DTN, 117).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a:extLst>
              <a:ext uri="{FF2B5EF4-FFF2-40B4-BE49-F238E27FC236}">
                <a16:creationId xmlns:a16="http://schemas.microsoft.com/office/drawing/2014/main" id="{75FF555C-D218-45AF-B74A-88FDEBF26FE4}"/>
              </a:ext>
            </a:extLst>
          </p:cNvPr>
          <p:cNvSpPr>
            <a:spLocks noGrp="1" noChangeArrowheads="1"/>
          </p:cNvSpPr>
          <p:nvPr>
            <p:ph type="body" idx="1"/>
          </p:nvPr>
        </p:nvSpPr>
        <p:spPr>
          <a:xfrm>
            <a:off x="457200" y="762000"/>
            <a:ext cx="8229600" cy="4572000"/>
          </a:xfrm>
        </p:spPr>
        <p:txBody>
          <a:bodyPr/>
          <a:lstStyle/>
          <a:p>
            <a:r>
              <a:rPr lang="en-US" altLang="pt-BR"/>
              <a:t>A melhor explicação ainda me parece ser:</a:t>
            </a:r>
          </a:p>
          <a:p>
            <a:pPr>
              <a:buFont typeface="Wingdings" panose="05000000000000000000" pitchFamily="2" charset="2"/>
              <a:buNone/>
            </a:pPr>
            <a:endParaRPr lang="en-US" altLang="pt-BR"/>
          </a:p>
          <a:p>
            <a:pPr>
              <a:buFont typeface="Wingdings" panose="05000000000000000000" pitchFamily="2" charset="2"/>
              <a:buNone/>
            </a:pPr>
            <a:r>
              <a:rPr lang="en-US" altLang="pt-BR"/>
              <a:t>	</a:t>
            </a:r>
            <a:r>
              <a:rPr lang="en-US" altLang="pt-BR" u="sng"/>
              <a:t>Fisicamente</a:t>
            </a:r>
          </a:p>
          <a:p>
            <a:pPr>
              <a:buFont typeface="Wingdings" panose="05000000000000000000" pitchFamily="2" charset="2"/>
              <a:buNone/>
            </a:pPr>
            <a:r>
              <a:rPr lang="en-US" altLang="pt-BR"/>
              <a:t>		Jesus = descendentes de Adão</a:t>
            </a:r>
          </a:p>
          <a:p>
            <a:pPr>
              <a:buFont typeface="Wingdings" panose="05000000000000000000" pitchFamily="2" charset="2"/>
              <a:buNone/>
            </a:pPr>
            <a:endParaRPr lang="en-US" altLang="pt-BR"/>
          </a:p>
          <a:p>
            <a:pPr>
              <a:buFont typeface="Wingdings" panose="05000000000000000000" pitchFamily="2" charset="2"/>
              <a:buNone/>
            </a:pPr>
            <a:r>
              <a:rPr lang="en-US" altLang="pt-BR"/>
              <a:t>	</a:t>
            </a:r>
            <a:r>
              <a:rPr lang="en-US" altLang="pt-BR" u="sng"/>
              <a:t>Moralmente</a:t>
            </a:r>
          </a:p>
          <a:p>
            <a:pPr>
              <a:buFont typeface="Wingdings" panose="05000000000000000000" pitchFamily="2" charset="2"/>
              <a:buNone/>
            </a:pPr>
            <a:r>
              <a:rPr lang="en-US" altLang="pt-BR"/>
              <a:t>		Jesus = Adão (antes da queda)</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5C0516EA-2FA8-4C0B-B2FD-BB0E888BF239}"/>
              </a:ext>
            </a:extLst>
          </p:cNvPr>
          <p:cNvSpPr>
            <a:spLocks noGrp="1" noChangeArrowheads="1"/>
          </p:cNvSpPr>
          <p:nvPr>
            <p:ph type="body" idx="1"/>
          </p:nvPr>
        </p:nvSpPr>
        <p:spPr>
          <a:xfrm>
            <a:off x="457200" y="1371600"/>
            <a:ext cx="8229600" cy="5029200"/>
          </a:xfrm>
        </p:spPr>
        <p:txBody>
          <a:bodyPr/>
          <a:lstStyle/>
          <a:p>
            <a:pPr>
              <a:lnSpc>
                <a:spcPct val="90000"/>
              </a:lnSpc>
            </a:pPr>
            <a:r>
              <a:rPr lang="en-US" altLang="pt-BR" i="1"/>
              <a:t>Crença Fundamental 4:</a:t>
            </a:r>
          </a:p>
          <a:p>
            <a:pPr>
              <a:lnSpc>
                <a:spcPct val="90000"/>
              </a:lnSpc>
              <a:buFont typeface="Wingdings" panose="05000000000000000000" pitchFamily="2" charset="2"/>
              <a:buNone/>
            </a:pPr>
            <a:endParaRPr lang="en-US" altLang="pt-BR" i="1"/>
          </a:p>
          <a:p>
            <a:pPr>
              <a:lnSpc>
                <a:spcPct val="90000"/>
              </a:lnSpc>
              <a:buFont typeface="Wingdings" panose="05000000000000000000" pitchFamily="2" charset="2"/>
              <a:buNone/>
            </a:pPr>
            <a:r>
              <a:rPr lang="en-US" altLang="pt-BR" i="1"/>
              <a:t>	</a:t>
            </a:r>
            <a:r>
              <a:rPr lang="en-US" altLang="pt-BR" sz="2800"/>
              <a:t>“</a:t>
            </a:r>
            <a:r>
              <a:rPr lang="en-US" altLang="pt-BR" sz="2800" u="sng"/>
              <a:t>Deus, o Filho Eterno, encarnou-Se em Jesus Cristo</a:t>
            </a:r>
            <a:r>
              <a:rPr lang="en-US" altLang="pt-BR" sz="2800"/>
              <a:t>.  Por meio dEle foram criadas todas as coisas, é revelado o caráter de Deus, efetuada a salvação da humanidade e julgado o mundo.  </a:t>
            </a:r>
            <a:r>
              <a:rPr lang="en-US" altLang="pt-BR" sz="2800" u="sng"/>
              <a:t>Sendo para sempre verdadeiramente Deus, Ele Se tornou também verdadeiramente homem, Jesus, o Cristo</a:t>
            </a:r>
            <a:r>
              <a:rPr lang="en-US" altLang="pt-BR" sz="2800"/>
              <a:t>…. </a:t>
            </a:r>
          </a:p>
        </p:txBody>
      </p:sp>
      <p:sp>
        <p:nvSpPr>
          <p:cNvPr id="10244" name="Rectangle 4">
            <a:extLst>
              <a:ext uri="{FF2B5EF4-FFF2-40B4-BE49-F238E27FC236}">
                <a16:creationId xmlns:a16="http://schemas.microsoft.com/office/drawing/2014/main" id="{6A0C6658-EB39-4686-8280-0EF1B8866A2E}"/>
              </a:ext>
            </a:extLst>
          </p:cNvPr>
          <p:cNvSpPr>
            <a:spLocks noGrp="1" noChangeArrowheads="1"/>
          </p:cNvSpPr>
          <p:nvPr>
            <p:ph type="title"/>
          </p:nvPr>
        </p:nvSpPr>
        <p:spPr/>
        <p:txBody>
          <a:bodyPr/>
          <a:lstStyle/>
          <a:p>
            <a:pPr algn="l"/>
            <a:r>
              <a:rPr lang="en-US" altLang="pt-BR" sz="3600">
                <a:solidFill>
                  <a:schemeClr val="hlink"/>
                </a:solidFill>
              </a:rPr>
              <a:t>III.  Posição oficial da IASD:</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1E7E700C-1099-4CC7-9220-B401C18197E6}"/>
              </a:ext>
            </a:extLst>
          </p:cNvPr>
          <p:cNvSpPr>
            <a:spLocks noGrp="1" noChangeArrowheads="1"/>
          </p:cNvSpPr>
          <p:nvPr>
            <p:ph type="body" idx="1"/>
          </p:nvPr>
        </p:nvSpPr>
        <p:spPr>
          <a:xfrm>
            <a:off x="457200" y="381000"/>
            <a:ext cx="8229600" cy="6019800"/>
          </a:xfrm>
        </p:spPr>
        <p:txBody>
          <a:bodyPr/>
          <a:lstStyle/>
          <a:p>
            <a:pPr>
              <a:buFont typeface="Wingdings" panose="05000000000000000000" pitchFamily="2" charset="2"/>
              <a:buNone/>
            </a:pPr>
            <a:r>
              <a:rPr lang="en-US" altLang="pt-BR" sz="2800"/>
              <a:t>(…) Ele foi concebido do Espírito Santo e nasceu da virgem Maria.  </a:t>
            </a:r>
            <a:r>
              <a:rPr lang="en-US" altLang="pt-BR" sz="2800" u="sng"/>
              <a:t>Viveu e experimentou a tentação como um ser humano, mas exemplificou perfeitamente a justiça e o amor de Deus</a:t>
            </a:r>
            <a:r>
              <a:rPr lang="en-US" altLang="pt-BR" sz="2800"/>
              <a:t>.  Por Seus milagres manifestou o poder de Deus e atestou que era o Messias prometido por Deus.  Sofreu e morreu voluntariamente na cruz por nossos pecados e em nosso lugar, foi ressuscitado dentre os mortos e ascendeu para ministrar no santuário celestial em nosso favor….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EB2927A1-38F4-4A8C-B248-B15FB131022C}"/>
              </a:ext>
            </a:extLst>
          </p:cNvPr>
          <p:cNvSpPr>
            <a:spLocks noGrp="1" noChangeArrowheads="1"/>
          </p:cNvSpPr>
          <p:nvPr>
            <p:ph type="body" idx="1"/>
          </p:nvPr>
        </p:nvSpPr>
        <p:spPr>
          <a:xfrm>
            <a:off x="457200" y="1371600"/>
            <a:ext cx="8229600" cy="4038600"/>
          </a:xfrm>
        </p:spPr>
        <p:txBody>
          <a:bodyPr/>
          <a:lstStyle/>
          <a:p>
            <a:pPr>
              <a:buFont typeface="Wingdings" panose="05000000000000000000" pitchFamily="2" charset="2"/>
              <a:buNone/>
            </a:pPr>
            <a:r>
              <a:rPr lang="en-US" altLang="pt-BR" sz="2800"/>
              <a:t>(…) Virá outra vez, em glória, para o livramento final de Seu povo e a restauração de todas as coisas (João 1:1-3, 14; Col 1:15-19; João 10:30; 14:9; Rom 6:23; 2 Cor 5:17-19; João 5:22; Luc 1:35; Fil 2:5-11; Heb 2:9-18; 1 Cor 15:3-4; Heb 8:1-2; João 14:1-3).”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23CC2484-FA41-4046-8D8B-51904BA6F5CE}"/>
              </a:ext>
            </a:extLst>
          </p:cNvPr>
          <p:cNvSpPr>
            <a:spLocks noGrp="1" noChangeArrowheads="1"/>
          </p:cNvSpPr>
          <p:nvPr>
            <p:ph type="body" idx="1"/>
          </p:nvPr>
        </p:nvSpPr>
        <p:spPr>
          <a:xfrm>
            <a:off x="457200" y="457200"/>
            <a:ext cx="8229600" cy="5943600"/>
          </a:xfrm>
        </p:spPr>
        <p:txBody>
          <a:bodyPr/>
          <a:lstStyle/>
          <a:p>
            <a:pPr marL="609600" indent="-609600"/>
            <a:r>
              <a:rPr lang="en-US" altLang="pt-BR"/>
              <a:t>Três pontos fundamentais nessa declaração de fé:</a:t>
            </a:r>
          </a:p>
          <a:p>
            <a:pPr marL="990600" lvl="1" indent="-533400">
              <a:buFontTx/>
              <a:buAutoNum type="arabicPeriod"/>
            </a:pPr>
            <a:r>
              <a:rPr lang="en-US" altLang="pt-BR" sz="3200"/>
              <a:t>Jesus era divino;</a:t>
            </a:r>
          </a:p>
          <a:p>
            <a:pPr marL="990600" lvl="1" indent="-533400">
              <a:buFontTx/>
              <a:buAutoNum type="arabicPeriod"/>
            </a:pPr>
            <a:r>
              <a:rPr lang="en-US" altLang="pt-BR" sz="3200"/>
              <a:t>Ele Se tornou homem;</a:t>
            </a:r>
          </a:p>
          <a:p>
            <a:pPr marL="990600" lvl="1" indent="-533400">
              <a:buFontTx/>
              <a:buAutoNum type="arabicPeriod"/>
            </a:pPr>
            <a:r>
              <a:rPr lang="en-US" altLang="pt-BR" sz="3200"/>
              <a:t>Ele jamais pecou.</a:t>
            </a:r>
          </a:p>
          <a:p>
            <a:pPr marL="990600" lvl="1" indent="-533400">
              <a:buFontTx/>
              <a:buNone/>
            </a:pPr>
            <a:endParaRPr lang="en-US" altLang="pt-BR" sz="3200"/>
          </a:p>
          <a:p>
            <a:pPr marL="990600" lvl="1" indent="-533400">
              <a:buFont typeface="Wingdings" panose="05000000000000000000" pitchFamily="2" charset="2"/>
              <a:buChar char="§"/>
            </a:pPr>
            <a:r>
              <a:rPr lang="en-US" altLang="pt-BR"/>
              <a:t>Tais afirmações são consensuais.</a:t>
            </a:r>
          </a:p>
          <a:p>
            <a:pPr marL="990600" lvl="1" indent="-533400">
              <a:buFont typeface="Wingdings" panose="05000000000000000000" pitchFamily="2" charset="2"/>
              <a:buChar char="§"/>
            </a:pPr>
            <a:r>
              <a:rPr lang="en-US" altLang="pt-BR"/>
              <a:t>A IASD tem evitado assumir uma </a:t>
            </a:r>
            <a:r>
              <a:rPr lang="en-US" altLang="pt-BR" u="sng"/>
              <a:t>posição oficial</a:t>
            </a:r>
            <a:r>
              <a:rPr lang="en-US" altLang="pt-BR"/>
              <a:t> quanto à natureza humana de Jesus, se pré-lapsariana ou pós-lapsariana</a:t>
            </a:r>
            <a:r>
              <a:rPr lang="en-US" altLang="pt-BR" sz="320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340C9D7D-D057-42D6-AE88-D2B74930C43E}"/>
              </a:ext>
            </a:extLst>
          </p:cNvPr>
          <p:cNvSpPr>
            <a:spLocks noGrp="1" noChangeArrowheads="1"/>
          </p:cNvSpPr>
          <p:nvPr>
            <p:ph type="body" idx="1"/>
          </p:nvPr>
        </p:nvSpPr>
        <p:spPr>
          <a:xfrm>
            <a:off x="457200" y="457200"/>
            <a:ext cx="8229600" cy="5668963"/>
          </a:xfrm>
        </p:spPr>
        <p:txBody>
          <a:bodyPr/>
          <a:lstStyle/>
          <a:p>
            <a:pPr>
              <a:buFont typeface="Wingdings" panose="05000000000000000000" pitchFamily="2" charset="2"/>
              <a:buNone/>
            </a:pPr>
            <a:endParaRPr lang="en-US" altLang="pt-BR" sz="2800"/>
          </a:p>
          <a:p>
            <a:pPr>
              <a:buFont typeface="Wingdings" panose="05000000000000000000" pitchFamily="2" charset="2"/>
              <a:buNone/>
            </a:pPr>
            <a:r>
              <a:rPr lang="en-US" altLang="pt-BR" sz="2800"/>
              <a:t>“[1] No princípio era o Verbo, e o Verbo estava com Deus, e o Verbo era Deus….  [14]  E o </a:t>
            </a:r>
            <a:r>
              <a:rPr lang="en-US" altLang="pt-BR" sz="2800" u="sng"/>
              <a:t>Verbo se fez carne</a:t>
            </a:r>
            <a:r>
              <a:rPr lang="en-US" altLang="pt-BR" sz="2800"/>
              <a:t> e habitou entre nós, cheio de graça e de verdade, e vimos a sua glória, glória como do unigênito do Pai” (João 1:1, 14).</a:t>
            </a:r>
          </a:p>
          <a:p>
            <a:pPr>
              <a:buFont typeface="Wingdings" panose="05000000000000000000" pitchFamily="2" charset="2"/>
              <a:buNone/>
            </a:pPr>
            <a:endParaRPr lang="en-US" altLang="pt-B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328944E2-12FB-4862-93E5-B0194FA65CC0}"/>
              </a:ext>
            </a:extLst>
          </p:cNvPr>
          <p:cNvSpPr>
            <a:spLocks noGrp="1" noChangeArrowheads="1"/>
          </p:cNvSpPr>
          <p:nvPr>
            <p:ph type="body" idx="1"/>
          </p:nvPr>
        </p:nvSpPr>
        <p:spPr>
          <a:xfrm>
            <a:off x="457200" y="1676400"/>
            <a:ext cx="8229600" cy="4648200"/>
          </a:xfrm>
        </p:spPr>
        <p:txBody>
          <a:bodyPr/>
          <a:lstStyle/>
          <a:p>
            <a:pPr>
              <a:lnSpc>
                <a:spcPct val="90000"/>
              </a:lnSpc>
            </a:pPr>
            <a:r>
              <a:rPr lang="en-US" altLang="pt-BR"/>
              <a:t>O mistério da incarnação:</a:t>
            </a:r>
          </a:p>
          <a:p>
            <a:pPr>
              <a:lnSpc>
                <a:spcPct val="90000"/>
              </a:lnSpc>
            </a:pPr>
            <a:endParaRPr lang="en-US" altLang="pt-BR"/>
          </a:p>
          <a:p>
            <a:pPr>
              <a:lnSpc>
                <a:spcPct val="90000"/>
              </a:lnSpc>
              <a:buFont typeface="Wingdings" panose="05000000000000000000" pitchFamily="2" charset="2"/>
              <a:buNone/>
            </a:pPr>
            <a:r>
              <a:rPr lang="en-US" altLang="pt-BR"/>
              <a:t>	</a:t>
            </a:r>
            <a:r>
              <a:rPr lang="en-US" altLang="pt-BR" sz="2800"/>
              <a:t>Nenhum de nós sabe exatamente o que aconteceu no ventre de Maria.  Sabemos que ali um Ser divino e pré-existente assumiu genuinamente a natureza humana; e nasceu, viveu e morreu como homem.  A incarnação de Jesus é um mistério que não é e nem poderia ser compreendido pela mente humana</a:t>
            </a:r>
            <a:r>
              <a:rPr lang="en-US" altLang="pt-BR"/>
              <a:t>.</a:t>
            </a:r>
          </a:p>
        </p:txBody>
      </p:sp>
      <p:sp>
        <p:nvSpPr>
          <p:cNvPr id="14340" name="Rectangle 4">
            <a:extLst>
              <a:ext uri="{FF2B5EF4-FFF2-40B4-BE49-F238E27FC236}">
                <a16:creationId xmlns:a16="http://schemas.microsoft.com/office/drawing/2014/main" id="{0CCA3523-A52E-4B08-B651-70D357B818F6}"/>
              </a:ext>
            </a:extLst>
          </p:cNvPr>
          <p:cNvSpPr>
            <a:spLocks noGrp="1" noChangeArrowheads="1"/>
          </p:cNvSpPr>
          <p:nvPr>
            <p:ph type="title"/>
          </p:nvPr>
        </p:nvSpPr>
        <p:spPr>
          <a:xfrm>
            <a:off x="457200" y="384175"/>
            <a:ext cx="8229600" cy="835025"/>
          </a:xfrm>
        </p:spPr>
        <p:txBody>
          <a:bodyPr/>
          <a:lstStyle/>
          <a:p>
            <a:pPr algn="l"/>
            <a:r>
              <a:rPr lang="en-US" altLang="pt-BR" sz="3600">
                <a:solidFill>
                  <a:schemeClr val="hlink"/>
                </a:solidFill>
              </a:rPr>
              <a:t>Conclusão:</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9DD6C0EC-87A3-4E24-A155-25742D74DBC6}"/>
              </a:ext>
            </a:extLst>
          </p:cNvPr>
          <p:cNvSpPr>
            <a:spLocks noGrp="1" noChangeArrowheads="1"/>
          </p:cNvSpPr>
          <p:nvPr>
            <p:ph type="body" idx="1"/>
          </p:nvPr>
        </p:nvSpPr>
        <p:spPr>
          <a:xfrm>
            <a:off x="457200" y="1524000"/>
            <a:ext cx="8229600" cy="3505200"/>
          </a:xfrm>
        </p:spPr>
        <p:txBody>
          <a:bodyPr/>
          <a:lstStyle/>
          <a:p>
            <a:r>
              <a:rPr lang="en-US" altLang="pt-BR"/>
              <a:t>1 Tim. 3:16:</a:t>
            </a:r>
          </a:p>
          <a:p>
            <a:pPr>
              <a:buFont typeface="Wingdings" panose="05000000000000000000" pitchFamily="2" charset="2"/>
              <a:buNone/>
            </a:pPr>
            <a:r>
              <a:rPr lang="en-US" altLang="pt-BR"/>
              <a:t>	</a:t>
            </a:r>
            <a:r>
              <a:rPr lang="en-US" altLang="pt-BR" sz="2800"/>
              <a:t>“Grande é o </a:t>
            </a:r>
            <a:r>
              <a:rPr lang="en-US" altLang="pt-BR" sz="2800" u="sng"/>
              <a:t>mistério da piedade</a:t>
            </a:r>
            <a:r>
              <a:rPr lang="en-US" altLang="pt-BR" sz="2800"/>
              <a:t>: </a:t>
            </a:r>
            <a:r>
              <a:rPr lang="en-US" altLang="pt-BR" sz="2800" u="sng"/>
              <a:t>Aquele que foi manifestado na carne</a:t>
            </a:r>
            <a:r>
              <a:rPr lang="en-US" altLang="pt-BR" sz="2800"/>
              <a:t>, vindicado em espírito, contemplado por anjos, pregado entre os gentios, crido no mundo, recebido na glória.”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a:extLst>
              <a:ext uri="{FF2B5EF4-FFF2-40B4-BE49-F238E27FC236}">
                <a16:creationId xmlns:a16="http://schemas.microsoft.com/office/drawing/2014/main" id="{69F2121A-3543-421C-A706-D21B4D7E55CB}"/>
              </a:ext>
            </a:extLst>
          </p:cNvPr>
          <p:cNvSpPr>
            <a:spLocks noGrp="1" noChangeArrowheads="1"/>
          </p:cNvSpPr>
          <p:nvPr>
            <p:ph type="body" idx="1"/>
          </p:nvPr>
        </p:nvSpPr>
        <p:spPr>
          <a:xfrm>
            <a:off x="457200" y="457200"/>
            <a:ext cx="8229600" cy="6019800"/>
          </a:xfrm>
        </p:spPr>
        <p:txBody>
          <a:bodyPr/>
          <a:lstStyle/>
          <a:p>
            <a:r>
              <a:rPr lang="en-US" altLang="pt-BR"/>
              <a:t>Dizer que Cristo Se tornou “carne” não significa dizer que Ele assumiu uma natureza pecaminosa?</a:t>
            </a:r>
          </a:p>
          <a:p>
            <a:pPr>
              <a:buFont typeface="Wingdings" panose="05000000000000000000" pitchFamily="2" charset="2"/>
              <a:buNone/>
            </a:pPr>
            <a:endParaRPr lang="en-US" altLang="pt-BR"/>
          </a:p>
          <a:p>
            <a:pPr lvl="2">
              <a:buClr>
                <a:schemeClr val="tx1"/>
              </a:buClr>
              <a:buFont typeface="Wingdings" panose="05000000000000000000" pitchFamily="2" charset="2"/>
              <a:buChar char="§"/>
            </a:pPr>
            <a:r>
              <a:rPr lang="en-US" altLang="pt-BR" sz="2800"/>
              <a:t>“Carne” em João: natureza humana, 		isto é, seres humanos de 		carne e osso (1:13; 3:6; 			6:51-56, 63; 8:15).</a:t>
            </a:r>
          </a:p>
          <a:p>
            <a:pPr lvl="2">
              <a:buClr>
                <a:schemeClr val="tx1"/>
              </a:buClr>
              <a:buFont typeface="Wingdings" panose="05000000000000000000" pitchFamily="2" charset="2"/>
              <a:buChar char="§"/>
            </a:pPr>
            <a:r>
              <a:rPr lang="en-US" altLang="pt-BR" sz="2800"/>
              <a:t>“Carne” em Paulo: geralmente 			natureza pecaminosa” (Rom 		7:18, 25; Gal 5:16-21).</a:t>
            </a:r>
          </a:p>
          <a:p>
            <a:endParaRPr lang="en-US" altLang="pt-BR"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a:extLst>
              <a:ext uri="{FF2B5EF4-FFF2-40B4-BE49-F238E27FC236}">
                <a16:creationId xmlns:a16="http://schemas.microsoft.com/office/drawing/2014/main" id="{113FA34E-9D83-41FE-87C1-722195AE0E85}"/>
              </a:ext>
            </a:extLst>
          </p:cNvPr>
          <p:cNvSpPr>
            <a:spLocks noGrp="1" noChangeArrowheads="1"/>
          </p:cNvSpPr>
          <p:nvPr>
            <p:ph type="body" idx="1"/>
          </p:nvPr>
        </p:nvSpPr>
        <p:spPr>
          <a:xfrm>
            <a:off x="457200" y="1036638"/>
            <a:ext cx="8229600" cy="4297362"/>
          </a:xfrm>
        </p:spPr>
        <p:txBody>
          <a:bodyPr/>
          <a:lstStyle/>
          <a:p>
            <a:pPr>
              <a:buFont typeface="Wingdings" panose="05000000000000000000" pitchFamily="2" charset="2"/>
              <a:buNone/>
            </a:pPr>
            <a:r>
              <a:rPr lang="en-US" altLang="pt-BR"/>
              <a:t>	</a:t>
            </a:r>
            <a:r>
              <a:rPr lang="en-US" altLang="pt-BR" sz="2800"/>
              <a:t>- Em João 1:14, “carne” significa apenas “natureza humana,” ou “homem,” em contraste com “Deus.”</a:t>
            </a:r>
          </a:p>
          <a:p>
            <a:pPr>
              <a:buFont typeface="Wingdings" panose="05000000000000000000" pitchFamily="2" charset="2"/>
              <a:buNone/>
            </a:pPr>
            <a:endParaRPr lang="en-US" altLang="pt-BR" sz="2800"/>
          </a:p>
          <a:p>
            <a:pPr>
              <a:buFont typeface="Wingdings" panose="05000000000000000000" pitchFamily="2" charset="2"/>
              <a:buNone/>
            </a:pPr>
            <a:r>
              <a:rPr lang="en-US" altLang="pt-BR" sz="2800"/>
              <a:t>	- O texto quer apenas enfatizar que o Verbo que “estava no princípio com Deus” (vs. 2) e que “era Deus” (vs. 1), Se tornou homem, isto é, “Se fez carne e habitou entre nós” (vs. 14)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A6155562-EDC4-4D44-9F6B-4CC46C72C98F}"/>
              </a:ext>
            </a:extLst>
          </p:cNvPr>
          <p:cNvSpPr>
            <a:spLocks noGrp="1" noChangeArrowheads="1"/>
          </p:cNvSpPr>
          <p:nvPr>
            <p:ph type="body" idx="1"/>
          </p:nvPr>
        </p:nvSpPr>
        <p:spPr>
          <a:xfrm>
            <a:off x="457200" y="457200"/>
            <a:ext cx="8229600" cy="5668963"/>
          </a:xfrm>
        </p:spPr>
        <p:txBody>
          <a:bodyPr/>
          <a:lstStyle/>
          <a:p>
            <a:pPr marL="812800" indent="-812800">
              <a:buFont typeface="Wingdings" panose="05000000000000000000" pitchFamily="2" charset="2"/>
              <a:buAutoNum type="romanUcPeriod"/>
            </a:pPr>
            <a:r>
              <a:rPr lang="en-US" altLang="pt-BR">
                <a:solidFill>
                  <a:schemeClr val="hlink"/>
                </a:solidFill>
              </a:rPr>
              <a:t>Evidência bíblica:</a:t>
            </a:r>
          </a:p>
          <a:p>
            <a:pPr marL="1168400" lvl="1" indent="-711200">
              <a:buFont typeface="Wingdings" panose="05000000000000000000" pitchFamily="2" charset="2"/>
              <a:buChar char="Ø"/>
            </a:pPr>
            <a:r>
              <a:rPr lang="en-US" altLang="pt-BR"/>
              <a:t>Grupo I:</a:t>
            </a:r>
          </a:p>
          <a:p>
            <a:pPr marL="1168400" lvl="1" indent="-711200">
              <a:buFont typeface="Wingdings" panose="05000000000000000000" pitchFamily="2" charset="2"/>
              <a:buNone/>
            </a:pPr>
            <a:endParaRPr lang="en-US" altLang="pt-BR"/>
          </a:p>
          <a:p>
            <a:pPr marL="1168400" lvl="1" indent="-711200">
              <a:buFontTx/>
              <a:buAutoNum type="arabicPeriod"/>
            </a:pPr>
            <a:r>
              <a:rPr lang="en-US" altLang="pt-BR" u="sng"/>
              <a:t>João 1:1, 14</a:t>
            </a:r>
          </a:p>
          <a:p>
            <a:pPr marL="1168400" lvl="1" indent="-711200">
              <a:buFontTx/>
              <a:buAutoNum type="arabicPeriod"/>
            </a:pPr>
            <a:r>
              <a:rPr lang="en-US" altLang="pt-BR" u="sng"/>
              <a:t>Fil 2:5-8</a:t>
            </a:r>
            <a:endParaRPr lang="en-US" altLang="pt-BR"/>
          </a:p>
        </p:txBody>
      </p:sp>
    </p:spTree>
  </p:cSld>
  <p:clrMapOvr>
    <a:masterClrMapping/>
  </p:clrMapOvr>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pt-BR"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pt-BR"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Cliff</Template>
  <TotalTime>739</TotalTime>
  <Words>2072</Words>
  <Application>Microsoft Office PowerPoint</Application>
  <PresentationFormat>Apresentação na tela (4:3)</PresentationFormat>
  <Paragraphs>217</Paragraphs>
  <Slides>61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61</vt:i4>
      </vt:variant>
    </vt:vector>
  </HeadingPairs>
  <TitlesOfParts>
    <vt:vector size="66" baseType="lpstr">
      <vt:lpstr>Arial</vt:lpstr>
      <vt:lpstr>Times New Roman</vt:lpstr>
      <vt:lpstr>Verdana</vt:lpstr>
      <vt:lpstr>Wingdings</vt:lpstr>
      <vt:lpstr>Cliff</vt:lpstr>
      <vt:lpstr>A Natureza Humana de Cristo</vt:lpstr>
      <vt:lpstr>Introdução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III.  Posição oficial da IASD:</vt:lpstr>
      <vt:lpstr>Apresentação do PowerPoint</vt:lpstr>
      <vt:lpstr>Apresentação do PowerPoint</vt:lpstr>
      <vt:lpstr>Apresentação do PowerPoint</vt:lpstr>
      <vt:lpstr>Conclusão:</vt:lpstr>
      <vt:lpstr>Apresentação do PowerPoint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Natureza Humana de Jesus</dc:title>
  <dc:subject>SM-TEOLOGIA</dc:subject>
  <dc:creator>Pr. MARCELO AUGUSTO DE CARVALHO; Wilson Paroschi</dc:creator>
  <cp:keywords>www.4tons.com.br</cp:keywords>
  <dc:description>COMÉRCIO PROIBIDO. USO PESSOAL</dc:description>
  <cp:lastModifiedBy>Pr. Marcelo Carvalho</cp:lastModifiedBy>
  <cp:revision>15</cp:revision>
  <dcterms:created xsi:type="dcterms:W3CDTF">2004-07-19T07:46:21Z</dcterms:created>
  <dcterms:modified xsi:type="dcterms:W3CDTF">2019-10-21T13:33:32Z</dcterms:modified>
  <cp:category>SERMÕES</cp:category>
</cp:coreProperties>
</file>