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4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96" r:id="rId10"/>
    <p:sldId id="297" r:id="rId11"/>
    <p:sldId id="263" r:id="rId12"/>
    <p:sldId id="264" r:id="rId13"/>
    <p:sldId id="280" r:id="rId14"/>
    <p:sldId id="265" r:id="rId15"/>
    <p:sldId id="266" r:id="rId16"/>
    <p:sldId id="267" r:id="rId17"/>
    <p:sldId id="281" r:id="rId18"/>
    <p:sldId id="273" r:id="rId19"/>
    <p:sldId id="268" r:id="rId20"/>
    <p:sldId id="282" r:id="rId21"/>
    <p:sldId id="289" r:id="rId22"/>
    <p:sldId id="290" r:id="rId23"/>
    <p:sldId id="291" r:id="rId24"/>
    <p:sldId id="284" r:id="rId25"/>
    <p:sldId id="287" r:id="rId26"/>
    <p:sldId id="288" r:id="rId27"/>
    <p:sldId id="286" r:id="rId28"/>
    <p:sldId id="292" r:id="rId29"/>
    <p:sldId id="285" r:id="rId30"/>
    <p:sldId id="298" r:id="rId31"/>
    <p:sldId id="299" r:id="rId32"/>
    <p:sldId id="300" r:id="rId33"/>
    <p:sldId id="301" r:id="rId34"/>
    <p:sldId id="269" r:id="rId35"/>
    <p:sldId id="271" r:id="rId36"/>
    <p:sldId id="272" r:id="rId37"/>
    <p:sldId id="274" r:id="rId38"/>
    <p:sldId id="278" r:id="rId39"/>
    <p:sldId id="275" r:id="rId40"/>
    <p:sldId id="276" r:id="rId41"/>
    <p:sldId id="294" r:id="rId42"/>
    <p:sldId id="295" r:id="rId43"/>
    <p:sldId id="277" r:id="rId44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60000"/>
      <a:buFont typeface="Wingdings" panose="05000000000000000000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60000"/>
      <a:buFont typeface="Wingdings" panose="05000000000000000000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60000"/>
      <a:buFont typeface="Wingdings" panose="05000000000000000000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60000"/>
      <a:buFont typeface="Wingdings" panose="05000000000000000000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60000"/>
      <a:buFont typeface="Wingdings" panose="05000000000000000000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2EBF31D2-F249-41B8-A17E-9AEA129F4CE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en-US" altLang="pt-BR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4475BD97-6F66-4162-956C-3B3586EB13F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en-US" altLang="pt-BR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941609E4-13B5-41B3-95D7-1D429FB989D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en-US" altLang="pt-BR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D6430B30-F9C6-4922-882A-EF9E8B406A3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fld id="{C4729B7B-6743-4558-B33E-21FDF5ED2EC2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>
            <a:extLst>
              <a:ext uri="{FF2B5EF4-FFF2-40B4-BE49-F238E27FC236}">
                <a16:creationId xmlns:a16="http://schemas.microsoft.com/office/drawing/2014/main" id="{4C9ED128-5DCC-4611-A0BF-85D52AD22B4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26627" name="Freeform 3">
              <a:extLst>
                <a:ext uri="{FF2B5EF4-FFF2-40B4-BE49-F238E27FC236}">
                  <a16:creationId xmlns:a16="http://schemas.microsoft.com/office/drawing/2014/main" id="{827704FC-AA7B-4B22-AFF5-4193F2D4BF7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28" name="Freeform 4">
              <a:extLst>
                <a:ext uri="{FF2B5EF4-FFF2-40B4-BE49-F238E27FC236}">
                  <a16:creationId xmlns:a16="http://schemas.microsoft.com/office/drawing/2014/main" id="{0F87F717-4339-448E-9B61-D9678892DCA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29" name="Freeform 5">
              <a:extLst>
                <a:ext uri="{FF2B5EF4-FFF2-40B4-BE49-F238E27FC236}">
                  <a16:creationId xmlns:a16="http://schemas.microsoft.com/office/drawing/2014/main" id="{DF2A3EE5-B261-4C2C-B1A4-08A735D1672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6630" name="Group 6">
              <a:extLst>
                <a:ext uri="{FF2B5EF4-FFF2-40B4-BE49-F238E27FC236}">
                  <a16:creationId xmlns:a16="http://schemas.microsoft.com/office/drawing/2014/main" id="{F67E80C9-0BE5-46AD-984F-F804D64C35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6631" name="Freeform 7">
                <a:extLst>
                  <a:ext uri="{FF2B5EF4-FFF2-40B4-BE49-F238E27FC236}">
                    <a16:creationId xmlns:a16="http://schemas.microsoft.com/office/drawing/2014/main" id="{C6869D28-37DA-420C-BE2B-8655E160DF2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632" name="Freeform 8">
                <a:extLst>
                  <a:ext uri="{FF2B5EF4-FFF2-40B4-BE49-F238E27FC236}">
                    <a16:creationId xmlns:a16="http://schemas.microsoft.com/office/drawing/2014/main" id="{2F67107F-1935-4901-8263-778AF500055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633" name="Freeform 9">
                <a:extLst>
                  <a:ext uri="{FF2B5EF4-FFF2-40B4-BE49-F238E27FC236}">
                    <a16:creationId xmlns:a16="http://schemas.microsoft.com/office/drawing/2014/main" id="{C216F56C-DC88-4E95-A2A3-555149EA49E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634" name="Freeform 10">
                <a:extLst>
                  <a:ext uri="{FF2B5EF4-FFF2-40B4-BE49-F238E27FC236}">
                    <a16:creationId xmlns:a16="http://schemas.microsoft.com/office/drawing/2014/main" id="{0B324641-80F0-4FF1-8293-DAAED8B9B64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635" name="Freeform 11">
                <a:extLst>
                  <a:ext uri="{FF2B5EF4-FFF2-40B4-BE49-F238E27FC236}">
                    <a16:creationId xmlns:a16="http://schemas.microsoft.com/office/drawing/2014/main" id="{11F2D369-639B-4DEF-9094-84349BF465A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636" name="Freeform 12">
                <a:extLst>
                  <a:ext uri="{FF2B5EF4-FFF2-40B4-BE49-F238E27FC236}">
                    <a16:creationId xmlns:a16="http://schemas.microsoft.com/office/drawing/2014/main" id="{C9687FF3-C83D-439A-B532-D1EB241C8B8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637" name="Freeform 13">
                <a:extLst>
                  <a:ext uri="{FF2B5EF4-FFF2-40B4-BE49-F238E27FC236}">
                    <a16:creationId xmlns:a16="http://schemas.microsoft.com/office/drawing/2014/main" id="{74A727DB-0D02-4F68-83CC-07D4D36F688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638" name="Freeform 14">
                <a:extLst>
                  <a:ext uri="{FF2B5EF4-FFF2-40B4-BE49-F238E27FC236}">
                    <a16:creationId xmlns:a16="http://schemas.microsoft.com/office/drawing/2014/main" id="{601383B0-90BC-4CBA-BEF5-4BB1DDAA964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639" name="Freeform 15">
                <a:extLst>
                  <a:ext uri="{FF2B5EF4-FFF2-40B4-BE49-F238E27FC236}">
                    <a16:creationId xmlns:a16="http://schemas.microsoft.com/office/drawing/2014/main" id="{D8A09C63-B1CD-449D-83D3-3995972495E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640" name="Freeform 16">
                <a:extLst>
                  <a:ext uri="{FF2B5EF4-FFF2-40B4-BE49-F238E27FC236}">
                    <a16:creationId xmlns:a16="http://schemas.microsoft.com/office/drawing/2014/main" id="{41E06772-275D-4E18-A2F3-5C9E25FCB9D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641" name="Freeform 17">
                <a:extLst>
                  <a:ext uri="{FF2B5EF4-FFF2-40B4-BE49-F238E27FC236}">
                    <a16:creationId xmlns:a16="http://schemas.microsoft.com/office/drawing/2014/main" id="{79A56301-8FAC-4342-95C2-E159C336167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642" name="Freeform 18">
                <a:extLst>
                  <a:ext uri="{FF2B5EF4-FFF2-40B4-BE49-F238E27FC236}">
                    <a16:creationId xmlns:a16="http://schemas.microsoft.com/office/drawing/2014/main" id="{80730BC9-3AFE-44D2-90C4-94FF573636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643" name="Freeform 19">
                <a:extLst>
                  <a:ext uri="{FF2B5EF4-FFF2-40B4-BE49-F238E27FC236}">
                    <a16:creationId xmlns:a16="http://schemas.microsoft.com/office/drawing/2014/main" id="{B33D7098-C5D0-46F8-8AA7-901066A4819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6644" name="Freeform 20">
              <a:extLst>
                <a:ext uri="{FF2B5EF4-FFF2-40B4-BE49-F238E27FC236}">
                  <a16:creationId xmlns:a16="http://schemas.microsoft.com/office/drawing/2014/main" id="{45D7FEE9-1A6C-437F-95E4-801B5D785F4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45" name="Freeform 21">
              <a:extLst>
                <a:ext uri="{FF2B5EF4-FFF2-40B4-BE49-F238E27FC236}">
                  <a16:creationId xmlns:a16="http://schemas.microsoft.com/office/drawing/2014/main" id="{6DEEF8E7-574B-4D6C-9A76-6567F5ACF6F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46" name="Freeform 22">
              <a:extLst>
                <a:ext uri="{FF2B5EF4-FFF2-40B4-BE49-F238E27FC236}">
                  <a16:creationId xmlns:a16="http://schemas.microsoft.com/office/drawing/2014/main" id="{F7175B87-C04A-40F0-B40F-248B67194B7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47" name="Freeform 23">
              <a:extLst>
                <a:ext uri="{FF2B5EF4-FFF2-40B4-BE49-F238E27FC236}">
                  <a16:creationId xmlns:a16="http://schemas.microsoft.com/office/drawing/2014/main" id="{9039F6DA-F224-4437-AF32-A2D7D92D0FC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48" name="Freeform 24">
              <a:extLst>
                <a:ext uri="{FF2B5EF4-FFF2-40B4-BE49-F238E27FC236}">
                  <a16:creationId xmlns:a16="http://schemas.microsoft.com/office/drawing/2014/main" id="{74F394AA-60BE-45DB-8D3B-886ECDEE681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49" name="Freeform 25">
              <a:extLst>
                <a:ext uri="{FF2B5EF4-FFF2-40B4-BE49-F238E27FC236}">
                  <a16:creationId xmlns:a16="http://schemas.microsoft.com/office/drawing/2014/main" id="{33CDEAF3-2578-480E-85FD-86E6BB3841F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50" name="Freeform 26">
              <a:extLst>
                <a:ext uri="{FF2B5EF4-FFF2-40B4-BE49-F238E27FC236}">
                  <a16:creationId xmlns:a16="http://schemas.microsoft.com/office/drawing/2014/main" id="{B6D46C40-391C-4A39-93AA-C5758A3E88A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51" name="Freeform 27">
              <a:extLst>
                <a:ext uri="{FF2B5EF4-FFF2-40B4-BE49-F238E27FC236}">
                  <a16:creationId xmlns:a16="http://schemas.microsoft.com/office/drawing/2014/main" id="{364B587D-C075-455D-A4F6-31AACF11105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52" name="Line 28">
              <a:extLst>
                <a:ext uri="{FF2B5EF4-FFF2-40B4-BE49-F238E27FC236}">
                  <a16:creationId xmlns:a16="http://schemas.microsoft.com/office/drawing/2014/main" id="{FAACD6AA-A210-4C7E-8D35-C56E6D8FF9B0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53" name="Line 29">
              <a:extLst>
                <a:ext uri="{FF2B5EF4-FFF2-40B4-BE49-F238E27FC236}">
                  <a16:creationId xmlns:a16="http://schemas.microsoft.com/office/drawing/2014/main" id="{E800E77C-528F-4C6E-A983-F40EF398A4B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54" name="Line 30">
              <a:extLst>
                <a:ext uri="{FF2B5EF4-FFF2-40B4-BE49-F238E27FC236}">
                  <a16:creationId xmlns:a16="http://schemas.microsoft.com/office/drawing/2014/main" id="{F3C8BCA0-B0D1-4B38-92BF-BA152224F6A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6655" name="Group 31">
              <a:extLst>
                <a:ext uri="{FF2B5EF4-FFF2-40B4-BE49-F238E27FC236}">
                  <a16:creationId xmlns:a16="http://schemas.microsoft.com/office/drawing/2014/main" id="{E8EEAEFB-7861-445B-ACE9-05931E7203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6656" name="Line 32">
                <a:extLst>
                  <a:ext uri="{FF2B5EF4-FFF2-40B4-BE49-F238E27FC236}">
                    <a16:creationId xmlns:a16="http://schemas.microsoft.com/office/drawing/2014/main" id="{382CB22B-D709-4C83-B9A6-156E5BAA77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657" name="Line 33">
                <a:extLst>
                  <a:ext uri="{FF2B5EF4-FFF2-40B4-BE49-F238E27FC236}">
                    <a16:creationId xmlns:a16="http://schemas.microsoft.com/office/drawing/2014/main" id="{EDEE8071-47EF-468E-899A-1ABBF6E4A3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658" name="Line 34">
                <a:extLst>
                  <a:ext uri="{FF2B5EF4-FFF2-40B4-BE49-F238E27FC236}">
                    <a16:creationId xmlns:a16="http://schemas.microsoft.com/office/drawing/2014/main" id="{04C254CF-5396-4082-941E-E37679EA99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659" name="Line 35">
                <a:extLst>
                  <a:ext uri="{FF2B5EF4-FFF2-40B4-BE49-F238E27FC236}">
                    <a16:creationId xmlns:a16="http://schemas.microsoft.com/office/drawing/2014/main" id="{088DD854-88B9-41AC-829B-66B8CF48224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660" name="Line 36">
                <a:extLst>
                  <a:ext uri="{FF2B5EF4-FFF2-40B4-BE49-F238E27FC236}">
                    <a16:creationId xmlns:a16="http://schemas.microsoft.com/office/drawing/2014/main" id="{46EC9EC5-1C24-45FE-80E6-9BB382C6E2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6661" name="Line 37">
              <a:extLst>
                <a:ext uri="{FF2B5EF4-FFF2-40B4-BE49-F238E27FC236}">
                  <a16:creationId xmlns:a16="http://schemas.microsoft.com/office/drawing/2014/main" id="{FCB422CA-A912-47C7-A464-ED0851C0B9A4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62" name="Line 38">
              <a:extLst>
                <a:ext uri="{FF2B5EF4-FFF2-40B4-BE49-F238E27FC236}">
                  <a16:creationId xmlns:a16="http://schemas.microsoft.com/office/drawing/2014/main" id="{E22ADEFC-B399-45AB-8416-B8F027DF2CC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6663" name="Rectangle 39">
            <a:extLst>
              <a:ext uri="{FF2B5EF4-FFF2-40B4-BE49-F238E27FC236}">
                <a16:creationId xmlns:a16="http://schemas.microsoft.com/office/drawing/2014/main" id="{ADE89656-5A7D-40E8-9316-5DC0EC58484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pt-BR" noProof="0"/>
              <a:t>Click to edit Master title style</a:t>
            </a:r>
          </a:p>
        </p:txBody>
      </p:sp>
      <p:sp>
        <p:nvSpPr>
          <p:cNvPr id="26664" name="Rectangle 40">
            <a:extLst>
              <a:ext uri="{FF2B5EF4-FFF2-40B4-BE49-F238E27FC236}">
                <a16:creationId xmlns:a16="http://schemas.microsoft.com/office/drawing/2014/main" id="{8057F851-723C-41C3-91AD-9F5948E65B2C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pt-BR" noProof="0"/>
              <a:t>Click to edit Master subtitle style</a:t>
            </a:r>
          </a:p>
        </p:txBody>
      </p:sp>
      <p:sp>
        <p:nvSpPr>
          <p:cNvPr id="26665" name="Rectangle 41">
            <a:extLst>
              <a:ext uri="{FF2B5EF4-FFF2-40B4-BE49-F238E27FC236}">
                <a16:creationId xmlns:a16="http://schemas.microsoft.com/office/drawing/2014/main" id="{F6576209-750C-422A-B567-2B37CF92A1EC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26666" name="Rectangle 42">
            <a:extLst>
              <a:ext uri="{FF2B5EF4-FFF2-40B4-BE49-F238E27FC236}">
                <a16:creationId xmlns:a16="http://schemas.microsoft.com/office/drawing/2014/main" id="{A97C95D0-4FEA-40E2-8736-A100F928A8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26667" name="Rectangle 43">
            <a:extLst>
              <a:ext uri="{FF2B5EF4-FFF2-40B4-BE49-F238E27FC236}">
                <a16:creationId xmlns:a16="http://schemas.microsoft.com/office/drawing/2014/main" id="{F5FD2A02-8122-4841-8C50-3596CAB915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EC616A4-47CD-4C88-959A-89090892721C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DBB54D-CF80-465F-833D-D7A4AB34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271C586-33E1-4530-A3ED-597422913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64D8E5-629D-4C1C-A2E0-D12CC50F2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C2931E-D2CF-4197-9377-777952973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8FAC74-966C-4405-A56B-004EB0EC2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DF889-FD0E-474D-8524-8A13270FC49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2860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390A818-3BDC-4DCD-83A7-0E60B8B0B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12CA846-AD2B-47F3-A4EE-1FEC8235D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E9BB6E-4E80-42E3-9B06-FDC94E26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12F814-DE04-4628-B6DE-2698CA199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A7187D-E79F-4379-8FA2-D5B14B9A1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869EF-0771-4EB0-8362-F3584C72B35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21747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74E19B08-2F22-4392-ACD8-7F9CEA714E9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AAB0A16-5904-4D09-97E4-9DCB09C739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31855C8-E9D1-44C8-B962-987147E84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720FFD6-BC9A-48FF-AA92-890925D9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D84231C-4580-4FC0-AFED-D48184DC1CC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09588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59309B-217E-488F-B921-ED7A68E1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86F5EF-AE17-40E1-9BCF-4D49D0CAA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388626-DAFE-4E27-8E62-DD7A8311C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BAE1D0-4609-4BF2-9985-53235E1A9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70325A-1CFB-4187-99D4-BB412E7A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E16AE-36BA-4147-BE3D-A418C351328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0696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E03F5-6EBE-42D0-AF6F-234F7A3D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0342F9-C899-4F96-B7F8-BAFA0E3AA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71A829-D7FE-4BAC-9E87-344146937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F404C-FDE8-4658-B7F5-30BFD6E2F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A641B5-A3D4-4A3A-BB62-843B956CB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2CB9E-2461-4788-9258-0674C58A483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5213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A2097E-37A1-4539-84B1-E3D699CCA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80BE47-88CA-4080-A8BB-561C26E00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46630F-8339-4274-81D7-6D49781B6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F4D86EB-F5A4-4D3C-9D8E-C3EDAAA87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BCDBDA4-85F8-41D6-9708-312274BD2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3E55695-065A-448E-BFE4-545DFD79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263EC-7ADA-454F-9E64-C6F0E66B55D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7310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AD0816-5314-4F17-BD62-EECDD2F9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03C4834-7C6B-40BC-8C18-1782ACFA5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F982D5E-7DAC-46C7-8FDD-EBC035761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D97B810-528E-4B7E-BB8C-C71C48B615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FBB393B-7F75-4BA5-936C-4117C165C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1D5E764-E253-4678-9657-7D56F8A74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BC07AE9-EC73-49C3-BE5D-C1E2BE21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AB2A1FE-6591-4038-A518-C1BE0F76B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7107F-04FE-4F3B-905D-C41C4CD892B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8153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7EED-122A-46BF-AF93-697EF681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2DFC12C-186B-4F9B-9B19-E42537CFA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5017510-3E55-4C58-BB7F-882B534E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E6B9C24-5E56-4432-9BB4-1C10BBC79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52963-2EF2-4E83-B489-80DFE8C6589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7881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B503E97-6D23-412B-AA8D-D9AC2F8DA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B1484D4-0DBE-4563-8BF8-B004EAC3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7AC6E62-03FB-4ABB-8496-E05677BC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4E738-A192-488C-B012-0A8D24BCD1C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1625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3C800A-B6B9-47D7-A1BB-057936685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914A93-3120-4A99-A4A9-37A3F90ED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3ED040E-5695-4676-A5D4-EC2C8F3DA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B354A5-66FA-41CB-8684-1D5CBDE81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3D7CEE-6AF8-4DC4-AFAD-C1DC300B4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0951E05-51F5-4B90-BAD0-B1E0FA030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02D13-9D08-46C7-8BB7-BF5D252ECB7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7679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7BA1CE-49E1-43E8-AD52-601C0D62C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EF6D7BD-3133-4B08-860D-599D76F437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3B51FB-B8C3-49A8-8145-4444CBBDE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AED8D6-CD19-4795-9E22-473459FC2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E4CF9B-BA12-46AD-8091-52E369E1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DD4942-AE17-4D7F-A019-47BF6E60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99AEE-5473-4B6B-B087-C3FCFADD289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4457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>
            <a:extLst>
              <a:ext uri="{FF2B5EF4-FFF2-40B4-BE49-F238E27FC236}">
                <a16:creationId xmlns:a16="http://schemas.microsoft.com/office/drawing/2014/main" id="{B732E8C7-C741-4240-9E3A-68DD38F9F547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5603" name="Freeform 3">
              <a:extLst>
                <a:ext uri="{FF2B5EF4-FFF2-40B4-BE49-F238E27FC236}">
                  <a16:creationId xmlns:a16="http://schemas.microsoft.com/office/drawing/2014/main" id="{33C7EB25-21B1-4214-994C-85137395D66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04" name="Freeform 4">
              <a:extLst>
                <a:ext uri="{FF2B5EF4-FFF2-40B4-BE49-F238E27FC236}">
                  <a16:creationId xmlns:a16="http://schemas.microsoft.com/office/drawing/2014/main" id="{FBDDB5F4-9F2C-4183-8508-69AE6B5F48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05" name="Freeform 5">
              <a:extLst>
                <a:ext uri="{FF2B5EF4-FFF2-40B4-BE49-F238E27FC236}">
                  <a16:creationId xmlns:a16="http://schemas.microsoft.com/office/drawing/2014/main" id="{44D56B86-DDF8-4870-A115-5EE6218A971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5606" name="Group 6">
              <a:extLst>
                <a:ext uri="{FF2B5EF4-FFF2-40B4-BE49-F238E27FC236}">
                  <a16:creationId xmlns:a16="http://schemas.microsoft.com/office/drawing/2014/main" id="{F10EFD0C-7143-4E6A-A9E3-E0DEE5DC71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5607" name="Freeform 7">
                <a:extLst>
                  <a:ext uri="{FF2B5EF4-FFF2-40B4-BE49-F238E27FC236}">
                    <a16:creationId xmlns:a16="http://schemas.microsoft.com/office/drawing/2014/main" id="{91A77755-6CAA-4C9C-8DB1-FCDC87C2F10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08" name="Freeform 8">
                <a:extLst>
                  <a:ext uri="{FF2B5EF4-FFF2-40B4-BE49-F238E27FC236}">
                    <a16:creationId xmlns:a16="http://schemas.microsoft.com/office/drawing/2014/main" id="{307AB39F-0DB8-41FB-A81C-C68A54A1D2D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09" name="Freeform 9">
                <a:extLst>
                  <a:ext uri="{FF2B5EF4-FFF2-40B4-BE49-F238E27FC236}">
                    <a16:creationId xmlns:a16="http://schemas.microsoft.com/office/drawing/2014/main" id="{7AB0B64C-C481-4F5B-838D-29F9671858C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10" name="Freeform 10">
                <a:extLst>
                  <a:ext uri="{FF2B5EF4-FFF2-40B4-BE49-F238E27FC236}">
                    <a16:creationId xmlns:a16="http://schemas.microsoft.com/office/drawing/2014/main" id="{F4F69007-41A1-481D-A8DA-31760E60EB4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11" name="Freeform 11">
                <a:extLst>
                  <a:ext uri="{FF2B5EF4-FFF2-40B4-BE49-F238E27FC236}">
                    <a16:creationId xmlns:a16="http://schemas.microsoft.com/office/drawing/2014/main" id="{0784C46C-27A6-47F8-BD4B-2178604DF03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12" name="Freeform 12">
                <a:extLst>
                  <a:ext uri="{FF2B5EF4-FFF2-40B4-BE49-F238E27FC236}">
                    <a16:creationId xmlns:a16="http://schemas.microsoft.com/office/drawing/2014/main" id="{A9E83C34-DE26-41B5-B8F0-249C96B13F2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13" name="Freeform 13">
                <a:extLst>
                  <a:ext uri="{FF2B5EF4-FFF2-40B4-BE49-F238E27FC236}">
                    <a16:creationId xmlns:a16="http://schemas.microsoft.com/office/drawing/2014/main" id="{D5977F99-B657-4413-A786-1CEE94E1535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14" name="Freeform 14">
                <a:extLst>
                  <a:ext uri="{FF2B5EF4-FFF2-40B4-BE49-F238E27FC236}">
                    <a16:creationId xmlns:a16="http://schemas.microsoft.com/office/drawing/2014/main" id="{175EED9A-4969-4CD0-A28D-2F3F1A620D4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15" name="Freeform 15">
                <a:extLst>
                  <a:ext uri="{FF2B5EF4-FFF2-40B4-BE49-F238E27FC236}">
                    <a16:creationId xmlns:a16="http://schemas.microsoft.com/office/drawing/2014/main" id="{3D0E21C6-179E-4435-B121-270934A70CF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16" name="Freeform 16">
                <a:extLst>
                  <a:ext uri="{FF2B5EF4-FFF2-40B4-BE49-F238E27FC236}">
                    <a16:creationId xmlns:a16="http://schemas.microsoft.com/office/drawing/2014/main" id="{1B4C5BC3-BFCF-4575-85F0-A098748DF88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17" name="Freeform 17">
                <a:extLst>
                  <a:ext uri="{FF2B5EF4-FFF2-40B4-BE49-F238E27FC236}">
                    <a16:creationId xmlns:a16="http://schemas.microsoft.com/office/drawing/2014/main" id="{E5BB09B6-765A-45E2-BEB4-32592045942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18" name="Freeform 18">
                <a:extLst>
                  <a:ext uri="{FF2B5EF4-FFF2-40B4-BE49-F238E27FC236}">
                    <a16:creationId xmlns:a16="http://schemas.microsoft.com/office/drawing/2014/main" id="{9D5F824A-CABA-48CB-9B49-B4F42DDABAE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19" name="Freeform 19">
                <a:extLst>
                  <a:ext uri="{FF2B5EF4-FFF2-40B4-BE49-F238E27FC236}">
                    <a16:creationId xmlns:a16="http://schemas.microsoft.com/office/drawing/2014/main" id="{6FE8DF2F-483E-4F21-8013-E499B7A32A3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5620" name="Freeform 20">
              <a:extLst>
                <a:ext uri="{FF2B5EF4-FFF2-40B4-BE49-F238E27FC236}">
                  <a16:creationId xmlns:a16="http://schemas.microsoft.com/office/drawing/2014/main" id="{F2629F85-C88F-485B-8FAC-6C435B18AE4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21" name="Freeform 21">
              <a:extLst>
                <a:ext uri="{FF2B5EF4-FFF2-40B4-BE49-F238E27FC236}">
                  <a16:creationId xmlns:a16="http://schemas.microsoft.com/office/drawing/2014/main" id="{EFEE95C7-F286-4F06-A5A9-6D10630484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22" name="Freeform 22">
              <a:extLst>
                <a:ext uri="{FF2B5EF4-FFF2-40B4-BE49-F238E27FC236}">
                  <a16:creationId xmlns:a16="http://schemas.microsoft.com/office/drawing/2014/main" id="{C964383D-5D21-40F8-87D2-3821A4FB293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23" name="Freeform 23">
              <a:extLst>
                <a:ext uri="{FF2B5EF4-FFF2-40B4-BE49-F238E27FC236}">
                  <a16:creationId xmlns:a16="http://schemas.microsoft.com/office/drawing/2014/main" id="{7B2D8E72-55FC-45CA-814B-35EB9962CE3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24" name="Freeform 24">
              <a:extLst>
                <a:ext uri="{FF2B5EF4-FFF2-40B4-BE49-F238E27FC236}">
                  <a16:creationId xmlns:a16="http://schemas.microsoft.com/office/drawing/2014/main" id="{041245C0-A9FA-4A0B-9A30-D5D296B1C8E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25" name="Freeform 25">
              <a:extLst>
                <a:ext uri="{FF2B5EF4-FFF2-40B4-BE49-F238E27FC236}">
                  <a16:creationId xmlns:a16="http://schemas.microsoft.com/office/drawing/2014/main" id="{22F98551-FE5C-41D5-BB00-64464A5B6E3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26" name="Freeform 26">
              <a:extLst>
                <a:ext uri="{FF2B5EF4-FFF2-40B4-BE49-F238E27FC236}">
                  <a16:creationId xmlns:a16="http://schemas.microsoft.com/office/drawing/2014/main" id="{35CF0658-FF21-44F6-AF90-74A8972776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27" name="Freeform 27">
              <a:extLst>
                <a:ext uri="{FF2B5EF4-FFF2-40B4-BE49-F238E27FC236}">
                  <a16:creationId xmlns:a16="http://schemas.microsoft.com/office/drawing/2014/main" id="{637ADCC2-2D78-4620-9D2E-323095DE828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28" name="Line 28">
              <a:extLst>
                <a:ext uri="{FF2B5EF4-FFF2-40B4-BE49-F238E27FC236}">
                  <a16:creationId xmlns:a16="http://schemas.microsoft.com/office/drawing/2014/main" id="{9F7AC5DC-8AD5-419C-B6F7-896F2976306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29" name="Line 29">
              <a:extLst>
                <a:ext uri="{FF2B5EF4-FFF2-40B4-BE49-F238E27FC236}">
                  <a16:creationId xmlns:a16="http://schemas.microsoft.com/office/drawing/2014/main" id="{5308A7B8-7219-47BE-99EC-7416F7BF54C3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30" name="Line 30">
              <a:extLst>
                <a:ext uri="{FF2B5EF4-FFF2-40B4-BE49-F238E27FC236}">
                  <a16:creationId xmlns:a16="http://schemas.microsoft.com/office/drawing/2014/main" id="{4F7F46A9-3CEF-4D1B-B6D1-9D053AED36EF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5631" name="Group 31">
              <a:extLst>
                <a:ext uri="{FF2B5EF4-FFF2-40B4-BE49-F238E27FC236}">
                  <a16:creationId xmlns:a16="http://schemas.microsoft.com/office/drawing/2014/main" id="{688FAAE5-FFA8-4676-844A-5766664403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5632" name="Line 32">
                <a:extLst>
                  <a:ext uri="{FF2B5EF4-FFF2-40B4-BE49-F238E27FC236}">
                    <a16:creationId xmlns:a16="http://schemas.microsoft.com/office/drawing/2014/main" id="{4A649845-B868-4536-9607-6722C19A6D1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33" name="Line 33">
                <a:extLst>
                  <a:ext uri="{FF2B5EF4-FFF2-40B4-BE49-F238E27FC236}">
                    <a16:creationId xmlns:a16="http://schemas.microsoft.com/office/drawing/2014/main" id="{A193CE97-8A4A-490D-98F9-A9A10C8E1BD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34" name="Line 34">
                <a:extLst>
                  <a:ext uri="{FF2B5EF4-FFF2-40B4-BE49-F238E27FC236}">
                    <a16:creationId xmlns:a16="http://schemas.microsoft.com/office/drawing/2014/main" id="{14E435B8-426B-4024-BDE1-0BF2C52098F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35" name="Line 35">
                <a:extLst>
                  <a:ext uri="{FF2B5EF4-FFF2-40B4-BE49-F238E27FC236}">
                    <a16:creationId xmlns:a16="http://schemas.microsoft.com/office/drawing/2014/main" id="{DA80C645-37D7-496F-BC21-9BC87921D81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36" name="Line 36">
                <a:extLst>
                  <a:ext uri="{FF2B5EF4-FFF2-40B4-BE49-F238E27FC236}">
                    <a16:creationId xmlns:a16="http://schemas.microsoft.com/office/drawing/2014/main" id="{507BB30E-F0EE-4F11-9B8B-8A073B5088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5637" name="Line 37">
              <a:extLst>
                <a:ext uri="{FF2B5EF4-FFF2-40B4-BE49-F238E27FC236}">
                  <a16:creationId xmlns:a16="http://schemas.microsoft.com/office/drawing/2014/main" id="{3E1F48AB-6CBC-47C9-9C8F-047DA5AE84CF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38" name="Line 38">
              <a:extLst>
                <a:ext uri="{FF2B5EF4-FFF2-40B4-BE49-F238E27FC236}">
                  <a16:creationId xmlns:a16="http://schemas.microsoft.com/office/drawing/2014/main" id="{AD3D04B0-C288-4319-926D-3ED5B32D475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5639" name="Rectangle 39">
            <a:extLst>
              <a:ext uri="{FF2B5EF4-FFF2-40B4-BE49-F238E27FC236}">
                <a16:creationId xmlns:a16="http://schemas.microsoft.com/office/drawing/2014/main" id="{6D1A0A3A-7F7C-4637-B9CB-24AE419E51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25640" name="Rectangle 40">
            <a:extLst>
              <a:ext uri="{FF2B5EF4-FFF2-40B4-BE49-F238E27FC236}">
                <a16:creationId xmlns:a16="http://schemas.microsoft.com/office/drawing/2014/main" id="{8997328F-BB96-4460-B70E-BC891A47F3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pt-BR"/>
          </a:p>
        </p:txBody>
      </p:sp>
      <p:sp>
        <p:nvSpPr>
          <p:cNvPr id="25641" name="Rectangle 41">
            <a:extLst>
              <a:ext uri="{FF2B5EF4-FFF2-40B4-BE49-F238E27FC236}">
                <a16:creationId xmlns:a16="http://schemas.microsoft.com/office/drawing/2014/main" id="{5E931041-77BB-4703-A2BF-BEE34CCC86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pt-BR"/>
          </a:p>
        </p:txBody>
      </p:sp>
      <p:sp>
        <p:nvSpPr>
          <p:cNvPr id="25642" name="Rectangle 42">
            <a:extLst>
              <a:ext uri="{FF2B5EF4-FFF2-40B4-BE49-F238E27FC236}">
                <a16:creationId xmlns:a16="http://schemas.microsoft.com/office/drawing/2014/main" id="{A63342CE-7724-436A-9683-AE1A64CB0D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553003A-07B2-4EC8-B15B-3428F0BF4988}" type="slidenum">
              <a:rPr lang="en-US" altLang="pt-BR"/>
              <a:pPr/>
              <a:t>‹nº›</a:t>
            </a:fld>
            <a:endParaRPr lang="en-US" altLang="pt-BR"/>
          </a:p>
        </p:txBody>
      </p:sp>
      <p:sp>
        <p:nvSpPr>
          <p:cNvPr id="25643" name="Rectangle 43">
            <a:extLst>
              <a:ext uri="{FF2B5EF4-FFF2-40B4-BE49-F238E27FC236}">
                <a16:creationId xmlns:a16="http://schemas.microsoft.com/office/drawing/2014/main" id="{31DA1B5F-B6E1-4CC0-8BB4-2A27000FE8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7671739-9DB3-4FE1-BA69-1E982E9DA66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47800"/>
          </a:xfrm>
        </p:spPr>
        <p:txBody>
          <a:bodyPr/>
          <a:lstStyle/>
          <a:p>
            <a:r>
              <a:rPr lang="en-US" altLang="pt-BR" sz="4800"/>
              <a:t>A Ressurreição de Jesus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449D809-7EA8-4709-9D0F-4D53138DC8C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pt-BR"/>
              <a:t>Wilson Paroschi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>
            <a:extLst>
              <a:ext uri="{FF2B5EF4-FFF2-40B4-BE49-F238E27FC236}">
                <a16:creationId xmlns:a16="http://schemas.microsoft.com/office/drawing/2014/main" id="{5297B394-FD65-49C1-9428-256C87B61B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21325"/>
          </a:xfrm>
        </p:spPr>
        <p:txBody>
          <a:bodyPr/>
          <a:lstStyle/>
          <a:p>
            <a:r>
              <a:rPr lang="en-US" altLang="pt-BR" sz="2800"/>
              <a:t>Para Bultmann, apenas o piso dos homens é real.  Os outros são irreais, e, portanto, não podem ser aceitos pela mente científica moderna.</a:t>
            </a:r>
          </a:p>
          <a:p>
            <a:endParaRPr lang="en-US" altLang="pt-BR" sz="2800"/>
          </a:p>
          <a:p>
            <a:r>
              <a:rPr lang="en-US" altLang="pt-BR" sz="2800"/>
              <a:t>Tudo o que é sobrenatural, quer esteja relacionada com o piso inferior ou superior, deve ser rejeitado.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pt-BR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BDA856D2-E58D-4272-A8B5-4DF0D916C1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altLang="pt-BR"/>
              <a:t>John Dominic Crossan (co-fundador do Seminário sobre Jesus):</a:t>
            </a:r>
          </a:p>
          <a:p>
            <a:endParaRPr lang="en-US" altLang="pt-BR"/>
          </a:p>
          <a:p>
            <a:pPr lvl="1"/>
            <a:r>
              <a:rPr lang="en-US" altLang="pt-BR"/>
              <a:t>“Eu não acredito que alguém, em algum lugar, em qualquer época possa fazer com que mortos retornem à vida.”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2468FAFA-C80A-4E08-8FC7-A011B674F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610600" cy="6477000"/>
          </a:xfrm>
        </p:spPr>
        <p:txBody>
          <a:bodyPr/>
          <a:lstStyle/>
          <a:p>
            <a:pPr marL="609600" indent="-609600"/>
            <a:r>
              <a:rPr lang="en-US" altLang="pt-BR"/>
              <a:t>Evidências em favor dos milagres de Jesus:</a:t>
            </a:r>
          </a:p>
          <a:p>
            <a:pPr marL="609600" indent="-609600">
              <a:buFont typeface="Wingdings" panose="05000000000000000000" pitchFamily="2" charset="2"/>
              <a:buNone/>
            </a:pPr>
            <a:endParaRPr lang="en-US" altLang="pt-BR"/>
          </a:p>
          <a:p>
            <a:pPr marL="990600" lvl="1" indent="-533400">
              <a:buFontTx/>
              <a:buAutoNum type="arabicPeriod"/>
            </a:pPr>
            <a:r>
              <a:rPr lang="en-US" altLang="pt-BR"/>
              <a:t>Múltipla evidência documental</a:t>
            </a:r>
          </a:p>
          <a:p>
            <a:pPr marL="1371600" lvl="2" indent="-457200">
              <a:buFont typeface="Arial" panose="020B0604020202020204" pitchFamily="34" charset="0"/>
              <a:buChar char="–"/>
            </a:pPr>
            <a:r>
              <a:rPr lang="en-US" altLang="pt-BR"/>
              <a:t>Mateus, Marcos, Lucas, e João</a:t>
            </a:r>
          </a:p>
          <a:p>
            <a:pPr marL="990600" lvl="1" indent="-533400">
              <a:buFontTx/>
              <a:buNone/>
            </a:pPr>
            <a:endParaRPr lang="en-US" altLang="pt-BR"/>
          </a:p>
          <a:p>
            <a:pPr marL="990600" lvl="1" indent="-533400">
              <a:buFontTx/>
              <a:buAutoNum type="arabicPeriod" startAt="2"/>
            </a:pPr>
            <a:r>
              <a:rPr lang="en-US" altLang="pt-BR"/>
              <a:t>O testemunho dos envolvidos</a:t>
            </a:r>
          </a:p>
          <a:p>
            <a:pPr marL="1371600" lvl="2" indent="-457200">
              <a:buFont typeface="Arial" panose="020B0604020202020204" pitchFamily="34" charset="0"/>
              <a:buChar char="–"/>
            </a:pPr>
            <a:r>
              <a:rPr lang="en-US" altLang="pt-BR"/>
              <a:t>“Sabemos que este é nosso filho e que nasceu cego; mas não sabemos como vê agora; ou quem lhe abriu os olhos também não sabemos” (Jo 9:20-21).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40C5E54D-823E-45B8-A7F9-B15E754279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7525"/>
          </a:xfrm>
        </p:spPr>
        <p:txBody>
          <a:bodyPr/>
          <a:lstStyle/>
          <a:p>
            <a:pPr marL="990600" lvl="1" indent="-533400">
              <a:buFontTx/>
              <a:buAutoNum type="arabicPeriod" startAt="3"/>
            </a:pPr>
            <a:r>
              <a:rPr lang="en-US" altLang="pt-BR"/>
              <a:t>A atitude dos oponentes</a:t>
            </a:r>
          </a:p>
          <a:p>
            <a:pPr marL="1371600" lvl="2" indent="-457200">
              <a:buFont typeface="Arial" panose="020B0604020202020204" pitchFamily="34" charset="0"/>
              <a:buChar char="–"/>
            </a:pPr>
            <a:r>
              <a:rPr lang="en-US" altLang="pt-BR"/>
              <a:t>Acusavam Jesus se estar endemoniado</a:t>
            </a:r>
          </a:p>
          <a:p>
            <a:pPr marL="1371600" lvl="2" indent="-457200">
              <a:buFont typeface="Arial" panose="020B0604020202020204" pitchFamily="34" charset="0"/>
              <a:buChar char="–"/>
            </a:pPr>
            <a:r>
              <a:rPr lang="en-US" altLang="pt-BR"/>
              <a:t>Perguntavam por Suas credenciais</a:t>
            </a:r>
          </a:p>
          <a:p>
            <a:pPr marL="1371600" lvl="2" indent="-457200">
              <a:buFont typeface="Arial" panose="020B0604020202020204" pitchFamily="34" charset="0"/>
              <a:buChar char="–"/>
            </a:pPr>
            <a:r>
              <a:rPr lang="en-US" altLang="pt-BR"/>
              <a:t>Procuravam matá-Lo</a:t>
            </a:r>
          </a:p>
          <a:p>
            <a:pPr marL="1371600" lvl="2" indent="-457200">
              <a:buFont typeface="Arial" panose="020B0604020202020204" pitchFamily="34" charset="0"/>
              <a:buNone/>
            </a:pPr>
            <a:endParaRPr lang="en-US" altLang="pt-BR"/>
          </a:p>
          <a:p>
            <a:pPr marL="990600" lvl="1" indent="-533400">
              <a:buFontTx/>
              <a:buAutoNum type="arabicPeriod" startAt="4"/>
            </a:pPr>
            <a:r>
              <a:rPr lang="en-US" altLang="pt-BR"/>
              <a:t>Marcas de autenticidade</a:t>
            </a:r>
          </a:p>
          <a:p>
            <a:pPr marL="1371600" lvl="2" indent="-457200">
              <a:buFont typeface="Arial" panose="020B0604020202020204" pitchFamily="34" charset="0"/>
              <a:buChar char="–"/>
            </a:pPr>
            <a:r>
              <a:rPr lang="en-US" altLang="pt-BR"/>
              <a:t>153 grandes peixes</a:t>
            </a:r>
          </a:p>
          <a:p>
            <a:pPr marL="1371600" lvl="2" indent="-457200">
              <a:buFont typeface="Arial" panose="020B0604020202020204" pitchFamily="34" charset="0"/>
              <a:buChar char="–"/>
            </a:pPr>
            <a:r>
              <a:rPr lang="en-US" altLang="pt-BR"/>
              <a:t>6 talhas de pedra (80-120 litros)</a:t>
            </a:r>
          </a:p>
          <a:p>
            <a:pPr marL="1371600" lvl="2" indent="-457200">
              <a:buFont typeface="Arial" panose="020B0604020202020204" pitchFamily="34" charset="0"/>
              <a:buChar char="–"/>
            </a:pPr>
            <a:r>
              <a:rPr lang="en-US" altLang="pt-BR"/>
              <a:t>5 pães (</a:t>
            </a:r>
            <a:r>
              <a:rPr lang="en-US" altLang="pt-BR" i="1"/>
              <a:t>Jo</a:t>
            </a:r>
            <a:r>
              <a:rPr lang="en-US" altLang="pt-BR"/>
              <a:t>:</a:t>
            </a:r>
            <a:r>
              <a:rPr lang="en-US" altLang="pt-BR" i="1"/>
              <a:t> </a:t>
            </a:r>
            <a:r>
              <a:rPr lang="en-US" altLang="pt-BR"/>
              <a:t>“de cevada”) e 2 peixes</a:t>
            </a:r>
          </a:p>
          <a:p>
            <a:pPr marL="1371600" lvl="2" indent="-457200">
              <a:buFont typeface="Arial" panose="020B0604020202020204" pitchFamily="34" charset="0"/>
              <a:buChar char="–"/>
            </a:pPr>
            <a:r>
              <a:rPr lang="en-US" altLang="pt-BR"/>
              <a:t>12 cestos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20887E6-4FE9-4BA7-8B86-A4A482ADA8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pt-BR">
                <a:solidFill>
                  <a:schemeClr val="folHlink"/>
                </a:solidFill>
              </a:rPr>
              <a:t>II. Cristo realmente ressuscitou?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9813139-2E38-4A83-A4FF-C0C414EC8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pt-BR"/>
              <a:t>Jesus disse que ressuscitaria:</a:t>
            </a: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pt-BR"/>
          </a:p>
          <a:p>
            <a:pPr marL="990600" lvl="1" indent="-533400">
              <a:buFontTx/>
              <a:buAutoNum type="alphaLcPeriod"/>
            </a:pPr>
            <a:r>
              <a:rPr lang="en-US" altLang="pt-BR"/>
              <a:t>Mar 8:31 (Mat 16:21; Luc 9:22)</a:t>
            </a:r>
          </a:p>
          <a:p>
            <a:pPr marL="990600" lvl="1" indent="-533400">
              <a:buFontTx/>
              <a:buAutoNum type="alphaLcPeriod"/>
            </a:pPr>
            <a:r>
              <a:rPr lang="en-US" altLang="pt-BR"/>
              <a:t>Jo 2:18-22</a:t>
            </a:r>
          </a:p>
          <a:p>
            <a:pPr marL="990600" lvl="1" indent="-533400">
              <a:buFontTx/>
              <a:buAutoNum type="alphaLcPeriod"/>
            </a:pPr>
            <a:r>
              <a:rPr lang="en-US" altLang="pt-BR"/>
              <a:t>Mat 12:38-42; 16:1-4 (Luc 11:29-32)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92181892-4D07-4667-B417-16FC361D02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660400" indent="-660400">
              <a:buClr>
                <a:schemeClr val="tx1"/>
              </a:buClr>
              <a:buFontTx/>
              <a:buAutoNum type="arabicPeriod" startAt="2"/>
            </a:pPr>
            <a:r>
              <a:rPr lang="en-US" altLang="pt-BR"/>
              <a:t>Múltipla evidência documental</a:t>
            </a:r>
          </a:p>
          <a:p>
            <a:pPr marL="660400" indent="-660400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pt-BR"/>
          </a:p>
          <a:p>
            <a:pPr marL="1035050" lvl="1" indent="-577850">
              <a:buFontTx/>
              <a:buAutoNum type="alphaLcPeriod"/>
            </a:pPr>
            <a:r>
              <a:rPr lang="en-US" altLang="pt-BR"/>
              <a:t>Mateus e João (testemunhas oculares)</a:t>
            </a:r>
          </a:p>
          <a:p>
            <a:pPr marL="1409700" lvl="2" indent="-495300">
              <a:buClr>
                <a:schemeClr val="tx1"/>
              </a:buClr>
              <a:buFontTx/>
              <a:buAutoNum type="romanLcPeriod"/>
            </a:pPr>
            <a:r>
              <a:rPr lang="en-US" altLang="pt-BR" i="1"/>
              <a:t>Mateus</a:t>
            </a:r>
            <a:r>
              <a:rPr lang="en-US" altLang="pt-BR"/>
              <a:t>: aparições na Galiléia</a:t>
            </a:r>
          </a:p>
          <a:p>
            <a:pPr marL="1409700" lvl="2" indent="-495300">
              <a:buClr>
                <a:schemeClr val="tx1"/>
              </a:buClr>
              <a:buFontTx/>
              <a:buAutoNum type="romanLcPeriod"/>
            </a:pPr>
            <a:r>
              <a:rPr lang="en-US" altLang="pt-BR" i="1"/>
              <a:t>João</a:t>
            </a:r>
            <a:r>
              <a:rPr lang="en-US" altLang="pt-BR"/>
              <a:t>:	aparições na Galiléia e Judéia</a:t>
            </a:r>
          </a:p>
          <a:p>
            <a:pPr marL="1409700" lvl="2" indent="-495300">
              <a:buClr>
                <a:schemeClr val="tx1"/>
              </a:buClr>
              <a:buFontTx/>
              <a:buNone/>
            </a:pPr>
            <a:endParaRPr lang="en-US" altLang="pt-BR"/>
          </a:p>
          <a:p>
            <a:pPr marL="1035050" lvl="1" indent="-577850">
              <a:buFontTx/>
              <a:buAutoNum type="alphaLcPeriod"/>
            </a:pPr>
            <a:r>
              <a:rPr lang="en-US" altLang="pt-BR"/>
              <a:t>Marcos e Lucas (testemunhas indiretas)</a:t>
            </a:r>
          </a:p>
          <a:p>
            <a:pPr marL="1409700" lvl="2" indent="-495300">
              <a:buClr>
                <a:schemeClr val="tx1"/>
              </a:buClr>
              <a:buFontTx/>
              <a:buAutoNum type="romanLcPeriod"/>
            </a:pPr>
            <a:r>
              <a:rPr lang="en-US" altLang="pt-BR" i="1"/>
              <a:t>Marcos:	</a:t>
            </a:r>
            <a:r>
              <a:rPr lang="en-US" altLang="pt-BR"/>
              <a:t>aparições na Galiléia</a:t>
            </a:r>
          </a:p>
          <a:p>
            <a:pPr marL="1409700" lvl="2" indent="-495300">
              <a:buClr>
                <a:schemeClr val="tx1"/>
              </a:buClr>
              <a:buFontTx/>
              <a:buAutoNum type="romanLcPeriod"/>
            </a:pPr>
            <a:r>
              <a:rPr lang="en-US" altLang="pt-BR" i="1"/>
              <a:t>Lucas</a:t>
            </a:r>
            <a:r>
              <a:rPr lang="en-US" altLang="pt-BR"/>
              <a:t>:	aparições na Judéia</a:t>
            </a:r>
            <a:endParaRPr lang="en-US" altLang="pt-BR" i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27E478CB-04AE-46DD-90C6-F7E0EF337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324600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FontTx/>
              <a:buAutoNum type="arabicPeriod" startAt="3"/>
            </a:pPr>
            <a:r>
              <a:rPr lang="en-US" altLang="pt-BR"/>
              <a:t>Testemunhas oculares:</a:t>
            </a:r>
          </a:p>
          <a:p>
            <a:pPr marL="609600" indent="-609600">
              <a:buClr>
                <a:schemeClr val="tx1"/>
              </a:buClr>
              <a:buFontTx/>
              <a:buNone/>
            </a:pPr>
            <a:endParaRPr lang="en-US" altLang="pt-BR"/>
          </a:p>
          <a:p>
            <a:pPr marL="990600" lvl="1" indent="-533400">
              <a:buFontTx/>
              <a:buAutoNum type="alphaLcPeriod"/>
            </a:pPr>
            <a:r>
              <a:rPr lang="en-US" altLang="pt-BR"/>
              <a:t>Maria Madalena (</a:t>
            </a:r>
            <a:r>
              <a:rPr lang="en-US" altLang="pt-BR" i="1"/>
              <a:t>Mat 28:1</a:t>
            </a:r>
            <a:r>
              <a:rPr lang="en-US" altLang="pt-BR"/>
              <a:t>: “e a outra Maria,” identificada em 27:56 como a “mãe de Tiago e José”)</a:t>
            </a:r>
          </a:p>
          <a:p>
            <a:pPr marL="990600" lvl="1" indent="-533400">
              <a:buFontTx/>
              <a:buAutoNum type="alphaLcPeriod"/>
            </a:pPr>
            <a:r>
              <a:rPr lang="en-US" altLang="pt-BR"/>
              <a:t>Pedro</a:t>
            </a:r>
          </a:p>
          <a:p>
            <a:pPr marL="990600" lvl="1" indent="-533400">
              <a:buFontTx/>
              <a:buAutoNum type="alphaLcPeriod"/>
            </a:pPr>
            <a:r>
              <a:rPr lang="en-US" altLang="pt-BR"/>
              <a:t>Os discípulos (com exceção de Tomé)</a:t>
            </a:r>
          </a:p>
          <a:p>
            <a:pPr marL="990600" lvl="1" indent="-533400">
              <a:buFontTx/>
              <a:buAutoNum type="alphaLcPeriod"/>
            </a:pPr>
            <a:r>
              <a:rPr lang="en-US" altLang="pt-BR"/>
              <a:t>Cléopas e o outro discípulo a caminho de Emaús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D8B2B448-C593-426E-AEC9-A1D727AE0A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73725"/>
          </a:xfrm>
        </p:spPr>
        <p:txBody>
          <a:bodyPr/>
          <a:lstStyle/>
          <a:p>
            <a:pPr marL="990600" lvl="1" indent="-533400">
              <a:buFontTx/>
              <a:buAutoNum type="alphaLcPeriod" startAt="5"/>
            </a:pPr>
            <a:r>
              <a:rPr lang="en-US" altLang="pt-BR" sz="3200"/>
              <a:t>Os discípulos (incluindo-se Tomé)</a:t>
            </a:r>
          </a:p>
          <a:p>
            <a:pPr marL="990600" lvl="1" indent="-533400">
              <a:buFontTx/>
              <a:buAutoNum type="alphaLcPeriod" startAt="5"/>
            </a:pPr>
            <a:r>
              <a:rPr lang="en-US" altLang="pt-BR" sz="3200"/>
              <a:t>Mais de quinhentos discípulos (“irmãos”)</a:t>
            </a:r>
          </a:p>
          <a:p>
            <a:pPr marL="990600" lvl="1" indent="-533400">
              <a:buFontTx/>
              <a:buAutoNum type="alphaLcPeriod" startAt="5"/>
            </a:pPr>
            <a:r>
              <a:rPr lang="en-US" altLang="pt-BR" sz="3200"/>
              <a:t>Tiago</a:t>
            </a:r>
          </a:p>
          <a:p>
            <a:pPr marL="990600" lvl="1" indent="-533400">
              <a:buFontTx/>
              <a:buAutoNum type="alphaLcPeriod" startAt="5"/>
            </a:pPr>
            <a:r>
              <a:rPr lang="en-US" altLang="pt-BR" sz="3200"/>
              <a:t>Todos os apóstolos</a:t>
            </a:r>
          </a:p>
          <a:p>
            <a:pPr marL="990600" lvl="1" indent="-533400">
              <a:buFontTx/>
              <a:buAutoNum type="alphaLcPeriod" startAt="5"/>
            </a:pPr>
            <a:r>
              <a:rPr lang="en-US" altLang="pt-BR" sz="3200"/>
              <a:t>Paulo</a:t>
            </a:r>
            <a:endParaRPr lang="en-US" alt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9BF5A5B4-EF09-4592-9B3C-22944721C3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FontTx/>
              <a:buAutoNum type="arabicPeriod" startAt="4"/>
            </a:pPr>
            <a:r>
              <a:rPr lang="en-US" altLang="pt-BR"/>
              <a:t>Os muitos que ressuscitaram com Jesus:</a:t>
            </a:r>
          </a:p>
          <a:p>
            <a:pPr marL="609600" indent="-609600">
              <a:buClr>
                <a:schemeClr val="tx1"/>
              </a:buClr>
              <a:buFontTx/>
              <a:buNone/>
            </a:pPr>
            <a:endParaRPr lang="en-US" altLang="pt-BR"/>
          </a:p>
          <a:p>
            <a:pPr marL="990600" lvl="1" indent="-533400"/>
            <a:r>
              <a:rPr lang="en-US" altLang="pt-BR"/>
              <a:t>Mateus descreve que por causa do terremoto no momento da morte de Jesus, os túmulos de “muitos santos” que dormiam se abriram, e quando Jesus ressuscitou, eles também ressuscitaram, “</a:t>
            </a:r>
            <a:r>
              <a:rPr lang="en-US" altLang="pt-BR" i="1"/>
              <a:t>entraram na cidade santa e apareceram a muitos</a:t>
            </a:r>
            <a:r>
              <a:rPr lang="en-US" altLang="pt-BR"/>
              <a:t>” (27:50-53).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F8B5AD02-4EA7-4F5F-A727-6B01DBAC1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FontTx/>
              <a:buAutoNum type="arabicPeriod" startAt="5"/>
            </a:pPr>
            <a:r>
              <a:rPr lang="en-US" altLang="pt-BR"/>
              <a:t>O túmulo vazio:</a:t>
            </a:r>
          </a:p>
          <a:p>
            <a:pPr marL="609600" indent="-609600">
              <a:buClr>
                <a:schemeClr val="tx1"/>
              </a:buClr>
              <a:buFontTx/>
              <a:buNone/>
            </a:pPr>
            <a:endParaRPr lang="en-US" altLang="pt-BR"/>
          </a:p>
          <a:p>
            <a:pPr marL="990600" lvl="1" indent="-533400">
              <a:buFontTx/>
              <a:buAutoNum type="alphaLcPeriod"/>
            </a:pPr>
            <a:r>
              <a:rPr lang="en-US" altLang="pt-BR"/>
              <a:t>Maria Madalena e a outra Maria (</a:t>
            </a:r>
            <a:r>
              <a:rPr lang="en-US" altLang="pt-BR" i="1"/>
              <a:t>Mar</a:t>
            </a:r>
            <a:r>
              <a:rPr lang="en-US" altLang="pt-BR"/>
              <a:t>: “e Salomé;” </a:t>
            </a:r>
            <a:r>
              <a:rPr lang="en-US" altLang="pt-BR" i="1"/>
              <a:t>Luc</a:t>
            </a:r>
            <a:r>
              <a:rPr lang="en-US" altLang="pt-BR"/>
              <a:t>: “Joana. . . e as demais que estavam com elas”)</a:t>
            </a:r>
          </a:p>
          <a:p>
            <a:pPr marL="990600" lvl="1" indent="-533400">
              <a:buFontTx/>
              <a:buAutoNum type="alphaLcPeriod"/>
            </a:pPr>
            <a:r>
              <a:rPr lang="en-US" altLang="pt-BR"/>
              <a:t>Pedro e João</a:t>
            </a:r>
          </a:p>
          <a:p>
            <a:pPr marL="990600" lvl="1" indent="-533400">
              <a:buFontTx/>
              <a:buAutoNum type="alphaLcPeriod"/>
            </a:pPr>
            <a:r>
              <a:rPr lang="en-US" altLang="pt-BR"/>
              <a:t>Os guardas romanos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F71CC6A-7EB2-46E8-8D82-669E185D6C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pt-BR">
                <a:solidFill>
                  <a:schemeClr val="folHlink"/>
                </a:solidFill>
              </a:rPr>
              <a:t>Introdução: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5491FAD-F02B-45A9-BAA6-0F8A06AFBA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pt-BR"/>
              <a:t>O significado da ressurreição de Cristo:</a:t>
            </a:r>
          </a:p>
          <a:p>
            <a:pPr marL="990600" lvl="1" indent="-533400">
              <a:buFontTx/>
              <a:buNone/>
            </a:pPr>
            <a:r>
              <a:rPr lang="en-US" altLang="pt-BR"/>
              <a:t>	“Se Cristo não ressuscitou, é vã a nossa fé, e ainda permanecemos em nossos pecados” (1 Cor 15:14, 17).</a:t>
            </a:r>
          </a:p>
          <a:p>
            <a:pPr marL="990600" lvl="1" indent="-533400">
              <a:buFontTx/>
              <a:buNone/>
            </a:pPr>
            <a:r>
              <a:rPr lang="en-US" altLang="pt-BR"/>
              <a:t>		</a:t>
            </a:r>
          </a:p>
          <a:p>
            <a:pPr marL="990600" lvl="1" indent="-533400">
              <a:buFontTx/>
              <a:buNone/>
            </a:pPr>
            <a:r>
              <a:rPr lang="en-US" altLang="pt-BR"/>
              <a:t>	</a:t>
            </a:r>
            <a:r>
              <a:rPr lang="en-US" altLang="pt-BR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pt-BR"/>
              <a:t>A ressurreição de Cristo é a prova de que Seu sacrifício foi vicário (substitutivo), e que, portanto, nossa salvação é uma realidade.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id="{B8478314-B56A-47BE-8C0A-F4C366C82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5125"/>
          </a:xfrm>
        </p:spPr>
        <p:txBody>
          <a:bodyPr/>
          <a:lstStyle/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pt-BR" sz="2800"/>
              <a:t>Dois lugares têm sido identificados como o túmulo de Jesus: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pt-BR" sz="2800"/>
          </a:p>
          <a:p>
            <a:pPr lvl="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pt-BR" sz="2800"/>
              <a:t>O tradicional, na Igreja do Santo Sepulcro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msoD7BC9">
            <a:extLst>
              <a:ext uri="{FF2B5EF4-FFF2-40B4-BE49-F238E27FC236}">
                <a16:creationId xmlns:a16="http://schemas.microsoft.com/office/drawing/2014/main" id="{0BBA3950-1526-4F3B-8489-D807F051D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b="522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mso2D847">
            <a:extLst>
              <a:ext uri="{FF2B5EF4-FFF2-40B4-BE49-F238E27FC236}">
                <a16:creationId xmlns:a16="http://schemas.microsoft.com/office/drawing/2014/main" id="{96465178-ED6F-4A0D-869F-3194AE58E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b="6764"/>
          <a:stretch>
            <a:fillRect/>
          </a:stretch>
        </p:blipFill>
        <p:spPr bwMode="auto">
          <a:xfrm>
            <a:off x="160020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msoB9F15">
            <a:extLst>
              <a:ext uri="{FF2B5EF4-FFF2-40B4-BE49-F238E27FC236}">
                <a16:creationId xmlns:a16="http://schemas.microsoft.com/office/drawing/2014/main" id="{B1503890-2DFD-4850-88FE-B18428FF8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7" r="3174" b="466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mso7ABB3">
            <a:extLst>
              <a:ext uri="{FF2B5EF4-FFF2-40B4-BE49-F238E27FC236}">
                <a16:creationId xmlns:a16="http://schemas.microsoft.com/office/drawing/2014/main" id="{6C55C8FA-86DB-48F7-B5FB-C8D41AE9E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8"/>
          <a:stretch>
            <a:fillRect/>
          </a:stretch>
        </p:blipFill>
        <p:spPr bwMode="auto">
          <a:xfrm>
            <a:off x="1485900" y="0"/>
            <a:ext cx="6172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mso737BD">
            <a:extLst>
              <a:ext uri="{FF2B5EF4-FFF2-40B4-BE49-F238E27FC236}">
                <a16:creationId xmlns:a16="http://schemas.microsoft.com/office/drawing/2014/main" id="{A6603A21-4D58-414B-A352-4CE4B430E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60" b="51257"/>
          <a:stretch>
            <a:fillRect/>
          </a:stretch>
        </p:blipFill>
        <p:spPr bwMode="auto">
          <a:xfrm>
            <a:off x="1752600" y="0"/>
            <a:ext cx="563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mso36A1B">
            <a:extLst>
              <a:ext uri="{FF2B5EF4-FFF2-40B4-BE49-F238E27FC236}">
                <a16:creationId xmlns:a16="http://schemas.microsoft.com/office/drawing/2014/main" id="{8FDCD8DE-08EE-45E2-A84D-4B1C5AB6CB5E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33" r="12286"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>
            <a:extLst>
              <a:ext uri="{FF2B5EF4-FFF2-40B4-BE49-F238E27FC236}">
                <a16:creationId xmlns:a16="http://schemas.microsoft.com/office/drawing/2014/main" id="{ECAD0381-63F5-4287-8FD8-473FA0BA8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7525"/>
          </a:xfrm>
        </p:spPr>
        <p:txBody>
          <a:bodyPr/>
          <a:lstStyle/>
          <a:p>
            <a:pPr lvl="3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pt-BR" sz="2800"/>
          </a:p>
          <a:p>
            <a:pPr lvl="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pt-BR" sz="2800"/>
              <a:t>O jardim da sepultura</a:t>
            </a:r>
            <a:endParaRPr lang="en-US" altLang="pt-BR"/>
          </a:p>
          <a:p>
            <a:pPr>
              <a:buFont typeface="Wingdings" panose="05000000000000000000" pitchFamily="2" charset="2"/>
              <a:buNone/>
            </a:pPr>
            <a:endParaRPr lang="en-US" altLang="pt-B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mso283B3">
            <a:extLst>
              <a:ext uri="{FF2B5EF4-FFF2-40B4-BE49-F238E27FC236}">
                <a16:creationId xmlns:a16="http://schemas.microsoft.com/office/drawing/2014/main" id="{F86E747E-3209-447C-A026-02069FAF2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3" t="1662" r="8046" b="45993"/>
          <a:stretch>
            <a:fillRect/>
          </a:stretch>
        </p:blipFill>
        <p:spPr bwMode="auto">
          <a:xfrm>
            <a:off x="144780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mso95A1">
            <a:extLst>
              <a:ext uri="{FF2B5EF4-FFF2-40B4-BE49-F238E27FC236}">
                <a16:creationId xmlns:a16="http://schemas.microsoft.com/office/drawing/2014/main" id="{DA9C9F69-0659-4A73-841D-E2CA1313E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55725" r="7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2F194CF8-03DA-4A85-AF1E-762F0F1370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FontTx/>
              <a:buAutoNum type="arabicPeriod" startAt="2"/>
            </a:pPr>
            <a:r>
              <a:rPr lang="en-US" altLang="pt-BR"/>
              <a:t>Questões relacionadas à ressurreição de Cristo:</a:t>
            </a: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pt-BR"/>
          </a:p>
          <a:p>
            <a:pPr marL="990600" lvl="1" indent="-533400">
              <a:buFontTx/>
              <a:buAutoNum type="alphaLcPeriod"/>
            </a:pPr>
            <a:r>
              <a:rPr lang="en-US" altLang="pt-BR"/>
              <a:t>Pode um morto ressuscitar?</a:t>
            </a:r>
          </a:p>
          <a:p>
            <a:pPr marL="990600" lvl="1" indent="-533400">
              <a:buFontTx/>
              <a:buAutoNum type="alphaLcPeriod"/>
            </a:pPr>
            <a:r>
              <a:rPr lang="en-US" altLang="pt-BR"/>
              <a:t>Cristo realmente ressuscitou?</a:t>
            </a:r>
          </a:p>
          <a:p>
            <a:pPr marL="990600" lvl="1" indent="-533400">
              <a:buFontTx/>
              <a:buAutoNum type="alphaLcPeriod"/>
            </a:pPr>
            <a:r>
              <a:rPr lang="en-US" altLang="pt-BR"/>
              <a:t>Qual é o significado para nós da ressurreição de Cristo?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:a16="http://schemas.microsoft.com/office/drawing/2014/main" id="{5B739DA8-704E-41DA-8B0E-08F6810822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791200"/>
          </a:xfrm>
        </p:spPr>
        <p:txBody>
          <a:bodyPr/>
          <a:lstStyle/>
          <a:p>
            <a:pPr marL="990600" lvl="1" indent="-533400"/>
            <a:r>
              <a:rPr lang="en-US" altLang="pt-BR"/>
              <a:t>O significado do túmulo vazio:</a:t>
            </a:r>
          </a:p>
          <a:p>
            <a:pPr marL="1371600" lvl="2" indent="-457200">
              <a:buFont typeface="Wingdings" panose="05000000000000000000" pitchFamily="2" charset="2"/>
              <a:buAutoNum type="alphaLcPeriod"/>
            </a:pPr>
            <a:r>
              <a:rPr lang="en-US" altLang="pt-BR" sz="2800"/>
              <a:t>As autoridades judaicas removeram o corpo.</a:t>
            </a:r>
          </a:p>
          <a:p>
            <a:pPr marL="1752600" lvl="3" indent="-381000">
              <a:buFont typeface="Wingdings" panose="05000000000000000000" pitchFamily="2" charset="2"/>
              <a:buChar char="§"/>
            </a:pPr>
            <a:r>
              <a:rPr lang="en-US" altLang="pt-BR" sz="2400"/>
              <a:t>Por que?</a:t>
            </a:r>
          </a:p>
          <a:p>
            <a:pPr marL="1752600" lvl="3" indent="-381000">
              <a:buFont typeface="Wingdings" panose="05000000000000000000" pitchFamily="2" charset="2"/>
              <a:buChar char="§"/>
            </a:pPr>
            <a:endParaRPr lang="en-US" altLang="pt-BR" sz="2400"/>
          </a:p>
          <a:p>
            <a:pPr marL="1371600" lvl="2" indent="-457200">
              <a:buFont typeface="Wingdings" panose="05000000000000000000" pitchFamily="2" charset="2"/>
              <a:buAutoNum type="alphaLcPeriod"/>
            </a:pPr>
            <a:r>
              <a:rPr lang="en-US" altLang="pt-BR" sz="2800"/>
              <a:t>Os discípulos de Jesus removeram o corpo.</a:t>
            </a:r>
          </a:p>
          <a:p>
            <a:pPr marL="1752600" lvl="3" indent="-381000">
              <a:buFont typeface="Wingdings" panose="05000000000000000000" pitchFamily="2" charset="2"/>
              <a:buChar char="§"/>
            </a:pPr>
            <a:r>
              <a:rPr lang="en-US" altLang="pt-BR" sz="2400"/>
              <a:t>À luz do relato, não faz sentido.</a:t>
            </a:r>
          </a:p>
          <a:p>
            <a:pPr marL="1752600" lvl="3" indent="-381000">
              <a:buFont typeface="Wingdings" panose="05000000000000000000" pitchFamily="2" charset="2"/>
              <a:buChar char="§"/>
            </a:pPr>
            <a:r>
              <a:rPr lang="en-US" altLang="pt-BR" sz="2400"/>
              <a:t>Primeiro eles não acreditavam que Jesus fosse morrer.</a:t>
            </a:r>
          </a:p>
          <a:p>
            <a:pPr marL="1752600" lvl="3" indent="-381000">
              <a:buFont typeface="Wingdings" panose="05000000000000000000" pitchFamily="2" charset="2"/>
              <a:buChar char="§"/>
            </a:pPr>
            <a:r>
              <a:rPr lang="en-US" altLang="pt-BR" sz="2400"/>
              <a:t>Depois foram lentos para crer que Ele houvesse ressuscitado.</a:t>
            </a:r>
          </a:p>
          <a:p>
            <a:pPr marL="1752600" lvl="3" indent="-381000">
              <a:buFont typeface="Wingdings" panose="05000000000000000000" pitchFamily="2" charset="2"/>
              <a:buChar char="§"/>
            </a:pPr>
            <a:r>
              <a:rPr lang="en-US" altLang="pt-BR" sz="2400"/>
              <a:t>Por que teriam removido o corpo.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>
            <a:extLst>
              <a:ext uri="{FF2B5EF4-FFF2-40B4-BE49-F238E27FC236}">
                <a16:creationId xmlns:a16="http://schemas.microsoft.com/office/drawing/2014/main" id="{6E32BDF1-71ED-494A-8360-4B6AA84052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21325"/>
          </a:xfrm>
        </p:spPr>
        <p:txBody>
          <a:bodyPr/>
          <a:lstStyle/>
          <a:p>
            <a:pPr marL="1752600" lvl="3" indent="-381000">
              <a:buFont typeface="Wingdings" panose="05000000000000000000" pitchFamily="2" charset="2"/>
              <a:buChar char="§"/>
            </a:pPr>
            <a:endParaRPr lang="en-US" altLang="pt-BR" sz="2400"/>
          </a:p>
          <a:p>
            <a:pPr marL="1371600" lvl="2" indent="-457200">
              <a:buFont typeface="Wingdings" panose="05000000000000000000" pitchFamily="2" charset="2"/>
              <a:buAutoNum type="alphaLcPeriod" startAt="3"/>
            </a:pPr>
            <a:endParaRPr lang="en-US" altLang="pt-BR" sz="2800"/>
          </a:p>
          <a:p>
            <a:pPr marL="1371600" lvl="2" indent="-457200">
              <a:buFont typeface="Wingdings" panose="05000000000000000000" pitchFamily="2" charset="2"/>
              <a:buAutoNum type="alphaLcPeriod" startAt="3"/>
            </a:pPr>
            <a:r>
              <a:rPr lang="en-US" altLang="pt-BR" sz="2800"/>
              <a:t>Jesus realmente ressuscitou.</a:t>
            </a:r>
          </a:p>
          <a:p>
            <a:pPr marL="1752600" lvl="3" indent="-381000">
              <a:buFont typeface="Wingdings" panose="05000000000000000000" pitchFamily="2" charset="2"/>
              <a:buChar char="§"/>
            </a:pPr>
            <a:r>
              <a:rPr lang="en-US" altLang="pt-BR" sz="2400"/>
              <a:t>A única explicação lógica possível.</a:t>
            </a:r>
          </a:p>
          <a:p>
            <a:pPr marL="1371600" lvl="2" indent="-457200"/>
            <a:endParaRPr lang="en-US" altLang="pt-BR" sz="2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>
            <a:extLst>
              <a:ext uri="{FF2B5EF4-FFF2-40B4-BE49-F238E27FC236}">
                <a16:creationId xmlns:a16="http://schemas.microsoft.com/office/drawing/2014/main" id="{D707AE1B-C759-4EEF-9C61-EF93747063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21325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 startAt="6"/>
            </a:pPr>
            <a:r>
              <a:rPr lang="en-US" altLang="pt-BR"/>
              <a:t>A crença dos apóstolos</a:t>
            </a:r>
          </a:p>
          <a:p>
            <a:pPr marL="609600" indent="-609600">
              <a:buFont typeface="Wingdings" panose="05000000000000000000" pitchFamily="2" charset="2"/>
              <a:buAutoNum type="arabicPeriod" startAt="6"/>
            </a:pPr>
            <a:endParaRPr lang="en-US" altLang="pt-BR"/>
          </a:p>
          <a:p>
            <a:pPr marL="990600" lvl="1" indent="-533400">
              <a:buFont typeface="Wingdings" panose="05000000000000000000" pitchFamily="2" charset="2"/>
              <a:buChar char="§"/>
            </a:pPr>
            <a:r>
              <a:rPr lang="en-US" altLang="pt-BR" i="1"/>
              <a:t>O dilema enfrentado pelos críticos da ressurreição:</a:t>
            </a:r>
            <a:endParaRPr lang="en-US" altLang="pt-B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>
            <a:extLst>
              <a:ext uri="{FF2B5EF4-FFF2-40B4-BE49-F238E27FC236}">
                <a16:creationId xmlns:a16="http://schemas.microsoft.com/office/drawing/2014/main" id="{36400EE1-41F7-480A-BD4A-BC1764CB4C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5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pt-BR"/>
              <a:t>Por que os apóstolos haveriam de criar a história da ressurreição se ela não houvesse de fato acontecido?  Não é porque haveriam de ficar ricos, populares ou bem-sucedidos promovendo essa história; pelo contrário, eles enfrentavam ostracismo, perseguição, tortura, prisão e, em alguns casos, a morte.  Por que passar por tudo isso com uma história criada propositalmente?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50AEEE7F-D89A-47F6-AAF3-9E1E188E9E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AutoNum type="arabicPeriod" startAt="7"/>
            </a:pPr>
            <a:r>
              <a:rPr lang="en-US" altLang="pt-BR"/>
              <a:t>Marcas de autenticidade:</a:t>
            </a:r>
          </a:p>
          <a:p>
            <a:pPr marL="990600" lvl="1" indent="-533400">
              <a:lnSpc>
                <a:spcPct val="90000"/>
              </a:lnSpc>
              <a:buFontTx/>
              <a:buAutoNum type="alphaLcPeriod"/>
            </a:pPr>
            <a:r>
              <a:rPr lang="en-US" altLang="pt-BR" i="1"/>
              <a:t>Mat</a:t>
            </a:r>
            <a:r>
              <a:rPr lang="en-US" altLang="pt-BR"/>
              <a:t>: 	O anjo assentado sobre a 		pedra removida</a:t>
            </a:r>
          </a:p>
          <a:p>
            <a:pPr marL="990600" lvl="1" indent="-533400">
              <a:lnSpc>
                <a:spcPct val="90000"/>
              </a:lnSpc>
              <a:buFontTx/>
              <a:buAutoNum type="alphaLcPeriod"/>
            </a:pPr>
            <a:r>
              <a:rPr lang="en-US" altLang="pt-BR" i="1"/>
              <a:t>Mar</a:t>
            </a:r>
            <a:r>
              <a:rPr lang="en-US" altLang="pt-BR"/>
              <a:t>: 	do lado direito da sepultura</a:t>
            </a:r>
          </a:p>
          <a:p>
            <a:pPr marL="990600" lvl="1" indent="-533400">
              <a:lnSpc>
                <a:spcPct val="90000"/>
              </a:lnSpc>
              <a:buFontTx/>
              <a:buAutoNum type="alphaLcPeriod"/>
            </a:pPr>
            <a:r>
              <a:rPr lang="en-US" altLang="pt-BR" i="1"/>
              <a:t>Jo</a:t>
            </a:r>
            <a:r>
              <a:rPr lang="en-US" altLang="pt-BR"/>
              <a:t>: 		Os lençóis de linho</a:t>
            </a:r>
          </a:p>
          <a:p>
            <a:pPr marL="990600" lvl="1" indent="-533400">
              <a:lnSpc>
                <a:spcPct val="90000"/>
              </a:lnSpc>
              <a:buFontTx/>
              <a:buAutoNum type="alphaLcPeriod"/>
            </a:pPr>
            <a:r>
              <a:rPr lang="en-US" altLang="pt-BR" i="1"/>
              <a:t>Jo</a:t>
            </a:r>
            <a:r>
              <a:rPr lang="en-US" altLang="pt-BR"/>
              <a:t>:</a:t>
            </a:r>
            <a:r>
              <a:rPr lang="en-US" altLang="pt-BR" i="1"/>
              <a:t> 		</a:t>
            </a:r>
            <a:r>
              <a:rPr lang="en-US" altLang="pt-BR"/>
              <a:t>O lenço que não estava com 		os lençóis, mas num lugar à 		parte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en-US" altLang="pt-BR"/>
          </a:p>
          <a:p>
            <a:pPr marL="1371600" lvl="2" indent="-4572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pt-BR" sz="2800" i="1">
                <a:solidFill>
                  <a:schemeClr val="folHlink"/>
                </a:solidFill>
              </a:rPr>
              <a:t>William Temple</a:t>
            </a:r>
            <a:r>
              <a:rPr lang="en-US" altLang="pt-BR" sz="2800"/>
              <a:t>: “Trata-se de uma descrição extraordinariamente vívida que ninguém seria capaz de inventar, nenhuma mente poderia imaginar</a:t>
            </a:r>
            <a:r>
              <a:rPr lang="en-US" altLang="pt-BR"/>
              <a:t>.”</a:t>
            </a:r>
            <a:endParaRPr lang="en-US" altLang="pt-BR" i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746384D9-CC29-4BDC-AECA-BCCE133543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FontTx/>
              <a:buAutoNum type="arabicPeriod" startAt="8"/>
            </a:pPr>
            <a:r>
              <a:rPr lang="en-US" altLang="pt-BR"/>
              <a:t>A reação das autoridades judaicas:</a:t>
            </a:r>
          </a:p>
          <a:p>
            <a:pPr marL="990600" lvl="1" indent="-533400">
              <a:buFont typeface="Wingdings" panose="05000000000000000000" pitchFamily="2" charset="2"/>
              <a:buChar char="§"/>
            </a:pPr>
            <a:r>
              <a:rPr lang="en-US" altLang="pt-BR"/>
              <a:t>A teoria moderna dos dois corpos:</a:t>
            </a:r>
          </a:p>
          <a:p>
            <a:pPr marL="1371600" lvl="2" indent="-457200">
              <a:buClr>
                <a:schemeClr val="tx1"/>
              </a:buClr>
              <a:buFont typeface="Wingdings" panose="05000000000000000000" pitchFamily="2" charset="2"/>
              <a:buAutoNum type="alphaLcPeriod"/>
            </a:pPr>
            <a:r>
              <a:rPr lang="en-US" altLang="pt-BR"/>
              <a:t>O corpo físico:		na sepultura</a:t>
            </a:r>
          </a:p>
          <a:p>
            <a:pPr marL="1371600" lvl="2" indent="-457200">
              <a:buClr>
                <a:schemeClr val="tx1"/>
              </a:buClr>
              <a:buFont typeface="Wingdings" panose="05000000000000000000" pitchFamily="2" charset="2"/>
              <a:buAutoNum type="alphaLcPeriod"/>
            </a:pPr>
            <a:r>
              <a:rPr lang="en-US" altLang="pt-BR"/>
              <a:t>O corpo espiritual:	ressurreição</a:t>
            </a:r>
          </a:p>
          <a:p>
            <a:pPr marL="1371600" lvl="2" indent="-457200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pt-BR"/>
          </a:p>
          <a:p>
            <a:pPr marL="990600" lvl="1" indent="-533400">
              <a:buFont typeface="Wingdings" panose="05000000000000000000" pitchFamily="2" charset="2"/>
              <a:buChar char="§"/>
            </a:pPr>
            <a:r>
              <a:rPr lang="en-US" altLang="pt-BR"/>
              <a:t>Seria impossível pregar a ressurreição em Jerusalém se ela não tivesse de fato ocorrido.  O corpo na sepultura teria permitido às autoridades judaicas comprovar a falácia de tal pregação.  Mas, em vez fazer isso eles alegaram que os discípulos haviam roubado o corpo durante a noite (Mat 28:11-13).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5B5428A3-2A05-4BA2-B231-5B94E0032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1">
              <a:buFont typeface="Wingdings" panose="05000000000000000000" pitchFamily="2" charset="2"/>
              <a:buNone/>
            </a:pPr>
            <a:endParaRPr lang="en-US" altLang="pt-BR"/>
          </a:p>
          <a:p>
            <a:endParaRPr lang="en-US" altLang="pt-BR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pt-BR"/>
              <a:t>O simples fato de que a comunidade cristã, fundada na crença da ressurreição, veio à existência e floresceu na mesma cidade onde Jesus fora executado e sepultado é uma evidência poderosa em favor da historicidade do túmulo vazio.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67CA1C8-8A07-4950-9177-127E604DA0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pPr algn="l"/>
            <a:r>
              <a:rPr lang="en-US" altLang="pt-BR">
                <a:solidFill>
                  <a:schemeClr val="folHlink"/>
                </a:solidFill>
              </a:rPr>
              <a:t>III.  Qual é o significado para nós da ressurreição de Cristo?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39201CB-F98B-423F-AAFB-81E00636C3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458200" cy="4724400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pt-BR"/>
              <a:t>1 Cor 15:14-19</a:t>
            </a: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pt-BR"/>
          </a:p>
          <a:p>
            <a:pPr marL="990600" lvl="1" indent="-533400">
              <a:buFont typeface="Wingdings" panose="05000000000000000000" pitchFamily="2" charset="2"/>
              <a:buChar char="Ø"/>
            </a:pPr>
            <a:r>
              <a:rPr lang="en-US" altLang="pt-BR"/>
              <a:t>Se Cristo não ressuscitou:</a:t>
            </a:r>
          </a:p>
          <a:p>
            <a:pPr marL="1371600" lvl="2" indent="-457200">
              <a:buClr>
                <a:schemeClr val="tx1"/>
              </a:buClr>
            </a:pPr>
            <a:r>
              <a:rPr lang="en-US" altLang="pt-BR" sz="2800"/>
              <a:t>Nossa pregação é inútil (vs. 14)</a:t>
            </a:r>
          </a:p>
          <a:p>
            <a:pPr marL="1752600" lvl="3" indent="-381000">
              <a:buClr>
                <a:schemeClr val="tx1"/>
              </a:buClr>
            </a:pPr>
            <a:r>
              <a:rPr lang="en-US" altLang="pt-BR" sz="2400"/>
              <a:t>Somos falsas testemunhas (vs. 15)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6D6756E0-7E7F-46D9-B4A8-963ACD48D5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21325"/>
          </a:xfrm>
        </p:spPr>
        <p:txBody>
          <a:bodyPr/>
          <a:lstStyle/>
          <a:p>
            <a:pPr lvl="2">
              <a:buClr>
                <a:schemeClr val="tx1"/>
              </a:buClr>
            </a:pPr>
            <a:r>
              <a:rPr lang="en-US" altLang="pt-BR" sz="2800"/>
              <a:t>Nossa fé é inútil (vs. 17a)</a:t>
            </a:r>
          </a:p>
          <a:p>
            <a:pPr lvl="3">
              <a:buClr>
                <a:schemeClr val="tx1"/>
              </a:buClr>
            </a:pPr>
            <a:r>
              <a:rPr lang="en-US" altLang="pt-BR" sz="2400"/>
              <a:t>Ainda permenecemos em nossos pecados (vs. 17b)</a:t>
            </a:r>
          </a:p>
          <a:p>
            <a:pPr lvl="3">
              <a:buClr>
                <a:schemeClr val="tx1"/>
              </a:buClr>
            </a:pPr>
            <a:r>
              <a:rPr lang="en-US" altLang="pt-BR" sz="2400"/>
              <a:t>Os que dormiram em Cristo pereceram (vs. 18)</a:t>
            </a:r>
          </a:p>
          <a:p>
            <a:pPr lvl="3">
              <a:buClr>
                <a:schemeClr val="tx1"/>
              </a:buClr>
            </a:pPr>
            <a:r>
              <a:rPr lang="en-US" altLang="pt-BR" sz="2400"/>
              <a:t>E se não há uma segunda vida para nós, então somos os mais infelizes dentre todos os homens (vs. 19)</a:t>
            </a:r>
            <a:endParaRPr lang="en-US" altLang="pt-B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D66B35D2-183A-4C12-BDBE-45FDAF5D71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1722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pt-BR"/>
              <a:t>“Mas, na verdade, Cristo ressuscitou dentre os mortos, sendo Ele as </a:t>
            </a:r>
            <a:r>
              <a:rPr lang="en-US" altLang="pt-BR" i="1"/>
              <a:t>primícias</a:t>
            </a:r>
            <a:r>
              <a:rPr lang="en-US" altLang="pt-BR"/>
              <a:t> dos que dormem” (vs. 20).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pt-BR"/>
          </a:p>
          <a:p>
            <a:pPr lvl="1"/>
            <a:r>
              <a:rPr lang="en-US" altLang="pt-BR"/>
              <a:t>AT: as </a:t>
            </a:r>
            <a:r>
              <a:rPr lang="en-US" altLang="pt-BR" i="1"/>
              <a:t>primícias</a:t>
            </a:r>
            <a:r>
              <a:rPr lang="en-US" altLang="pt-BR"/>
              <a:t>, ou os primeiros frutos, eram apresentados perante o Senhor como uma espécie de garantia de que a colheita seria farta.</a:t>
            </a:r>
          </a:p>
          <a:p>
            <a:pPr lvl="1">
              <a:buFontTx/>
              <a:buNone/>
            </a:pPr>
            <a:endParaRPr lang="en-US" altLang="pt-BR"/>
          </a:p>
          <a:p>
            <a:pPr lvl="1"/>
            <a:r>
              <a:rPr lang="en-US" altLang="pt-BR"/>
              <a:t>A ressurreição de Cristo é a garantia de que os que morreram em Cristo vão de fato ressuscitar.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C729641-7644-4DC3-914D-8FB6770E83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pt-BR">
                <a:solidFill>
                  <a:schemeClr val="folHlink"/>
                </a:solidFill>
              </a:rPr>
              <a:t>I.  Pode um morto ressuscitar?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1625F74-D2F6-4C10-B164-4A229D3C70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pt-BR"/>
              <a:t>A Bíblia registra três milagres de ressurreição operados por Cristo:</a:t>
            </a: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pt-BR"/>
          </a:p>
          <a:p>
            <a:pPr marL="990600" lvl="1" indent="-533400">
              <a:buFontTx/>
              <a:buAutoNum type="alphaLcPeriod"/>
            </a:pPr>
            <a:r>
              <a:rPr lang="en-US" altLang="pt-BR"/>
              <a:t>A filha de Jairo (Mar 5:35-43)</a:t>
            </a:r>
          </a:p>
          <a:p>
            <a:pPr marL="990600" lvl="1" indent="-533400">
              <a:buFontTx/>
              <a:buAutoNum type="alphaLcPeriod"/>
            </a:pPr>
            <a:r>
              <a:rPr lang="en-US" altLang="pt-BR"/>
              <a:t>O filho da viúva de Naim (Luc 7:11-17)</a:t>
            </a:r>
          </a:p>
          <a:p>
            <a:pPr marL="990600" lvl="1" indent="-533400">
              <a:buFontTx/>
              <a:buAutoNum type="alphaLcPeriod"/>
            </a:pPr>
            <a:r>
              <a:rPr lang="en-US" altLang="pt-BR"/>
              <a:t>Lázaro (João 11:1-46)</a:t>
            </a:r>
          </a:p>
          <a:p>
            <a:pPr marL="990600" lvl="1" indent="-533400">
              <a:buFontTx/>
              <a:buNone/>
            </a:pPr>
            <a:endParaRPr lang="en-US" altLang="pt-BR"/>
          </a:p>
          <a:p>
            <a:pPr marL="990600" lvl="1" indent="-533400">
              <a:buFontTx/>
              <a:buNone/>
            </a:pPr>
            <a:r>
              <a:rPr lang="en-US" altLang="pt-BR"/>
              <a:t>-- Mas, mortos realmente ressuscitam?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1F8D5ADD-DC53-406C-9F44-694C2D3AE8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pPr lvl="2">
              <a:buClr>
                <a:schemeClr val="tx1"/>
              </a:buClr>
            </a:pPr>
            <a:r>
              <a:rPr lang="en-US" altLang="pt-BR" sz="2800"/>
              <a:t>“Cada um na sua própria ordem: Cristo, as primícias; depois, os que são de Cristo, na Sua vinda” (vs. 23).</a:t>
            </a:r>
          </a:p>
          <a:p>
            <a:pPr lvl="2"/>
            <a:endParaRPr lang="en-US" altLang="pt-BR" sz="2800"/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pt-BR" sz="2800"/>
              <a:t>Grego </a:t>
            </a:r>
            <a:r>
              <a:rPr lang="en-US" altLang="pt-BR" sz="2800" i="1"/>
              <a:t>aparch</a:t>
            </a:r>
            <a:r>
              <a:rPr lang="en-US" altLang="pt-BR" sz="2800" i="1">
                <a:cs typeface="Arial" panose="020B0604020202020204" pitchFamily="34" charset="0"/>
              </a:rPr>
              <a:t>ē</a:t>
            </a:r>
            <a:r>
              <a:rPr lang="en-US" altLang="pt-BR" sz="2800">
                <a:cs typeface="Arial" panose="020B0604020202020204" pitchFamily="34" charset="0"/>
              </a:rPr>
              <a:t>:</a:t>
            </a:r>
          </a:p>
          <a:p>
            <a:pPr lvl="3">
              <a:buClr>
                <a:schemeClr val="tx1"/>
              </a:buClr>
            </a:pPr>
            <a:r>
              <a:rPr lang="en-US" altLang="pt-BR" sz="2800">
                <a:cs typeface="Arial" panose="020B0604020202020204" pitchFamily="34" charset="0"/>
              </a:rPr>
              <a:t> Primícias</a:t>
            </a:r>
          </a:p>
          <a:p>
            <a:pPr lvl="3">
              <a:buClr>
                <a:schemeClr val="tx1"/>
              </a:buClr>
            </a:pPr>
            <a:r>
              <a:rPr lang="en-US" altLang="pt-BR" sz="2800">
                <a:cs typeface="Arial" panose="020B0604020202020204" pitchFamily="34" charset="0"/>
              </a:rPr>
              <a:t> Bilhete de entrada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>
            <a:extLst>
              <a:ext uri="{FF2B5EF4-FFF2-40B4-BE49-F238E27FC236}">
                <a16:creationId xmlns:a16="http://schemas.microsoft.com/office/drawing/2014/main" id="{D260B966-0FC7-41A4-A97E-88EDEF49B1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6096000"/>
          </a:xfrm>
        </p:spPr>
        <p:txBody>
          <a:bodyPr/>
          <a:lstStyle/>
          <a:p>
            <a:r>
              <a:rPr lang="en-US" altLang="pt-BR"/>
              <a:t>Outra figura usada por Paulo</a:t>
            </a:r>
          </a:p>
          <a:p>
            <a:pPr lvl="1"/>
            <a:endParaRPr lang="en-US" altLang="pt-BR"/>
          </a:p>
          <a:p>
            <a:pPr lvl="1"/>
            <a:r>
              <a:rPr lang="en-US" altLang="pt-BR"/>
              <a:t>“O </a:t>
            </a:r>
            <a:r>
              <a:rPr lang="en-US" altLang="pt-BR" i="1"/>
              <a:t>primogênito</a:t>
            </a:r>
            <a:r>
              <a:rPr lang="en-US" altLang="pt-BR"/>
              <a:t> dentre os mortos” (Col 1:18).</a:t>
            </a:r>
          </a:p>
          <a:p>
            <a:pPr lvl="1"/>
            <a:endParaRPr lang="en-US" altLang="pt-BR"/>
          </a:p>
          <a:p>
            <a:pPr lvl="2">
              <a:buFont typeface="Arial" panose="020B0604020202020204" pitchFamily="34" charset="0"/>
              <a:buChar char="–"/>
            </a:pPr>
            <a:r>
              <a:rPr lang="en-US" altLang="pt-BR"/>
              <a:t>“primogênito”: </a:t>
            </a:r>
            <a:r>
              <a:rPr lang="en-US" altLang="pt-BR" i="1"/>
              <a:t>prōtotokos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altLang="pt-BR"/>
              <a:t> Expressão figurativa que descreve Jesus como o  principal dentre os mortos.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en-US" altLang="pt-BR"/>
          </a:p>
          <a:p>
            <a:pPr lvl="3">
              <a:buFont typeface="Wingdings" panose="05000000000000000000" pitchFamily="2" charset="2"/>
              <a:buChar char="Ø"/>
            </a:pPr>
            <a:r>
              <a:rPr lang="en-US" altLang="pt-BR"/>
              <a:t>A figura é extraída da dignidade e importância atribuída ao primogênito de uma família na antigüidade, ou ao primogênito de uma família real.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4D47D26A-89F6-44A4-BDF7-99B0FF14E9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r>
              <a:rPr lang="en-US" altLang="pt-BR"/>
              <a:t>Figura usada por João no Apocalipse:</a:t>
            </a:r>
          </a:p>
          <a:p>
            <a:endParaRPr lang="en-US" altLang="pt-BR"/>
          </a:p>
          <a:p>
            <a:pPr lvl="1"/>
            <a:r>
              <a:rPr lang="en-US" altLang="pt-BR"/>
              <a:t>“Aquele que tem as </a:t>
            </a:r>
            <a:r>
              <a:rPr lang="en-US" altLang="pt-BR" i="1"/>
              <a:t>chaves da morte e do inferno</a:t>
            </a:r>
            <a:r>
              <a:rPr lang="en-US" altLang="pt-BR"/>
              <a:t>” (Apoc 1:18).</a:t>
            </a:r>
          </a:p>
          <a:p>
            <a:pPr lvl="1"/>
            <a:endParaRPr lang="en-US" altLang="pt-BR"/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pt-BR"/>
              <a:t> Chaves simbolizam poder e autoridade.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altLang="pt-BR"/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pt-BR"/>
              <a:t> Jesus tem as chaves da morte e do inferno por haver Ele triunfado sobre tais poderes em Sua ressurreição.  Por isso a ressurreição final está garantida àquele que nEle crê.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0774FD3-2960-4139-984A-537E39A69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pt-BR"/>
              <a:t>Conclusão: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47DA008-A374-4976-B26B-8A4B696E89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pt-BR"/>
              <a:t>“Eu Sou a ressurreição e a vida.  Quem crê em Mim, ainda que morra, viverá.  E todo o que vive e crê em Mim, não morrerá eternamente.  Crês isto?” (Jo 11:25-26).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DBBEB8F5-93F3-49D6-8AE5-32F55419E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67400"/>
          </a:xfrm>
        </p:spPr>
        <p:txBody>
          <a:bodyPr/>
          <a:lstStyle/>
          <a:p>
            <a:pPr marL="660400" indent="-660400">
              <a:buClr>
                <a:schemeClr val="tx1"/>
              </a:buClr>
              <a:buFontTx/>
              <a:buAutoNum type="arabicPeriod" startAt="2"/>
            </a:pPr>
            <a:r>
              <a:rPr lang="en-US" altLang="pt-BR"/>
              <a:t>Os milagres de Jesus podem ser divididos em três categorias:</a:t>
            </a:r>
          </a:p>
          <a:p>
            <a:pPr marL="660400" indent="-660400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pt-BR"/>
          </a:p>
          <a:p>
            <a:pPr marL="1035050" lvl="1" indent="-577850">
              <a:buFontTx/>
              <a:buAutoNum type="alphaLcPeriod"/>
            </a:pPr>
            <a:r>
              <a:rPr lang="en-US" altLang="pt-BR"/>
              <a:t>Curas</a:t>
            </a:r>
          </a:p>
          <a:p>
            <a:pPr marL="1035050" lvl="1" indent="-577850">
              <a:buFontTx/>
              <a:buAutoNum type="alphaLcPeriod"/>
            </a:pPr>
            <a:r>
              <a:rPr lang="en-US" altLang="pt-BR"/>
              <a:t>Expulsão de demonios</a:t>
            </a:r>
          </a:p>
          <a:p>
            <a:pPr marL="1035050" lvl="1" indent="-577850">
              <a:buFontTx/>
              <a:buAutoNum type="alphaLcPeriod"/>
            </a:pPr>
            <a:r>
              <a:rPr lang="en-US" altLang="pt-BR"/>
              <a:t>Ações contrárias à natureza</a:t>
            </a:r>
          </a:p>
          <a:p>
            <a:pPr marL="1409700" lvl="2" indent="-495300">
              <a:buClr>
                <a:schemeClr val="tx1"/>
              </a:buClr>
              <a:buFontTx/>
              <a:buAutoNum type="romanLcPeriod"/>
            </a:pPr>
            <a:r>
              <a:rPr lang="en-US" altLang="pt-BR"/>
              <a:t>Água em vinho</a:t>
            </a:r>
          </a:p>
          <a:p>
            <a:pPr marL="1409700" lvl="2" indent="-495300">
              <a:buClr>
                <a:schemeClr val="tx1"/>
              </a:buClr>
              <a:buFontTx/>
              <a:buAutoNum type="romanLcPeriod"/>
            </a:pPr>
            <a:r>
              <a:rPr lang="en-US" altLang="pt-BR"/>
              <a:t>Multiplicação de pães</a:t>
            </a:r>
          </a:p>
          <a:p>
            <a:pPr marL="1409700" lvl="2" indent="-495300">
              <a:buClr>
                <a:schemeClr val="tx1"/>
              </a:buClr>
              <a:buFontTx/>
              <a:buAutoNum type="romanLcPeriod"/>
            </a:pPr>
            <a:r>
              <a:rPr lang="en-US" altLang="pt-BR"/>
              <a:t>Andar sobre as águas</a:t>
            </a:r>
          </a:p>
          <a:p>
            <a:pPr marL="1409700" lvl="2" indent="-495300">
              <a:buClr>
                <a:schemeClr val="tx1"/>
              </a:buClr>
              <a:buFontTx/>
              <a:buAutoNum type="romanLcPeriod"/>
            </a:pPr>
            <a:r>
              <a:rPr lang="en-US" altLang="pt-BR"/>
              <a:t>Acalmar tempestades</a:t>
            </a:r>
          </a:p>
          <a:p>
            <a:pPr marL="1409700" lvl="2" indent="-495300">
              <a:buClr>
                <a:schemeClr val="tx1"/>
              </a:buClr>
              <a:buFontTx/>
              <a:buAutoNum type="romanLcPeriod"/>
            </a:pPr>
            <a:r>
              <a:rPr lang="en-US" altLang="pt-BR"/>
              <a:t>Ressurreições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6C3CE346-4F73-4E60-A634-238EA9EF8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610600" cy="5943600"/>
          </a:xfrm>
        </p:spPr>
        <p:txBody>
          <a:bodyPr/>
          <a:lstStyle/>
          <a:p>
            <a:r>
              <a:rPr lang="en-US" altLang="pt-BR"/>
              <a:t>Praticamente todos os estudiosos, mesmo entre os liberais, aceitam que Jesus tenha operado as duas primeiras categorias de milares:</a:t>
            </a:r>
          </a:p>
          <a:p>
            <a:pPr lvl="1"/>
            <a:r>
              <a:rPr lang="en-US" altLang="pt-BR">
                <a:solidFill>
                  <a:schemeClr val="folHlink"/>
                </a:solidFill>
              </a:rPr>
              <a:t>Curas</a:t>
            </a:r>
          </a:p>
          <a:p>
            <a:pPr lvl="1"/>
            <a:r>
              <a:rPr lang="en-US" altLang="pt-BR">
                <a:solidFill>
                  <a:schemeClr val="folHlink"/>
                </a:solidFill>
              </a:rPr>
              <a:t>Expulsão de demônios</a:t>
            </a:r>
          </a:p>
          <a:p>
            <a:pPr lvl="1"/>
            <a:endParaRPr lang="en-US" altLang="pt-BR"/>
          </a:p>
          <a:p>
            <a:pPr lvl="2"/>
            <a:r>
              <a:rPr lang="en-US" altLang="pt-BR" sz="2800"/>
              <a:t>Conservadores: 	milagres reais 						(sobrenaturais)</a:t>
            </a:r>
          </a:p>
          <a:p>
            <a:pPr lvl="2"/>
            <a:r>
              <a:rPr lang="en-US" altLang="pt-BR" sz="2800"/>
              <a:t>Liberais:			experiências 						psicossomáticas 					(não-sobrenaturais)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E0D6E654-A801-46BD-BE5D-D7BBACEF6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458200" cy="62484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pt-BR"/>
          </a:p>
          <a:p>
            <a:pPr>
              <a:lnSpc>
                <a:spcPct val="90000"/>
              </a:lnSpc>
            </a:pPr>
            <a:r>
              <a:rPr lang="en-US" altLang="pt-BR"/>
              <a:t>Ações contrárias à natureza: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pt-BR"/>
          </a:p>
          <a:p>
            <a:pPr lvl="1">
              <a:lnSpc>
                <a:spcPct val="90000"/>
              </a:lnSpc>
            </a:pPr>
            <a:r>
              <a:rPr lang="en-US" altLang="pt-BR"/>
              <a:t>Conservadores:	milagres reais 							(sobrenaturais)</a:t>
            </a:r>
          </a:p>
          <a:p>
            <a:pPr lvl="1">
              <a:lnSpc>
                <a:spcPct val="90000"/>
              </a:lnSpc>
            </a:pPr>
            <a:endParaRPr lang="en-US" altLang="pt-BR"/>
          </a:p>
          <a:p>
            <a:pPr lvl="1">
              <a:lnSpc>
                <a:spcPct val="90000"/>
              </a:lnSpc>
            </a:pPr>
            <a:r>
              <a:rPr lang="en-US" altLang="pt-BR"/>
              <a:t>Liberais:		símbolos em vez de 					realidade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EB8B7FE0-5209-4A6D-867F-A449FB3CF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5125"/>
          </a:xfrm>
        </p:spPr>
        <p:txBody>
          <a:bodyPr/>
          <a:lstStyle/>
          <a:p>
            <a:pPr lvl="2"/>
            <a:r>
              <a:rPr lang="en-US" altLang="pt-BR"/>
              <a:t>Os relatos de tais milagres não se destinam a descrever eventos históricos, mas a comunicar uma mensagem religiosa.</a:t>
            </a:r>
          </a:p>
          <a:p>
            <a:pPr lvl="2">
              <a:buFont typeface="Wingdings" panose="05000000000000000000" pitchFamily="2" charset="2"/>
              <a:buNone/>
            </a:pPr>
            <a:endParaRPr lang="en-US" altLang="pt-BR"/>
          </a:p>
          <a:p>
            <a:pPr lvl="3"/>
            <a:r>
              <a:rPr lang="en-US" altLang="pt-BR" sz="2400" i="1">
                <a:solidFill>
                  <a:schemeClr val="folHlink"/>
                </a:solidFill>
              </a:rPr>
              <a:t>Água em vinho</a:t>
            </a:r>
            <a:r>
              <a:rPr lang="en-US" altLang="pt-BR" sz="2400"/>
              <a:t>: Jesus pode fazer com 		que experiências vazias e sem 		sentido redundem em bênçãos</a:t>
            </a:r>
          </a:p>
          <a:p>
            <a:pPr lvl="3">
              <a:buFontTx/>
              <a:buNone/>
            </a:pPr>
            <a:endParaRPr lang="en-US" altLang="pt-BR" sz="2400"/>
          </a:p>
          <a:p>
            <a:pPr lvl="3"/>
            <a:r>
              <a:rPr lang="en-US" altLang="pt-BR" sz="2400" i="1">
                <a:solidFill>
                  <a:schemeClr val="folHlink"/>
                </a:solidFill>
              </a:rPr>
              <a:t>Acalmar tempestades</a:t>
            </a:r>
            <a:r>
              <a:rPr lang="en-US" altLang="pt-BR" sz="2400"/>
              <a:t>: Jesus está no 		controle de nossa vida e não 			temos porque temer</a:t>
            </a:r>
            <a:endParaRPr lang="en-US" alt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>
            <a:extLst>
              <a:ext uri="{FF2B5EF4-FFF2-40B4-BE49-F238E27FC236}">
                <a16:creationId xmlns:a16="http://schemas.microsoft.com/office/drawing/2014/main" id="{B5C320CB-B707-4FAD-A634-754616CA9B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73725"/>
          </a:xfrm>
        </p:spPr>
        <p:txBody>
          <a:bodyPr/>
          <a:lstStyle/>
          <a:p>
            <a:r>
              <a:rPr lang="en-US" altLang="pt-BR"/>
              <a:t>Para teólogos liberais, o sobrenatural não existe.</a:t>
            </a:r>
          </a:p>
          <a:p>
            <a:endParaRPr lang="en-US" altLang="pt-BR"/>
          </a:p>
          <a:p>
            <a:r>
              <a:rPr lang="en-US" altLang="pt-BR"/>
              <a:t>Rudolf Bultmann:</a:t>
            </a:r>
          </a:p>
          <a:p>
            <a:pPr lvl="1"/>
            <a:r>
              <a:rPr lang="en-US" altLang="pt-BR"/>
              <a:t> A cosmovisão nos tempos bíblicos era como um edifício de três pisos.</a:t>
            </a:r>
          </a:p>
          <a:p>
            <a:pPr lvl="3"/>
            <a:r>
              <a:rPr lang="en-US" altLang="pt-BR" sz="2400"/>
              <a:t>Piso central:		o mundo dos homens</a:t>
            </a:r>
          </a:p>
          <a:p>
            <a:pPr lvl="3"/>
            <a:r>
              <a:rPr lang="en-US" altLang="pt-BR" sz="2400"/>
              <a:t>Piso inferior:		o mundo de Satanás e 				dos demônios</a:t>
            </a:r>
          </a:p>
          <a:p>
            <a:pPr lvl="3"/>
            <a:r>
              <a:rPr lang="en-US" altLang="pt-BR" sz="2400"/>
              <a:t>Piso superior:	o mundo de Deus e 				dos anjos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0000"/>
          <a:buFont typeface="Wingdings" panose="05000000000000000000" pitchFamily="2" charset="2"/>
          <a:buNone/>
          <a:tabLst/>
          <a:defRPr kumimoji="0" lang="en-US" altLang="pt-B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0000"/>
          <a:buFont typeface="Wingdings" panose="05000000000000000000" pitchFamily="2" charset="2"/>
          <a:buNone/>
          <a:tabLst/>
          <a:defRPr kumimoji="0" lang="en-US" altLang="pt-B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406</TotalTime>
  <Words>1199</Words>
  <Application>Microsoft Office PowerPoint</Application>
  <PresentationFormat>Apresentação na tela (4:3)</PresentationFormat>
  <Paragraphs>186</Paragraphs>
  <Slides>43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8" baseType="lpstr">
      <vt:lpstr>Arial</vt:lpstr>
      <vt:lpstr>Times New Roman</vt:lpstr>
      <vt:lpstr>Verdana</vt:lpstr>
      <vt:lpstr>Wingdings</vt:lpstr>
      <vt:lpstr>Globe</vt:lpstr>
      <vt:lpstr>A Ressurreição de Jesus</vt:lpstr>
      <vt:lpstr>Introdução:</vt:lpstr>
      <vt:lpstr>Apresentação do PowerPoint</vt:lpstr>
      <vt:lpstr>I.  Pode um morto ressuscitar?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II. Cristo realmente ressuscitou?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III.  Qual é o significado para nós da ressurreição de Cristo?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Conclusão: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 Ressuscitou</dc:title>
  <dc:subject>SM-TEOLOGIA</dc:subject>
  <dc:creator>Pr. MARCELO AUGUSTO DE CARVALHO; wilson.paroschi</dc:creator>
  <cp:keywords>www.4tons.com.br</cp:keywords>
  <dc:description>COMÉRCIO PROIBIDO. USO PESSOAL</dc:description>
  <cp:lastModifiedBy>Pr. Marcelo Carvalho</cp:lastModifiedBy>
  <cp:revision>14</cp:revision>
  <dcterms:created xsi:type="dcterms:W3CDTF">2005-02-25T23:10:01Z</dcterms:created>
  <dcterms:modified xsi:type="dcterms:W3CDTF">2019-10-21T13:33:21Z</dcterms:modified>
  <cp:category>SERMÕES</cp:category>
</cp:coreProperties>
</file>