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3300"/>
    <a:srgbClr val="003366"/>
    <a:srgbClr val="CC00FF"/>
    <a:srgbClr val="CC3300"/>
    <a:srgbClr val="6600CC"/>
    <a:srgbClr val="CC0066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F21DF64-64B8-4E13-A89E-2DCEA2FC24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78D3BB16-4E80-469A-98F1-5368C35E89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E7BFD602-7DCE-499D-94C9-169D7E1CD04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4E413D27-7416-4B49-8FF0-C3791C5DF9E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21796D-4C77-4FF2-BC49-9EC757176C0B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A33A2C-77F9-400C-82AA-2AE755800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5EACCE-9360-43BA-9042-DA429FE69A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5C2330-1B4E-4755-88E9-361635FBE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821C79-9F37-4555-8FD6-5C05D9466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60024D3-FA86-4401-8968-5E17D7CE4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E9129-F42C-4E62-9118-E9628127926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17610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D5DDC1-3BE4-450B-A72F-C022FD63A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9F5965F-2AB8-4006-AA06-24F7E4F79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D0B276-4D1B-4713-AE04-7F0750FE6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12D3384-DE13-4EE1-8FF5-96CCE30A8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302AAD-9823-4557-8DA0-75A45E555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82111-A161-4657-9F4A-DDDC11F5CDE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34611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A376F8D-41B2-471C-9E41-CF9D9F4FD3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41BB228-BFDA-46CF-895B-F98859333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218F01-712F-4806-A6AA-5C0D172D5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DD1A23-69D5-4C78-B0CD-AB224B101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EC6D7D-73D6-4C46-9656-BAEA996B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E4302-0F6C-435D-9A24-E223F5C83F8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889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8C2F9B-E1E7-407E-9DD3-01B217661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FC0D49-B078-4E04-A794-8995E78CE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C5C693-C537-4035-B042-6EA713AD3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5EDD74-6283-4CC5-BEFE-3643F78EB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0FD74CE-CC3A-4AD5-9930-DB5838D54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A5411-CD15-40FA-BF50-09FCF8CB918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5746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A43948-57C5-4DF8-A1AE-CDE143289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3EA041-4211-41B5-AF38-E54F76D28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C17AA3-D13B-4DEA-9820-C4A9BC70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3C3B06-BB39-4B42-876A-E94D936CE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831E0D-FE19-4E01-B7DC-FF00BF3A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FF212-F7B8-42F7-9A46-23D3DBAA12A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0834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683B10-19D2-466E-9A4A-1A931CCD6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2B4EC0-A831-47FB-ACA7-3005B7495B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6CC80F0-2EB2-4F27-9F90-EC58D3F78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D5AFD48-CC1B-49C5-B5BF-41CCCC6EA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555BFAD-9C7E-4774-93B7-F6C675560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EC3C969-2A29-4E09-AB45-B8885147F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C93C3-834D-4513-BFE7-D0FC1E3164D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5167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8E3DC0-C64E-4E15-B1CA-02734B386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D3BD75E-B415-40C7-8534-4BFAC80F7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26B2044-13E7-49B7-A048-00E9C7EB38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2B5EB24-5112-4E16-8EBC-5DED53A53A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1D1E622-5E1E-4DF7-A288-60886A4518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9209958-6409-4664-A188-2668A0EE5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FC185EA-8D56-4B0F-A012-F45A235C2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A4EC3E5-BD88-4AB1-B327-C2D170B11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EAF4B-0196-4009-9B0A-45007FDF9E5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85107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F0504E-830C-466F-8B7B-FA863F27E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2316FBE-0D78-479C-AAA1-4A8AB9C5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2658FCF-DE47-4601-81FC-22E45E281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1FD2108-B5BA-49AE-81C3-D23710290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2FB65-CB0C-40A8-B040-C8E0824F2D0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6594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D3D50DD-838B-418A-83FA-565C831C5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6370454-125C-49E9-9830-31F8AA04F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404878A-4274-4B48-B154-3F213F8BF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7E571-A913-4D55-A7EC-C34B6CC22BB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9841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BE7DB4-4E9E-46DB-8371-FE7FC2639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50067A-567F-477C-BAAB-29FAC740D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FE111ED-6476-4AF4-9D44-1F90C2A12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6C58DAE-23DF-4FCB-8E74-F930C6934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BE143FE-F6A7-41F7-8740-ECFD1BE93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A59F1CE-5B99-4662-A378-534C15A59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C0A49-1970-41A5-A26B-E7878FAE1E0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85190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B21073-C20E-428E-83BF-1BF384C89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456B05A-1A5F-4C53-8002-6DB2231B72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38ACB12-C254-4C36-81E2-8EAD03D7E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4EED47-729C-44E3-9F69-8EDE50A55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70F28B3-B0F5-4E01-B7D6-80646543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5421AAB-F01C-4B2C-A104-586ACD5C4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AEB26-9CB7-4572-B4B2-7F466FB35CC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9532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B1840C6-ACC1-413C-A0E0-7313B39FF4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E29E4D3-8AD3-4632-B9A8-6AD3B892D6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E325B5F-A6D2-4263-AB0F-7B6E551A07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1D06F24-7BBD-4285-993B-CA78A1040E5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983D23D-3D46-4893-8B29-64521D79907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5B3015A-262B-452A-A9A4-6D9FE7DC84F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DB1AF90-FA20-4B79-B99C-E43E982BE6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05800" cy="1143000"/>
          </a:xfrm>
          <a:gradFill rotWithShape="0">
            <a:gsLst>
              <a:gs pos="0">
                <a:schemeClr val="bg1"/>
              </a:gs>
              <a:gs pos="100000">
                <a:srgbClr val="9900CC"/>
              </a:gs>
            </a:gsLst>
            <a:lin ang="5400000" scaled="1"/>
          </a:gradFill>
        </p:spPr>
        <p:txBody>
          <a:bodyPr/>
          <a:lstStyle/>
          <a:p>
            <a:r>
              <a:rPr lang="pt-BR" altLang="pt-BR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IGREJA ADVENTISTA DO SÉTIMO DIA É A REPRESENTANTE DE CRISTO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F63B643-E813-41B5-ADF2-025BF15E1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743200"/>
            <a:ext cx="83058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pt-BR" altLang="pt-BR" sz="2400" b="1" u="sng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Cantares 6:8 e 9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pt-BR" altLang="pt-BR" sz="1400" b="1" u="sng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>
                <a:latin typeface="Verdana" panose="020B0604030504040204" pitchFamily="34" charset="0"/>
              </a:rPr>
              <a:t>O inimigo tem procurado multiplicar o número de igrejas que se dizem cristãs,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dando a cada uma delas um nome que é característico da Igreja Verdadeira</a:t>
            </a:r>
            <a:r>
              <a:rPr lang="pt-BR" altLang="pt-BR" sz="2800" b="1">
                <a:latin typeface="Verdana" panose="020B0604030504040204" pitchFamily="34" charset="0"/>
              </a:rPr>
              <a:t>. Com isto, confunde a humanidade, dificultando por uma decisão por Cristo, já que a tendência    de    muitos    tem    sido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5FEFE1F7-2FDF-4F05-8431-C46DC82D7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327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INTRODUÇÃO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 autoUpdateAnimBg="0"/>
      <p:bldP spid="2051" grpId="0" build="p" autoUpdateAnimBg="0"/>
      <p:bldP spid="205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C0C4484-FBE0-4BE1-9A72-E40844A485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763000" cy="64008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400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3. O próprio Cristo nos ensinou que só existe um Evangelho. É o Evangelho Eterno, e este envolve os “mandamentos de Deus e a fé de Jesus”. </a:t>
            </a:r>
            <a:r>
              <a:rPr lang="pt-BR" altLang="pt-BR" sz="2800" b="1">
                <a:solidFill>
                  <a:srgbClr val="008080"/>
                </a:solidFill>
                <a:latin typeface="Verdana" panose="020B0604030504040204" pitchFamily="34" charset="0"/>
              </a:rPr>
              <a:t>Apoc. 14:6 e 12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4. Então os A.S.D., são os verdadeiros Cristãos Evangélicos.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VI – </a:t>
            </a:r>
            <a:r>
              <a:rPr lang="pt-BR" altLang="pt-BR" sz="2800" b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 I.A.S.D. É A VERDADEIRA CONGREGAÇÃO CRISTÃ NO BRASIL (E NO MUNDO</a:t>
            </a:r>
            <a:r>
              <a:rPr lang="pt-BR" altLang="pt-BR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)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1. Congregação  é uma reunião ou ajuntamento dos verdadeiros crentes.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6370EA7-C830-4B88-9E93-C2255495A2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915400" cy="68580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2. </a:t>
            </a:r>
            <a:r>
              <a:rPr lang="pt-BR" altLang="pt-BR" sz="2800" b="1" u="sng">
                <a:solidFill>
                  <a:srgbClr val="CC3300"/>
                </a:solidFill>
                <a:latin typeface="Verdana" panose="020B0604030504040204" pitchFamily="34" charset="0"/>
              </a:rPr>
              <a:t>Salmo 82:1 p.p.</a:t>
            </a:r>
            <a:r>
              <a:rPr lang="pt-BR" altLang="pt-BR" sz="2800" b="1">
                <a:latin typeface="Verdana" panose="020B0604030504040204" pitchFamily="34" charset="0"/>
              </a:rPr>
              <a:t> – “Deus está na Congregação dos poderosos”.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3. </a:t>
            </a:r>
            <a:r>
              <a:rPr lang="pt-BR" altLang="pt-BR" sz="2800" b="1" u="sng">
                <a:solidFill>
                  <a:srgbClr val="008080"/>
                </a:solidFill>
                <a:latin typeface="Verdana" panose="020B0604030504040204" pitchFamily="34" charset="0"/>
              </a:rPr>
              <a:t>Salmo 50:5</a:t>
            </a:r>
            <a:r>
              <a:rPr lang="pt-BR" altLang="pt-BR" sz="2800" b="1">
                <a:latin typeface="Verdana" panose="020B0604030504040204" pitchFamily="34" charset="0"/>
              </a:rPr>
              <a:t> – “ Congregai os meus santos, aqueles que fizeram comigo um concerto com sacrifício”.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4. </a:t>
            </a:r>
            <a:r>
              <a:rPr lang="pt-BR" altLang="pt-BR" sz="2800" b="1" u="sng">
                <a:solidFill>
                  <a:srgbClr val="6600CC"/>
                </a:solidFill>
                <a:latin typeface="Verdana" panose="020B0604030504040204" pitchFamily="34" charset="0"/>
              </a:rPr>
              <a:t>Salmo 1:5 e 6</a:t>
            </a:r>
            <a:r>
              <a:rPr lang="pt-BR" altLang="pt-BR" sz="2800" b="1">
                <a:latin typeface="Verdana" panose="020B0604030504040204" pitchFamily="34" charset="0"/>
              </a:rPr>
              <a:t> – “Pelo que os ímpios não subsistirão no juízo, nem os pecadores na congregação dos justos. Porque o Senhor conhece o caminho dos justos, mas o caminho dos ímpios perecerá”.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5. Mas o salmista deixa claro as características da Verdadeira Congregação Cristã no Brasil e no Mundo: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E9C9497-4A39-4FBA-AD82-01A2DCA38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534400" cy="68580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</a:t>
            </a:r>
            <a:r>
              <a:rPr lang="pt-BR" altLang="pt-BR" sz="2800" b="1" u="sng">
                <a:solidFill>
                  <a:srgbClr val="CC00FF"/>
                </a:solidFill>
                <a:latin typeface="Verdana" panose="020B0604030504040204" pitchFamily="34" charset="0"/>
              </a:rPr>
              <a:t>Salmo 1:2</a:t>
            </a:r>
            <a:r>
              <a:rPr lang="pt-BR" altLang="pt-BR" sz="2800" b="1">
                <a:latin typeface="Verdana" panose="020B0604030504040204" pitchFamily="34" charset="0"/>
              </a:rPr>
              <a:t> – “ Antes tem o seu prazer na Lei do Senhor, e na sua medita de dia e de noite.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6. Assim, os A.S.D., são a verdadeira Congregação Cristã no Brasil ( e no mundo), pois eles tem prazer na Lei do Senhor.</a:t>
            </a:r>
          </a:p>
          <a:p>
            <a:pPr marL="609600" indent="-609600" algn="just">
              <a:buFontTx/>
              <a:buNone/>
            </a:pPr>
            <a:endParaRPr lang="pt-BR" altLang="pt-BR" sz="14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VII -  </a:t>
            </a:r>
            <a:r>
              <a:rPr lang="pt-BR" altLang="pt-BR" sz="2800" b="1" u="sng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 I.A.S.D. É A VERDADEIRA IGREJA DO EVANGELHO QUADRANGULAR</a:t>
            </a:r>
          </a:p>
          <a:p>
            <a:pPr marL="609600" indent="-609600" algn="just">
              <a:buFontTx/>
              <a:buNone/>
            </a:pPr>
            <a:endParaRPr lang="pt-BR" altLang="pt-BR" sz="14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1. Igreja do Evangelho Quadragular é a que vive as 04 dimensões do amor de Deus (comprimento, profundidade, largura e altura).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BF587BD-0333-4239-83D1-D1CBA34C4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534400" cy="68580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2. </a:t>
            </a:r>
            <a:r>
              <a:rPr lang="pt-BR" altLang="pt-BR" sz="2800" b="1" u="sng">
                <a:solidFill>
                  <a:srgbClr val="008080"/>
                </a:solidFill>
                <a:latin typeface="Verdana" panose="020B0604030504040204" pitchFamily="34" charset="0"/>
              </a:rPr>
              <a:t>Efésios 3:17 e 18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3. </a:t>
            </a:r>
            <a:r>
              <a:rPr lang="pt-BR" altLang="pt-BR" sz="2800" b="1" u="sng">
                <a:solidFill>
                  <a:srgbClr val="CC3300"/>
                </a:solidFill>
                <a:latin typeface="Verdana" panose="020B0604030504040204" pitchFamily="34" charset="0"/>
              </a:rPr>
              <a:t>Mateus 7:20</a:t>
            </a:r>
            <a:r>
              <a:rPr lang="pt-BR" altLang="pt-BR" sz="2800" b="1">
                <a:latin typeface="Verdana" panose="020B0604030504040204" pitchFamily="34" charset="0"/>
              </a:rPr>
              <a:t> – “Pelos seus frutos os conhecereis”.</a:t>
            </a:r>
          </a:p>
          <a:p>
            <a:pPr marL="609600" indent="-609600" algn="just">
              <a:buFontTx/>
              <a:buNone/>
            </a:pPr>
            <a:endParaRPr lang="pt-BR" altLang="pt-BR" sz="14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4.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I João 5:3</a:t>
            </a:r>
            <a:r>
              <a:rPr lang="pt-BR" altLang="pt-BR" sz="2800" b="1">
                <a:latin typeface="Verdana" panose="020B0604030504040204" pitchFamily="34" charset="0"/>
              </a:rPr>
              <a:t> – “Porque este é o amor de Deus que guardamos seus mandamentos; e os seus mandamentos não são pesados”.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5. A verdadeira Igreja do Evangelho Quadrangular é a I.A.S.D., que vive as quatro dimensões do amor de Deus, guardando os seus mandamentos, com o poder de Cristo no coração.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A942B3B-FD8F-430F-8C82-9363F61889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534400" cy="68580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VIII – </a:t>
            </a:r>
            <a:r>
              <a:rPr lang="pt-BR" altLang="pt-BR" sz="2800" b="1" u="sng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 I.A.S.D. É A VERDADEIRA IGREJA DA PAZ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1. Igreja da Paz é a igreja dos que tem tranqüilidade de consciência de que estão fazendo a vontade de Deus.</a:t>
            </a:r>
          </a:p>
          <a:p>
            <a:pPr marL="609600" indent="-609600" algn="just">
              <a:buFontTx/>
              <a:buNone/>
            </a:pPr>
            <a:endParaRPr lang="pt-BR" altLang="pt-BR" sz="10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2. </a:t>
            </a:r>
            <a:r>
              <a:rPr lang="pt-BR" altLang="pt-BR" sz="2800" b="1" u="sng">
                <a:solidFill>
                  <a:srgbClr val="660066"/>
                </a:solidFill>
                <a:latin typeface="Verdana" panose="020B0604030504040204" pitchFamily="34" charset="0"/>
              </a:rPr>
              <a:t>Jó 22:21 e 22</a:t>
            </a:r>
            <a:r>
              <a:rPr lang="pt-BR" altLang="pt-BR" sz="2800" b="1">
                <a:latin typeface="Verdana" panose="020B0604030504040204" pitchFamily="34" charset="0"/>
              </a:rPr>
              <a:t> – “ Une-te, pois, a Ele e tem paz e assim te sobrevirá o bem. Aceita, peço-te, a lei  da sua boca, e põe as suas palavras no teu coração”.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3. </a:t>
            </a:r>
            <a:r>
              <a:rPr lang="pt-BR" altLang="pt-BR" sz="2800" b="1" u="sng">
                <a:solidFill>
                  <a:srgbClr val="6600CC"/>
                </a:solidFill>
                <a:latin typeface="Verdana" panose="020B0604030504040204" pitchFamily="34" charset="0"/>
              </a:rPr>
              <a:t>Salmo 119:165</a:t>
            </a:r>
            <a:r>
              <a:rPr lang="pt-BR" altLang="pt-BR" sz="2800" b="1">
                <a:latin typeface="Verdana" panose="020B0604030504040204" pitchFamily="34" charset="0"/>
              </a:rPr>
              <a:t> – Muita paz têm os que amam a tua lei, e para eles não há tropeço”.</a:t>
            </a:r>
          </a:p>
          <a:p>
            <a:pPr marL="609600" indent="-609600" algn="just"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9D1064B-49B3-466F-8242-341724550E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0"/>
            <a:ext cx="8915400" cy="68580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4. A I.A.S.D., é então a verdadeira Igreja da Paz, ama a lei de Deus porque ama a Cristo.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IX – </a:t>
            </a:r>
            <a:r>
              <a:rPr lang="pt-BR" altLang="pt-BR" sz="2800" b="1" u="sng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 I.A.S.D. É A VERDADEIRA IGREJA DEUS É</a:t>
            </a:r>
            <a:r>
              <a:rPr lang="pt-BR" altLang="pt-BR" sz="2800" b="1" u="sng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2800" b="1" u="sng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AMOR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1400" b="1">
                <a:latin typeface="Verdana" panose="020B0604030504040204" pitchFamily="34" charset="0"/>
              </a:rPr>
              <a:t>	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1. Igreja Deus é amor é aquela que tem o amor de Cristo e ama a Deus.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2. </a:t>
            </a:r>
            <a:r>
              <a:rPr lang="pt-BR" altLang="pt-BR" sz="2800" b="1" u="sng">
                <a:solidFill>
                  <a:srgbClr val="CC0066"/>
                </a:solidFill>
                <a:latin typeface="Verdana" panose="020B0604030504040204" pitchFamily="34" charset="0"/>
              </a:rPr>
              <a:t>I João 4:8</a:t>
            </a:r>
            <a:r>
              <a:rPr lang="pt-BR" altLang="pt-BR" sz="2800" b="1">
                <a:solidFill>
                  <a:srgbClr val="CC0066"/>
                </a:solidFill>
                <a:latin typeface="Verdana" panose="020B0604030504040204" pitchFamily="34" charset="0"/>
              </a:rPr>
              <a:t>. </a:t>
            </a:r>
            <a:r>
              <a:rPr lang="pt-BR" altLang="pt-BR" sz="2800" b="1">
                <a:latin typeface="Verdana" panose="020B0604030504040204" pitchFamily="34" charset="0"/>
              </a:rPr>
              <a:t>“Aquele que não ama não conhece a Deus, pois Deus é amor.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João 14:15</a:t>
            </a:r>
            <a:r>
              <a:rPr lang="pt-BR" altLang="pt-BR" sz="2800" b="1">
                <a:latin typeface="Verdana" panose="020B0604030504040204" pitchFamily="34" charset="0"/>
              </a:rPr>
              <a:t> – “ Se me amardes guardareis os meus mandamentos”.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4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4. A I.A.S.D.,  é então a verdadeira Igreja Deus é amor.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2584DD4-40CE-4BDC-9167-ECA07B5F87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0"/>
            <a:ext cx="8915400" cy="68580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CC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X – </a:t>
            </a:r>
            <a:r>
              <a:rPr lang="pt-BR" altLang="pt-BR" sz="2800" b="1" u="sng">
                <a:solidFill>
                  <a:srgbClr val="CC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 I.A.S.D. É A VERDADEIRA IGREJA DA PRECE PODEROSA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1400" b="1">
                <a:latin typeface="Verdana" panose="020B0604030504040204" pitchFamily="34" charset="0"/>
              </a:rPr>
              <a:t>	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1. Igreja  da Prece Poderosa é aquela que Deus ouve e atende as suas orações.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2. </a:t>
            </a:r>
            <a:r>
              <a:rPr lang="pt-BR" altLang="pt-BR" sz="2800" b="1" u="sng">
                <a:solidFill>
                  <a:srgbClr val="006600"/>
                </a:solidFill>
                <a:latin typeface="Verdana" panose="020B0604030504040204" pitchFamily="34" charset="0"/>
              </a:rPr>
              <a:t>Tiago 5:16</a:t>
            </a:r>
            <a:r>
              <a:rPr lang="pt-BR" altLang="pt-BR" sz="2800" b="1">
                <a:latin typeface="Verdana" panose="020B0604030504040204" pitchFamily="34" charset="0"/>
              </a:rPr>
              <a:t> – “ ... a oração feita por um justo pode muito em seus efeitos”.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9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3. </a:t>
            </a:r>
            <a:r>
              <a:rPr lang="pt-BR" altLang="pt-BR" sz="2800" b="1" u="sng">
                <a:solidFill>
                  <a:srgbClr val="6600CC"/>
                </a:solidFill>
                <a:latin typeface="Verdana" panose="020B0604030504040204" pitchFamily="34" charset="0"/>
              </a:rPr>
              <a:t>Prov. 28:9</a:t>
            </a:r>
            <a:r>
              <a:rPr lang="pt-BR" altLang="pt-BR" sz="2800" b="1">
                <a:latin typeface="Verdana" panose="020B0604030504040204" pitchFamily="34" charset="0"/>
              </a:rPr>
              <a:t> – “O que desvia os seus ouvidos de ouvir a lei até a sua oração será abominável”.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1000" b="1">
                <a:latin typeface="Verdana" panose="020B0604030504040204" pitchFamily="34" charset="0"/>
              </a:rPr>
              <a:t>	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4. </a:t>
            </a:r>
            <a:r>
              <a:rPr lang="pt-BR" altLang="pt-BR" sz="2800" b="1" u="sng">
                <a:solidFill>
                  <a:srgbClr val="CC0066"/>
                </a:solidFill>
                <a:latin typeface="Verdana" panose="020B0604030504040204" pitchFamily="34" charset="0"/>
              </a:rPr>
              <a:t>Jó 22:22 e 27 p.p.</a:t>
            </a:r>
            <a:r>
              <a:rPr lang="pt-BR" altLang="pt-BR" sz="2800" b="1">
                <a:latin typeface="Verdana" panose="020B0604030504040204" pitchFamily="34" charset="0"/>
              </a:rPr>
              <a:t> – “ Aceita, peço-te a lei da sua boca, e põe as suas palavras no teu coração... Tu orarás a Ele, e Ele te ouvirá”.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4C8346E-D79A-4B1C-9005-64ABD9FE6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0"/>
            <a:ext cx="8915400" cy="68580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5. A I.A.S.D., é a grande Igreja da Prece Poderosa, pois ama a Cristo, põe a lei de Deus no coração e Deus a ouve e atende.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8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XI -  </a:t>
            </a:r>
            <a:r>
              <a:rPr lang="pt-BR" altLang="pt-BR" sz="28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 I.A.S.D. É A VERDADEIRA IGREJA DE CRISTO DOS SANTOS DOS ÚLTIMOS DIAS ( MÓRMONS)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0" b="1" u="sng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 1.  A Igreja dos Santos dos Últimos  Dias é aquela que tem realmente todas as características da Igreja Remanescente.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8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</a:t>
            </a:r>
            <a:r>
              <a:rPr lang="pt-BR" altLang="pt-BR" sz="2800" b="1" u="sng">
                <a:latin typeface="Verdana" panose="020B0604030504040204" pitchFamily="34" charset="0"/>
              </a:rPr>
              <a:t>. </a:t>
            </a:r>
            <a:r>
              <a:rPr lang="pt-BR" altLang="pt-BR" sz="2800" b="1" u="sng">
                <a:solidFill>
                  <a:srgbClr val="CC0066"/>
                </a:solidFill>
                <a:latin typeface="Verdana" panose="020B0604030504040204" pitchFamily="34" charset="0"/>
              </a:rPr>
              <a:t>Apoc. 12:17</a:t>
            </a:r>
            <a:r>
              <a:rPr lang="pt-BR" altLang="pt-BR" sz="2800" b="1">
                <a:latin typeface="Verdana" panose="020B0604030504040204" pitchFamily="34" charset="0"/>
              </a:rPr>
              <a:t> – “ E o dragão irou-se contra a mulher e foi pelejar com os   restantes da sua descendência, os que guardam os mandamentos de Deus e têm o Testemunho de Jesus”.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2800" b="1" u="sng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3F84A05-08B3-41EC-89EC-0D6166CCA9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0"/>
            <a:ext cx="8915400" cy="68580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Apoc. 19:10 u.p.</a:t>
            </a:r>
            <a:r>
              <a:rPr lang="pt-BR" altLang="pt-BR" sz="2800" b="1">
                <a:latin typeface="Verdana" panose="020B0604030504040204" pitchFamily="34" charset="0"/>
              </a:rPr>
              <a:t> – “Sou teu conservo, e de teus irmãos que têm o testemunho de Jesus, adora a Deus; porque o testemunho de Jesus é o Espírito de Profecia”.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XII – </a:t>
            </a:r>
            <a:r>
              <a:rPr lang="pt-BR" altLang="pt-BR" sz="2800" b="1" u="sng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 I.A.S.D. É A VERDADEIRA TESTEMUNHA DE JEOVÁ</a:t>
            </a:r>
          </a:p>
          <a:p>
            <a:pPr marL="609600" indent="-609600" algn="just">
              <a:buFontTx/>
              <a:buNone/>
            </a:pPr>
            <a:r>
              <a:rPr lang="pt-BR" altLang="pt-BR" sz="1200" b="1">
                <a:latin typeface="Verdana" panose="020B0604030504040204" pitchFamily="34" charset="0"/>
              </a:rPr>
              <a:t>	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1. Testemunhas de Jeová são aqueles que dão testemunho do verdadeiro Deus, que é Jeová, bem como da sua vontade.</a:t>
            </a:r>
          </a:p>
          <a:p>
            <a:pPr marL="609600" indent="-609600" algn="just">
              <a:buFontTx/>
              <a:buNone/>
            </a:pPr>
            <a:endParaRPr lang="pt-BR" altLang="pt-BR" sz="14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2. </a:t>
            </a:r>
            <a:r>
              <a:rPr lang="pt-BR" altLang="pt-BR" sz="2800" b="1" u="sng">
                <a:solidFill>
                  <a:srgbClr val="CC0066"/>
                </a:solidFill>
                <a:latin typeface="Verdana" panose="020B0604030504040204" pitchFamily="34" charset="0"/>
              </a:rPr>
              <a:t>Isa. 43:10 e 11</a:t>
            </a:r>
            <a:r>
              <a:rPr lang="pt-BR" altLang="pt-BR" sz="2800" b="1">
                <a:latin typeface="Verdana" panose="020B0604030504040204" pitchFamily="34" charset="0"/>
              </a:rPr>
              <a:t> – Vós sois as minhas testemunhas, diz Jeová...”.</a:t>
            </a:r>
          </a:p>
          <a:p>
            <a:pPr marL="609600" indent="-609600" algn="just">
              <a:buFontTx/>
              <a:buNone/>
            </a:pPr>
            <a:endParaRPr lang="pt-BR" altLang="pt-BR" sz="2800" b="1" u="sng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endParaRPr lang="pt-BR" altLang="pt-BR" b="1" u="sng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2921067-F329-49E0-A355-C11CCFD1C3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0"/>
            <a:ext cx="8915400" cy="68580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3. </a:t>
            </a:r>
            <a:r>
              <a:rPr lang="pt-BR" altLang="pt-BR" sz="2800" b="1" u="sng">
                <a:solidFill>
                  <a:srgbClr val="660066"/>
                </a:solidFill>
                <a:latin typeface="Verdana" panose="020B0604030504040204" pitchFamily="34" charset="0"/>
              </a:rPr>
              <a:t>Isa. 51:7 p.p.</a:t>
            </a:r>
            <a:r>
              <a:rPr lang="pt-BR" altLang="pt-BR" sz="2800" b="1">
                <a:latin typeface="Verdana" panose="020B0604030504040204" pitchFamily="34" charset="0"/>
              </a:rPr>
              <a:t> – “Ouvi-me, vós que conheceis a justiça, vós povo, em cujo coração está a minha lei...”.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4. </a:t>
            </a:r>
            <a:r>
              <a:rPr lang="pt-BR" altLang="pt-BR" sz="2800" b="1" u="sng">
                <a:solidFill>
                  <a:srgbClr val="6600CC"/>
                </a:solidFill>
                <a:latin typeface="Verdana" panose="020B0604030504040204" pitchFamily="34" charset="0"/>
              </a:rPr>
              <a:t>I João 2:3 e 4</a:t>
            </a:r>
            <a:r>
              <a:rPr lang="pt-BR" altLang="pt-BR" sz="2800" b="1">
                <a:latin typeface="Verdana" panose="020B0604030504040204" pitchFamily="34" charset="0"/>
              </a:rPr>
              <a:t> – “ E nisto sabemos que o conhecemos: se guardarmos os seus mandamentos. Aquele que diz: Eu o conheço e não guarda os seus mandamentos, é mentiroso e nele não está a verdade”.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5. Testemunha de Jeová é a Testemunha da verdade, que tem Cristo e sua lei. Então os A.S.D., são as verdadeiras Testemunhas de Jeová.</a:t>
            </a:r>
          </a:p>
          <a:p>
            <a:pPr marL="609600" indent="-609600" algn="just">
              <a:buFontTx/>
              <a:buNone/>
            </a:pPr>
            <a:endParaRPr lang="pt-BR" altLang="pt-BR" sz="2800" b="1" u="sng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endParaRPr lang="pt-BR" altLang="pt-BR" b="1" u="sng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1AE2F938-586A-4C9A-BA01-08D774839D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28600"/>
            <a:ext cx="8229600" cy="64008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concluir que qualquer igreja que pregue a Cristo é Dele.</a:t>
            </a:r>
          </a:p>
          <a:p>
            <a:pPr marL="609600" indent="-609600" algn="just">
              <a:buFontTx/>
              <a:buNone/>
            </a:pPr>
            <a:endParaRPr lang="pt-BR" altLang="pt-BR" sz="14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3. Mas o texto acima nos afirma que Cisto só tem uma igreja: “Uma só é a minha eleita, a minha imaculada”.</a:t>
            </a:r>
          </a:p>
          <a:p>
            <a:pPr marL="609600" indent="-609600" algn="just"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4. A I.A.S.D., se identifica com Cristo  e Sua mensagem.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I - </a:t>
            </a:r>
            <a:r>
              <a:rPr lang="pt-BR" altLang="pt-BR" sz="28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 I.A.S.D. É A VERDADEIRA IGREJA CATÓLICA E É TAMBÉM A VERDADEIRA IGREJA UNIVERSAL DO REINO DE DEUS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13C93C2-0A8F-40AE-9915-15B5016F46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0"/>
            <a:ext cx="8915400" cy="68580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XIII – </a:t>
            </a:r>
            <a:r>
              <a:rPr lang="pt-BR" altLang="pt-BR" sz="2800" b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 I.A.S.D. É A VERDADEIRA IGREJA ASSEMBLÉIA DE DEUS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1. Assembléia de Deus é a reunião de crentes sinceros com o fim de louvar a Deus e fazer a sua vontade.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2. </a:t>
            </a:r>
            <a:r>
              <a:rPr lang="pt-BR" altLang="pt-BR" sz="2800" b="1" u="sng">
                <a:solidFill>
                  <a:srgbClr val="CC0066"/>
                </a:solidFill>
                <a:latin typeface="Verdana" panose="020B0604030504040204" pitchFamily="34" charset="0"/>
              </a:rPr>
              <a:t>Salmo 111:1</a:t>
            </a:r>
            <a:r>
              <a:rPr lang="pt-BR" altLang="pt-BR" sz="2800" b="1">
                <a:latin typeface="Verdana" panose="020B0604030504040204" pitchFamily="34" charset="0"/>
              </a:rPr>
              <a:t> – “Louvai ao Senhor. Louvarei ao Senhor de todo o coração, na assembléia dos justos e na congregação”.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1400" b="1">
                <a:latin typeface="Verdana" panose="020B0604030504040204" pitchFamily="34" charset="0"/>
              </a:rPr>
              <a:t>	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3. </a:t>
            </a:r>
            <a:r>
              <a:rPr lang="pt-BR" altLang="pt-BR" sz="2800" b="1" u="sng">
                <a:solidFill>
                  <a:srgbClr val="006600"/>
                </a:solidFill>
                <a:latin typeface="Verdana" panose="020B0604030504040204" pitchFamily="34" charset="0"/>
              </a:rPr>
              <a:t>Salmo 89:5 e 7</a:t>
            </a:r>
            <a:r>
              <a:rPr lang="pt-BR" altLang="pt-BR" sz="2800" b="1">
                <a:latin typeface="Verdana" panose="020B0604030504040204" pitchFamily="34" charset="0"/>
              </a:rPr>
              <a:t> – “Os céus louvarão as tuas maravilhas, ó Senhor, e a tua fidelidade também na assembléia dos santos. Deus deve ser em extremo tremendo na assembléia dos Santos”.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2AF1DA1-8E93-4ADA-B22E-6ADC98B25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0"/>
            <a:ext cx="8915400" cy="68580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4. Quem são os santos de Deus que se reúnem em assembléia?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</a:t>
            </a:r>
            <a:r>
              <a:rPr lang="pt-BR" altLang="pt-BR" sz="2800" b="1" u="sng">
                <a:solidFill>
                  <a:srgbClr val="003366"/>
                </a:solidFill>
                <a:latin typeface="Verdana" panose="020B0604030504040204" pitchFamily="34" charset="0"/>
              </a:rPr>
              <a:t>Apoc. 14:12</a:t>
            </a:r>
            <a:r>
              <a:rPr lang="pt-BR" altLang="pt-BR" sz="2800" b="1">
                <a:latin typeface="Verdana" panose="020B0604030504040204" pitchFamily="34" charset="0"/>
              </a:rPr>
              <a:t> – “ Aqui está a perseverança dos santos, aqui estão os que guardam os mandamentos de Deus e a fé em Jesus”.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5. Então os A.S.D., são a verdadeira Assembléia de Deus, a assembléia dos Santos, pois guardam os mandamentos de Deus e tem a fé em Jesus.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XIV – </a:t>
            </a:r>
            <a:r>
              <a:rPr lang="pt-BR" altLang="pt-BR" sz="2800" b="1" u="sng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 I.A.S.D. É A VERDADEIRA IGREJA PENTECOSTAL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0605197-3445-471C-AF13-50998C0A81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0"/>
            <a:ext cx="8915400" cy="68580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1. Igreja Pentecostal é a Igreja que recebe o poder, o batismo do verdadeiro Espírito, o Espírito Santo, e é guiado por Ele em toda a verdade.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2. </a:t>
            </a:r>
            <a:r>
              <a:rPr lang="pt-BR" altLang="pt-BR" sz="2800" b="1" u="sng">
                <a:solidFill>
                  <a:srgbClr val="CC3300"/>
                </a:solidFill>
                <a:latin typeface="Verdana" panose="020B0604030504040204" pitchFamily="34" charset="0"/>
              </a:rPr>
              <a:t>Atos 1:8</a:t>
            </a:r>
            <a:r>
              <a:rPr lang="pt-BR" altLang="pt-BR" sz="2800" b="1">
                <a:latin typeface="Verdana" panose="020B0604030504040204" pitchFamily="34" charset="0"/>
              </a:rPr>
              <a:t> – “Mas recebereis a virtude do Espírito Santo que há de vir sobre vós; e ser-me-eis testemunhas”.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3. </a:t>
            </a:r>
            <a:r>
              <a:rPr lang="pt-BR" altLang="pt-BR" sz="2800" b="1" u="sng">
                <a:solidFill>
                  <a:srgbClr val="6600CC"/>
                </a:solidFill>
                <a:latin typeface="Verdana" panose="020B0604030504040204" pitchFamily="34" charset="0"/>
              </a:rPr>
              <a:t>Atos 5:32 u.p.</a:t>
            </a:r>
            <a:r>
              <a:rPr lang="pt-BR" altLang="pt-BR" sz="2800" b="1">
                <a:latin typeface="Verdana" panose="020B0604030504040204" pitchFamily="34" charset="0"/>
              </a:rPr>
              <a:t> – “ ... O Espírito Santo que Deus outorgou àqueles que lhe obedecem”.</a:t>
            </a:r>
          </a:p>
          <a:p>
            <a:pPr marL="609600" indent="-609600" algn="just">
              <a:buFontTx/>
              <a:buNone/>
            </a:pPr>
            <a:endParaRPr lang="pt-BR" altLang="pt-BR" sz="14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4. </a:t>
            </a:r>
            <a:r>
              <a:rPr lang="pt-BR" altLang="pt-BR" sz="2800" b="1" u="sng">
                <a:solidFill>
                  <a:srgbClr val="0000CC"/>
                </a:solidFill>
                <a:latin typeface="Verdana" panose="020B0604030504040204" pitchFamily="34" charset="0"/>
              </a:rPr>
              <a:t>João 16:13</a:t>
            </a:r>
            <a:r>
              <a:rPr lang="pt-BR" altLang="pt-BR" sz="2800" b="1">
                <a:latin typeface="Verdana" panose="020B0604030504040204" pitchFamily="34" charset="0"/>
              </a:rPr>
              <a:t> – “Mas quando vier aquele Espírito de verdade Ele vos guiará em toda verdade...”</a:t>
            </a:r>
            <a:endParaRPr lang="pt-BR" altLang="pt-BR" sz="2800" b="1" u="sng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A5808D2-9473-4F13-BF5E-0F3A02A1B2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0"/>
            <a:ext cx="8915400" cy="68580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5. </a:t>
            </a:r>
            <a:r>
              <a:rPr lang="pt-BR" altLang="pt-BR" sz="2800" b="1" u="sng">
                <a:solidFill>
                  <a:srgbClr val="CC0066"/>
                </a:solidFill>
                <a:latin typeface="Verdana" panose="020B0604030504040204" pitchFamily="34" charset="0"/>
              </a:rPr>
              <a:t>Salmo 119: 142 e 151</a:t>
            </a:r>
            <a:r>
              <a:rPr lang="pt-BR" altLang="pt-BR" sz="2800" b="1">
                <a:latin typeface="Verdana" panose="020B0604030504040204" pitchFamily="34" charset="0"/>
              </a:rPr>
              <a:t> – “A tua justiça é uma justiça eterna e a tua lei é a própria verdade... Tu estás perto ó Senhor, e todos os Teus mandamentos são a verdade”. 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</a:t>
            </a:r>
            <a:r>
              <a:rPr lang="pt-BR" altLang="pt-BR" sz="2800" b="1" u="sng">
                <a:solidFill>
                  <a:srgbClr val="660066"/>
                </a:solidFill>
                <a:latin typeface="Verdana" panose="020B0604030504040204" pitchFamily="34" charset="0"/>
              </a:rPr>
              <a:t>I João 3:24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6. O verdadeiro Espírito é derramado sobre quem obedece a Deus e guarda seus mandamentos pois todos os seus mandamentos são a verdade.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A I.A.S.D., é então a verdadeira Igreja Pentecostal.</a:t>
            </a:r>
            <a:endParaRPr lang="pt-BR" altLang="pt-BR" sz="2800" b="1" u="sng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C4B1C0FE-CF54-4E06-B67A-579DE2C0C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0"/>
            <a:ext cx="8915400" cy="68580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	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CONCLUSÃO</a:t>
            </a:r>
            <a:r>
              <a:rPr lang="pt-BR" altLang="pt-BR" sz="2800" b="1">
                <a:latin typeface="Verdana" panose="020B0604030504040204" pitchFamily="34" charset="0"/>
              </a:rPr>
              <a:t>:</a:t>
            </a:r>
          </a:p>
          <a:p>
            <a:pPr marL="609600" indent="-609600" algn="just">
              <a:buFontTx/>
              <a:buNone/>
            </a:pPr>
            <a:endParaRPr lang="pt-BR" altLang="pt-BR" sz="9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1. Deus só tem uma Igreja na Terra, Igreja sem mácula, que guarda os mandamentos de Deus e tem a fé em Jesus.</a:t>
            </a:r>
          </a:p>
          <a:p>
            <a:pPr marL="609600" indent="-609600" algn="just">
              <a:buFontTx/>
              <a:buNone/>
            </a:pPr>
            <a:endParaRPr lang="pt-BR" altLang="pt-BR" sz="9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2. Para os que estão nas outras igrejas ele diz: “Sai dela povo meu, para que não seja participante dos seus pecados, e para que não incorras nas suas pragas”.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Apoc. 18:4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</a:p>
          <a:p>
            <a:pPr marL="609600" indent="-609600" algn="just">
              <a:buFontTx/>
              <a:buNone/>
            </a:pPr>
            <a:endParaRPr lang="pt-BR" altLang="pt-BR" sz="10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CC3300"/>
                </a:solidFill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3. </a:t>
            </a:r>
            <a:r>
              <a:rPr lang="pt-BR" altLang="pt-BR" sz="2800" b="1" u="sng">
                <a:solidFill>
                  <a:srgbClr val="6600CC"/>
                </a:solidFill>
                <a:latin typeface="Verdana" panose="020B0604030504040204" pitchFamily="34" charset="0"/>
              </a:rPr>
              <a:t>I Tim. 3:15 e II Tim. 2:19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1579349-3E13-4048-AB91-89C5F55D3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28600"/>
            <a:ext cx="8229600" cy="64008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1. A Palavra “</a:t>
            </a: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</a:rPr>
              <a:t>CATÓLICA</a:t>
            </a:r>
            <a:r>
              <a:rPr lang="pt-BR" altLang="pt-BR" sz="2800" b="1">
                <a:latin typeface="Verdana" panose="020B0604030504040204" pitchFamily="34" charset="0"/>
              </a:rPr>
              <a:t>” quer dizer: “</a:t>
            </a:r>
            <a:r>
              <a:rPr lang="pt-BR" altLang="pt-BR" sz="2800" b="1">
                <a:solidFill>
                  <a:srgbClr val="660066"/>
                </a:solidFill>
                <a:latin typeface="Verdana" panose="020B0604030504040204" pitchFamily="34" charset="0"/>
              </a:rPr>
              <a:t>UNIVERSAL</a:t>
            </a:r>
            <a:r>
              <a:rPr lang="pt-BR" altLang="pt-BR" sz="2800" b="1">
                <a:latin typeface="Verdana" panose="020B0604030504040204" pitchFamily="34" charset="0"/>
              </a:rPr>
              <a:t>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2. </a:t>
            </a:r>
            <a:r>
              <a:rPr lang="pt-BR" altLang="pt-BR" sz="2800" b="1" u="sng">
                <a:solidFill>
                  <a:srgbClr val="006600"/>
                </a:solidFill>
                <a:latin typeface="Verdana" panose="020B0604030504040204" pitchFamily="34" charset="0"/>
              </a:rPr>
              <a:t>Heb. 12:23</a:t>
            </a:r>
            <a:r>
              <a:rPr lang="pt-BR" altLang="pt-BR" sz="2800" b="1">
                <a:latin typeface="Verdana" panose="020B0604030504040204" pitchFamily="34" charset="0"/>
              </a:rPr>
              <a:t> - Fala  da “Universal assembléia e a igreja dos primogênitos, que estão inscritos nos céus”.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      -  Algumas estatísticas.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Mas o Apóstolo João viu em visão os que estão com os seus nomes inscritos nos céus, e exclamou: “Aqui está a perseverança dos santos, aqui estão os que guardam os mandamentos de Deus e a fé em Jesus”.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Apoc. 14:12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  <a:endParaRPr lang="pt-BR" altLang="pt-BR" sz="2800" b="1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CBC2C4F-B1A1-4718-A38A-24F7F4ECEC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28600"/>
            <a:ext cx="8229600" cy="64008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3. Então os A.S.D. são os verdadeiros integrantes da Igreja Católica, Igreja Universal, os que “guardam os mandamentos de Deus e a fé de Jesus”.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4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II – </a:t>
            </a:r>
            <a:r>
              <a:rPr lang="pt-BR" altLang="pt-BR" sz="2800" b="1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 I.A.S.D. É A VERDADEIRA IGREJA BATISTA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1. Batista são os que aceitam o verdadeiro batismo de Jesus.</a:t>
            </a:r>
          </a:p>
          <a:p>
            <a:pPr marL="609600" indent="-609600" algn="just">
              <a:lnSpc>
                <a:spcPct val="90000"/>
              </a:lnSpc>
            </a:pPr>
            <a:endParaRPr lang="pt-BR" altLang="pt-BR" sz="16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339966"/>
                </a:solidFill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</a:rPr>
              <a:t>2.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Colossenses 2:12</a:t>
            </a:r>
            <a:r>
              <a:rPr lang="pt-BR" altLang="pt-BR" sz="2800" b="1">
                <a:latin typeface="Verdana" panose="020B0604030504040204" pitchFamily="34" charset="0"/>
              </a:rPr>
              <a:t> – “Sepultados com Ele no batismo, nEle também ressuscitaste pela fé no poder de Deus”.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6E60C57-6B8A-4BF8-A442-8ACFCD959F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28600"/>
            <a:ext cx="8229600" cy="64008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3. Mas o Apóstolo Paulo afirma que a fé deve ser ativa, operante: “Pelo qual recebemos a graça e o apóstolado para a obediência da fé”.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Rom. 1:5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</a:t>
            </a:r>
            <a:r>
              <a:rPr lang="pt-BR" altLang="pt-BR" sz="2800" b="1" u="sng">
                <a:solidFill>
                  <a:srgbClr val="6600CC"/>
                </a:solidFill>
                <a:latin typeface="Verdana" panose="020B0604030504040204" pitchFamily="34" charset="0"/>
              </a:rPr>
              <a:t>Rom. 16:26</a:t>
            </a:r>
            <a:r>
              <a:rPr lang="pt-BR" altLang="pt-BR" sz="2800" b="1">
                <a:latin typeface="Verdana" panose="020B0604030504040204" pitchFamily="34" charset="0"/>
              </a:rPr>
              <a:t> – “... Segundo o mandamento do Deus eterno, a todas as nações para obediência da fé”.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4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b) Assim vemos que o batismo é resultado da fé; mas uma fé que opera para Obediência dos Mandamentos do Deus Eterno para todas as nações.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2547EE5-1CC9-4584-A9CE-B17DAB0B04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28600"/>
            <a:ext cx="8229600" cy="64008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4. Logo, a I.A.S.D., é a verdadeira Igreja Batista.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III – </a:t>
            </a:r>
            <a:r>
              <a:rPr lang="pt-BR" altLang="pt-BR" sz="2800" b="1" u="sng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 I.A.S.D. É A VERDADEIRA IGREJA METODISTA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1. Metodista é quem tudo faz com método, ordem, que cumpre o seu dever.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4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Eclesiastes 12:13</a:t>
            </a:r>
            <a:r>
              <a:rPr lang="pt-BR" altLang="pt-BR" sz="2800" b="1">
                <a:latin typeface="Verdana" panose="020B0604030504040204" pitchFamily="34" charset="0"/>
              </a:rPr>
              <a:t> – “De tudo o que se tem ouvido, o fim é: Teme a Deus e guarda os seus mandamentos; porque este é o de todo o homem”.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474087D-0631-4CC6-A1F1-E81C12FA00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28600"/>
            <a:ext cx="8229600" cy="64008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3. Os A.S.D., seguem os métodos de Cristo e cumprem com o dever de todo o homem, assim nossa Igreja é a verdadeira Igreja Metodista.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4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IV – </a:t>
            </a:r>
            <a:r>
              <a:rPr lang="pt-BR" altLang="pt-BR" sz="28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 I.A.S.D. É A VERDADEIRA IGREJA PRESBITERIANA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400" b="1" u="sng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1.  Presbiterianos são os que reconhecem e vivem na igreja a liderança dos presbíteros (anciãos ou bispos), pastores.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4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2. </a:t>
            </a:r>
            <a:r>
              <a:rPr lang="pt-BR" altLang="pt-BR" sz="2800" b="1" u="sng">
                <a:solidFill>
                  <a:srgbClr val="6600CC"/>
                </a:solidFill>
                <a:latin typeface="Verdana" panose="020B0604030504040204" pitchFamily="34" charset="0"/>
              </a:rPr>
              <a:t>I Pedro 5:1</a:t>
            </a:r>
            <a:r>
              <a:rPr lang="pt-BR" altLang="pt-BR" sz="2800" b="1">
                <a:latin typeface="Verdana" panose="020B0604030504040204" pitchFamily="34" charset="0"/>
              </a:rPr>
              <a:t> –“ Aos presbíteros que estão entre vós, admoesto eu, que   sou   também   presbítero  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886852F-9C63-4B46-8E4F-0C2A3D499B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28600"/>
            <a:ext cx="8229600" cy="64008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eles, e testemunha das aflições de Cristo e participante da glória que se há de revelar”.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</a:rPr>
              <a:t>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S. Tiago 5:14-16</a:t>
            </a:r>
            <a:r>
              <a:rPr lang="pt-BR" altLang="pt-BR" sz="2800" b="1">
                <a:latin typeface="Verdana" panose="020B0604030504040204" pitchFamily="34" charset="0"/>
              </a:rPr>
              <a:t> – “Está alguém entre vós doente? Chame os presbíteros... A oração feita por um justo pode muito em seus efeitos”.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Mas Tiago diz em sua epístola quem são os justos e suas características: “Porque qualquer que guardar toda a lei e tropeçar em um só ponto, tornou-se culpado de todos... Assim falai e assim procedei, como devendo ser julgados pela lei da liberdade”. </a:t>
            </a: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</a:rPr>
              <a:t>S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. Tiago 2:10 e 12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  <a:endParaRPr lang="pt-BR" altLang="pt-BR" b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34D8751-F745-4D5C-8091-E8E1956175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28600"/>
            <a:ext cx="8229600" cy="64008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4. Os verdadeiros presbiterianos são justos diante de Deus e para serem justos devem guardar a sua lei.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1400" b="1">
                <a:latin typeface="Verdana" panose="020B0604030504040204" pitchFamily="34" charset="0"/>
              </a:rPr>
              <a:t>	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Os A.S.D., são os verdadeiros presbiterianos.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V – </a:t>
            </a:r>
            <a:r>
              <a:rPr lang="pt-BR" altLang="pt-BR" sz="2800" b="1" u="sng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 I.A.S.D. É A VERDADEIRA IGREJA CRISTÃ EVANGÉLICA</a:t>
            </a:r>
            <a:r>
              <a:rPr lang="pt-BR" altLang="pt-BR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4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1.  Igreja Cristã Evangélica é a que segue a Cristo e o Seu Evangelho.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4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2. Quem segue a Cristo faz o que Cristo fez. E Cristo obedeceu a Lei de Deus e mandou que a obedecessem. </a:t>
            </a:r>
            <a:r>
              <a:rPr lang="pt-BR" altLang="pt-BR" sz="2800" b="1" u="sng">
                <a:solidFill>
                  <a:srgbClr val="339966"/>
                </a:solidFill>
                <a:latin typeface="Verdana" panose="020B0604030504040204" pitchFamily="34" charset="0"/>
              </a:rPr>
              <a:t>Mat. 5:17-19</a:t>
            </a:r>
            <a:r>
              <a:rPr lang="pt-BR" altLang="pt-BR" sz="2800" b="1">
                <a:latin typeface="Verdana" panose="020B0604030504040204" pitchFamily="34" charset="0"/>
              </a:rPr>
              <a:t>.	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autoUpdateAnimBg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166</Words>
  <Application>Microsoft Office PowerPoint</Application>
  <PresentationFormat>Apresentação na tela (4:3)</PresentationFormat>
  <Paragraphs>164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7" baseType="lpstr">
      <vt:lpstr>Times New Roman</vt:lpstr>
      <vt:lpstr>Verdana</vt:lpstr>
      <vt:lpstr>Estrutura padrão</vt:lpstr>
      <vt:lpstr>A IGREJA ADVENTISTA DO SÉTIMO DIA É A REPRESENTANTE DE CRISTO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IGREJA ADVENTISTA DO SÉTIMO DIA É A REPRESENTANTE DE CRISTO</dc:title>
  <dc:subject>SM-TEOLOGIA</dc:subject>
  <dc:creator>Pr. MARCELO AUGUSTO DE CARVALHO; EUNICE</dc:creator>
  <cp:keywords>www.4tons.com.br</cp:keywords>
  <dc:description>COMÉRCIO PROIBIDO. USO PESSOAL</dc:description>
  <cp:lastModifiedBy>Pr. Marcelo Carvalho</cp:lastModifiedBy>
  <cp:revision>143</cp:revision>
  <dcterms:created xsi:type="dcterms:W3CDTF">2002-03-26T13:28:27Z</dcterms:created>
  <dcterms:modified xsi:type="dcterms:W3CDTF">2019-10-21T13:31:39Z</dcterms:modified>
  <cp:category>SERMÕES</cp:category>
</cp:coreProperties>
</file>