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CC"/>
    <a:srgbClr val="006600"/>
    <a:srgbClr val="008080"/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B91DA-0649-4863-A3E1-B516DF451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A37F4D-B28A-4EB9-ACCD-74C69E5B3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BB1AC9-8E71-47D1-B2D0-BCEF6018E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1D8C05-CDFF-4D07-BBC9-6915A054D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49C370-5FAE-48AD-8967-28E4CC2C8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D4B56-BA4F-422A-9B6C-F14E1733009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2621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B764F-C291-48B8-99D7-25B1BFE42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177DB96-D4AC-42EA-B46E-FA18471ED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A5CA91-C47A-44E2-8B82-E5D83200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853357-CDC6-4AE6-B8D6-7A8363CB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B45236-2EC2-489E-A420-1608834DA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694C6-23EE-4B56-AE79-535EDBCBE78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943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F45AB8-181A-4C0D-9C32-FAFC86AF69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4DAC6A-4D72-48E2-920E-8AA99D7A5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FF35BE-F2B6-42BF-AD45-865521B2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E74339-CAC4-489E-95D6-F28DC185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F62F52-3A00-4C50-B222-2C7D9B6D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524A5-6B1B-400A-A6E4-C50203D7536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4162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682541-9BA7-4B76-AA82-1C192D40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51D9D9-ECD9-45FD-ACFB-FDD890D0F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E5271E-0195-40B3-8785-6734DBF84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CCA92A-F096-4B30-8DD4-2BD8C61F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9492E4-CD2B-45BA-830B-B69406CF1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0045B9-B617-43A1-B0B8-0BC77C4C09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083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15B4C-8E4D-4C32-AFFA-97B1A40E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E7418E-4975-42CF-B75B-B0AF8B38D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558D2D-72F3-41A6-8A5B-73DAE1998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FB8405-C2E8-470B-B021-11E27FD1D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20C3A4-6A1C-4C53-B605-84199D433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6C6C0-78EC-420E-9847-7F79858A954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1590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B4A0F5-BA1E-4826-BB21-21A542539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47AC57-A5AD-4841-8744-2F7A9FA92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3D7B2D-E5B5-4975-98AB-7023CA65D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D673636-E6B0-4D03-A603-C862CD5DA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6CED34C-C9AF-40E9-A543-78B46E135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C79846-16D6-4B8D-967E-13FC4ACE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22A2-1356-4DEB-845F-23C4CD6AADF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6243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A01DC3-CF1E-4D78-BBE4-0FDC95F3D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2C46FAC-D896-48AF-9E78-77E659D37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9A551FF-99ED-478A-999B-EB207E8EB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32FBF8D-8EA8-4166-83DB-8F2B936D5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A4C673F-B55D-4FDF-9BF5-1B54EC2B8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BC219CE-4F18-42D1-AD82-1B813EC20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33CEBDE-4E02-4A15-8B57-0D90460E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BA8212-819B-4B79-BCE3-9F1BE42A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FA939-9CFD-4BAA-8A4A-2117EBE070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8760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18E04-191A-4B43-B246-74B76987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6679103-88C1-405F-B74D-92F3F9F22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31975F-66A0-4B23-A193-13B65DB97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AE77918-70B1-4312-9460-130E4A0C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AF02D-6EA4-4E13-AD6F-5F59868ABD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077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8B0835E-D9F6-46DD-8403-BCCEEA2A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3F92944-2CC3-4D48-9F60-8B83A9F3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EEF7F5E-595E-4372-8ECC-2CDD4CEBB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7AD63-B436-48FD-83F9-F580FCF23D6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212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7A6AFD-FEAB-4D3B-B130-283ED969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B4A8D2-EED1-48F2-B257-8A8EBCE2C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70F1CB-7C70-4A0F-8F5D-95665C82C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8D3ECD-39F9-460D-82B4-53821A3C2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913E696-719D-4AE8-83F2-298F52332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94DB93B-92DF-42F0-9769-C3D602ED4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80946-457B-4575-A647-20A6E04D773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5745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8A779A-9800-4AB0-85FE-1BDB3A133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F285ECA-375E-4145-BD44-49D0546BB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D8BE19-4734-4B10-90FE-BAE94DA3CA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694946-F1DC-4F77-BF42-8D548DF4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357D87-661B-4DB9-B3C5-3E85F96B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DDF71F-0F7E-49BA-8BCC-CDA3895E3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EC0E2-3F7E-4478-B77E-8971C87A72D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4738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0C53FD-4690-46A5-A5E6-B53E21A6B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2C825A-1D6A-4AA5-9D46-2F9920AF2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F956DC1-39E9-4202-B20A-BF0E519C9B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25E8FBA-E21D-4A9A-87D9-5B93F58B72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A9FA42-56D6-4DCA-8150-8A902186B07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94ABA1-8316-4618-AC68-AB9F245FB76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3787766-D99C-4740-87BE-D35B79D40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  <a:gradFill rotWithShape="0">
            <a:gsLst>
              <a:gs pos="0">
                <a:schemeClr val="bg1"/>
              </a:gs>
              <a:gs pos="100000">
                <a:srgbClr val="CC66FF"/>
              </a:gs>
            </a:gsLst>
            <a:lin ang="5400000" scaled="1"/>
          </a:gradFill>
        </p:spPr>
        <p:txBody>
          <a:bodyPr/>
          <a:lstStyle/>
          <a:p>
            <a:r>
              <a:rPr lang="pt-BR" altLang="pt-BR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PARÁBOLA DO RICO E LÁZARO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584EFC4-91E3-4061-B557-B1247DE15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8153400" cy="35052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S. Lucas 16:19-31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Esta parábola ilustra um princípio que sempre devemos ter em mente quando interpretamos parábolas: Cada parábola tem um objetivo especial.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C51FA9B1-7236-4FB5-AAF4-6349985A8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bldLvl="5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3920979-AE24-4AD7-AB81-7E1AC4D354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2. </a:t>
            </a:r>
            <a:r>
              <a:rPr lang="pt-BR" altLang="pt-BR" sz="2800" b="1">
                <a:solidFill>
                  <a:srgbClr val="660033"/>
                </a:solidFill>
                <a:latin typeface="Verdana" panose="020B0604030504040204" pitchFamily="34" charset="0"/>
              </a:rPr>
              <a:t>POBRE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O pobre foi um homem bom ou mal? Nada é dito.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Nós poderemos tirar a conclusão de que ele foi um homem justo, mas não parece ter sido essa intenção de Cristo.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Notamos que não é intenção de Cristo discutir o caráter dos indivíduos apresentados.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CC"/>
                </a:solidFill>
                <a:latin typeface="Verdana" panose="020B0604030504040204" pitchFamily="34" charset="0"/>
              </a:rPr>
              <a:t>3. O QUE CONCLUÍMOS É QUE CADA PARÁBOLA TEM UMA LIÇÃO PRINCIPAL. TODOS OS PORMENORES SÃO APENAS PARA PREENCHER A NARRATIVA E NADA TEM QUE VER COM A LIÇÃO MÁXIMA.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9447CE9-68B6-4EDC-A97F-24B78D3EF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O rico é usado como dando ordens. Envia à Lázaro. E Lázaro não foi.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5. Cristo está procurando convencer os fariseus que é o uso e não a posse do dinheiro que faz o individuo apto para a eternidade.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6. Se o rico tivesse feito amigos pelo generoso uso do seu dinheiro enquanto vivo, Abraão poderia tê-lo recebido no seu seio. Porém ele falhou e agora era tarde demais.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 – EXPLICAÇÃO DA PARÁBOLA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A0454-5E4D-4C17-BBA9-B2B6611E6C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A nação Israelita, como o rico da parábola, desfrutava as bênçãos de Deus.</a:t>
            </a:r>
          </a:p>
          <a:p>
            <a:pPr marL="990600" lvl="1" indent="-533400" algn="just">
              <a:buFontTx/>
              <a:buAutoNum type="alphaLcParenR"/>
            </a:pPr>
            <a:r>
              <a:rPr lang="pt-BR" altLang="pt-BR" b="1">
                <a:latin typeface="Verdana" panose="020B0604030504040204" pitchFamily="34" charset="0"/>
              </a:rPr>
              <a:t>RICO: JUDEUS.</a:t>
            </a:r>
          </a:p>
          <a:p>
            <a:pPr marL="990600" lvl="1" indent="-5334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(1) </a:t>
            </a:r>
            <a:r>
              <a:rPr lang="pt-BR" altLang="pt-BR" b="1" u="sng">
                <a:solidFill>
                  <a:srgbClr val="008080"/>
                </a:solidFill>
                <a:latin typeface="Verdana" panose="020B0604030504040204" pitchFamily="34" charset="0"/>
              </a:rPr>
              <a:t>Romanos 9:4 e 5</a:t>
            </a:r>
          </a:p>
          <a:p>
            <a:pPr marL="990600" lvl="1" indent="-5334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b) POBRE: GENTIOS</a:t>
            </a:r>
          </a:p>
          <a:p>
            <a:pPr marL="990600" lvl="1" indent="-5334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(1) O nome próprio Lázaro, segundo os etimologistas, vem do hebraico, e é paralelo de ELEAZAR e igualmente significa “</a:t>
            </a:r>
            <a:r>
              <a:rPr lang="pt-BR" altLang="pt-BR" b="1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socorro de Deus</a:t>
            </a:r>
            <a:r>
              <a:rPr lang="pt-BR" altLang="pt-BR" b="1">
                <a:latin typeface="Verdana" panose="020B0604030504040204" pitchFamily="34" charset="0"/>
              </a:rPr>
              <a:t>” ou “</a:t>
            </a:r>
            <a:r>
              <a:rPr lang="pt-BR" altLang="pt-BR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visitado por Deus</a:t>
            </a:r>
            <a:r>
              <a:rPr lang="pt-BR" altLang="pt-BR" b="1">
                <a:latin typeface="Verdana" panose="020B0604030504040204" pitchFamily="34" charset="0"/>
              </a:rPr>
              <a:t>”.</a:t>
            </a:r>
          </a:p>
          <a:p>
            <a:pPr marL="990600" lvl="1" indent="-5334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(2) Os gentios não tinham profetas, não tinham as Escrituras reveladas pelo   Espírito   Santo. Não    tinham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D31D3CE-D45E-4F14-AA2D-1684D2B2D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nenhum serviço de Templo instituído por Deus. Como disse Paulo: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Efésios 2:11 e 12.  Ver Mat. 15:21 a 28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(3) Por outro lado os Judeus, espiritualmente, tinham enriquecido, e sentiam que nada tinham falta.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(a) Figurativamente estavam gozando as bênçãos do seio de Abraão.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(b) A Cristo disseram: </a:t>
            </a:r>
            <a:r>
              <a:rPr lang="pt-BR" altLang="pt-BR" sz="2800" b="1" u="sng">
                <a:solidFill>
                  <a:srgbClr val="0000CC"/>
                </a:solidFill>
                <a:latin typeface="Verdana" panose="020B0604030504040204" pitchFamily="34" charset="0"/>
              </a:rPr>
              <a:t>João 8:33 e 39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(4) Mas depois da morte de Cristo, operou-se uma grande mudança. A presença de Deus afastou-se do Templo. Jesus disse: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Mateus 23: 37 e 38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7E67422-AE00-4156-99EC-3DBA01CB6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2. Mas os gentios entraram no seio de Abraão, o lugar do favor de Deus.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Um grande abismo foi posto, isolando-os.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Para os Judeus, o retorno ao seio de Abraão agora, significa voltar ao seio de Cristo.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Gál. 3:29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Os Judeus confiavam na sua descendência física de Abraão e negligenciaram a espiritual.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3. </a:t>
            </a:r>
            <a:r>
              <a:rPr lang="pt-BR" altLang="pt-BR" sz="2800" b="1">
                <a:solidFill>
                  <a:srgbClr val="008080"/>
                </a:solidFill>
                <a:latin typeface="Verdana" panose="020B0604030504040204" pitchFamily="34" charset="0"/>
              </a:rPr>
              <a:t>A ORAÇÃO DO RICO</a:t>
            </a:r>
            <a:r>
              <a:rPr lang="pt-BR" altLang="pt-BR" sz="2800" b="1">
                <a:latin typeface="Verdana" panose="020B0604030504040204" pitchFamily="34" charset="0"/>
              </a:rPr>
              <a:t> –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Vs. 27 e 28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Alguns vêem nos 5 (cinco) irmãos do homem rico, uma representação de toda a humanidade, exatamente 5 raças – A   Caucásica   ou    </a:t>
            </a:r>
            <a:r>
              <a:rPr lang="pt-BR" altLang="pt-BR" sz="2800" b="1">
                <a:solidFill>
                  <a:srgbClr val="6600CC"/>
                </a:solidFill>
                <a:latin typeface="Verdana" panose="020B0604030504040204" pitchFamily="34" charset="0"/>
              </a:rPr>
              <a:t>BRANCA</a:t>
            </a:r>
            <a:r>
              <a:rPr lang="pt-BR" altLang="pt-BR" sz="2800" b="1">
                <a:latin typeface="Verdana" panose="020B0604030504040204" pitchFamily="34" charset="0"/>
              </a:rPr>
              <a:t>;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DA3CE3F-7A6E-400C-9DD1-C26B91D70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malaia ou PARDA; a mongólica ou AMARELA; A Indígena da América ou VERMELHA; e a raça NEGRA.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(1) A todo o mundo é feito apelo no sentido de tirar proveito do que aconteceu ao povo escolhido como uma lição para a raça humana inteira.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4. </a:t>
            </a:r>
            <a:r>
              <a:rPr lang="pt-BR" altLang="pt-BR" sz="2800" b="1" u="sng">
                <a:solidFill>
                  <a:srgbClr val="006600"/>
                </a:solidFill>
                <a:latin typeface="Verdana" panose="020B0604030504040204" pitchFamily="34" charset="0"/>
              </a:rPr>
              <a:t>ELES TÊM MOISÉS E OS PROFETAS</a:t>
            </a:r>
            <a:r>
              <a:rPr lang="pt-BR" altLang="pt-BR" sz="2800" b="1">
                <a:latin typeface="Verdana" panose="020B0604030504040204" pitchFamily="34" charset="0"/>
              </a:rPr>
              <a:t> –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V. 29.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Moisés e os profetas representam o Velho Testamento. Quando alguém começa a duvidar do Velho Testamento, logo chega a duvidar da ressurreição de Cristo e do restante do Novo Testamento.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245CF9E-270B-4979-8772-990157624B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Os homens começam por duvidar de Moisés e acabam por duvidar de Cristo.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João 5:46 e 47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E não esqueçamos que a parábola do rico no inferno, mostra-nos que nesta vida tão somente, podemos prepara-nos para a eternidade,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</a:rPr>
              <a:t>Ecles. 9:10.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d) Quando a morte chega, é posto um grande abismo. Não há como atravessá-lo. Não há mudança. O destino está fixo. Não podemos voltar a viver esta vida outra vez. 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e) O que Cristo disse aos homens do seu tempo?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</a:rPr>
              <a:t>Luc. 16:15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D32BE57-2694-466E-A07E-CADC46B6E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CONCLUSÃO: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Há um futuro diante de nós. Há um dia de juízo. O abismo estará posto para sempre. Mas hoje é o dia da salvação. Agora é o tempo aceitável. Aproveitemos.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Estamos nós preparados para a vida eterna?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Estamos nós seguros que estamos usando os nossos meios de tal maneira que estamos fazendo o melhor para honra e glória de Deus?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Preparai-vos para o futuro.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5084CA3-1513-4456-A887-2F508B8A88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Quando a morte vier e o destino eterno de cada um fixado, ninguém poderá passar de um lado para outro.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 decisão será fixada enquanto vivemos. Não haverá uma segunda oportunidade.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Portanto preparai-vos agora para encontrardes com Deus.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12D17177-127C-44F1-A638-4CED01F55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458200" cy="60960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Numa parábola geralmente tudo é figurativo e nada é literal.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Acidentes podem ser introduzidos no texto, entretanto não constituem a lição principal a ser dada.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O estudante da Bíblia assim deve estudar com cuidado para não confundir os detalhes com o objetivo.</a:t>
            </a:r>
          </a:p>
          <a:p>
            <a:pPr marL="609600" indent="-609600" algn="just"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3. A Parábola do Rico e Lázaro está intimamente relacionada com a parábola do mordomo infiel na primeira parte  do mesmo capítulo.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C7CBF9-E15B-4131-B005-D8A1951E0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458200" cy="60960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A PARÁBOLA DO RICO E LÁZARO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I-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Lucas 16:13</a:t>
            </a:r>
            <a:r>
              <a:rPr lang="pt-BR" altLang="pt-BR" sz="2800" b="1">
                <a:latin typeface="Verdana" panose="020B0604030504040204" pitchFamily="34" charset="0"/>
              </a:rPr>
              <a:t> – “ Não podeis servir...” Esta parábola foi dada por causa dos fariseus.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O Verso 14</a:t>
            </a:r>
            <a:r>
              <a:rPr lang="pt-BR" altLang="pt-BR" sz="2800" b="1">
                <a:latin typeface="Verdana" panose="020B0604030504040204" pitchFamily="34" charset="0"/>
              </a:rPr>
              <a:t> – Os fariseus eram avarentos, e não faziam provisão para o futuro, isto é, para a vida eterna.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1) Suas vidas se centralizavam unicamente no dinheiro.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2) Por causa deles foi que Jesus disse esta parábola.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3) Jesus quis mostrar o que acontece ao homem quando ele não se prepara para a vida eterna.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A889815-5564-4F89-AB52-B7FCED922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 –</a:t>
            </a:r>
            <a:r>
              <a:rPr lang="pt-BR" altLang="pt-BR" sz="2800" b="1">
                <a:solidFill>
                  <a:srgbClr val="006600"/>
                </a:solidFill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MUITOS QUEREM UTILIZAR ESTA PARÁBOLA PARA SUSTENTAR O ESTADO CONSCIENTE DA ALMA APÓS A MORTE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  1.Porém não se pode alicerçar uma doutrina sobre parábolas ou alegorias.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Se não, vejamos: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</a:t>
            </a:r>
            <a:r>
              <a:rPr lang="pt-BR" altLang="pt-BR" sz="2800" b="1" u="sng">
                <a:solidFill>
                  <a:srgbClr val="993300"/>
                </a:solidFill>
                <a:latin typeface="Verdana" panose="020B0604030504040204" pitchFamily="34" charset="0"/>
              </a:rPr>
              <a:t>	 JUÍZES 9: 18-15</a:t>
            </a:r>
            <a:r>
              <a:rPr lang="pt-BR" altLang="pt-BR" sz="2800" b="1">
                <a:latin typeface="Verdana" panose="020B0604030504040204" pitchFamily="34" charset="0"/>
              </a:rPr>
              <a:t>,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</a:rPr>
              <a:t>HABACUQUE 2:11</a:t>
            </a:r>
            <a:r>
              <a:rPr lang="pt-BR" altLang="pt-BR" sz="2800" b="1">
                <a:latin typeface="Verdana" panose="020B0604030504040204" pitchFamily="34" charset="0"/>
              </a:rPr>
              <a:t>, </a:t>
            </a:r>
            <a:r>
              <a:rPr lang="pt-BR" altLang="pt-BR" sz="2800" b="1" u="sng">
                <a:solidFill>
                  <a:srgbClr val="008080"/>
                </a:solidFill>
                <a:latin typeface="Verdana" panose="020B0604030504040204" pitchFamily="34" charset="0"/>
              </a:rPr>
              <a:t>II Reis 14:9</a:t>
            </a:r>
            <a:r>
              <a:rPr lang="pt-BR" altLang="pt-BR" sz="2800" b="1">
                <a:latin typeface="Verdana" panose="020B0604030504040204" pitchFamily="34" charset="0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Se eu digo que o meu vizinho é um leão, não quer dizer que ele é quadrúpede e tem cauda.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9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Quero dizer que meu vizinho é forte, destemido valente.</a:t>
            </a:r>
            <a:endParaRPr lang="pt-BR" altLang="pt-BR" sz="24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086C1A-2D29-4528-A44E-EE1BC124E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solidFill>
                  <a:srgbClr val="006600"/>
                </a:solidFill>
                <a:latin typeface="Verdana" panose="020B0604030504040204" pitchFamily="34" charset="0"/>
              </a:rPr>
              <a:t>2. ABSURDO CONTIDOS NESTA PARÁBOLA SE A TOMARMOS LITERALMENTE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Que alma tem olhos	-	v.23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Tem seios			-	v.23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Tem dedos			-	v.24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d) Tem língua			-	v.24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e) Se tem olhos e língua deve ter cabeça.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(1) Se tem dedos logicamente deve ter braços e mãos.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	(2) Se uma delas sentia sede e reclamava água para refrescar a língua, logicamente concluímos que tem organismo.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58E70F3-1286-4878-A953-5B3383EF1E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(3) Falavam, o que significa que tinham, cordas vocais, laringe, etc.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(4) Se ouviam deviam ter órgãos auditivos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(5) Se tinham cabeça, tronco e membros, ou seja, partes corpóreas materiais, então não eram almas.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f) O seio de Abraão não pode ser literal. Se fosse, ele necessitaria ser bastante grande para conter todos os pobres que morrem.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g) Se esta parábola descreve a exata condição das coisas além túmulo, então quem está no céu pode falar com quem está no inferno.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F540A2B-9553-404F-AE66-2798A8FC9F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h) Se disserem que eram os corpos glorificados, então o absurdo se torna ainda maior, pois a parábola coloca os corpos dos personagens embaixo da terra.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i) O Rico morreu e também Lázaro e foram sepultados. V.22.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j) No verso 31 a ressurreição é apresentada como no futuro.</a:t>
            </a:r>
          </a:p>
          <a:p>
            <a:pPr marL="609600" indent="-609600"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k) Se não eram almas e não eram corpos, se haviam morrido e foram sepultados e estavam conversando, só poderiam fazer em alegoria, como as árvores de Juízes 9.</a:t>
            </a:r>
          </a:p>
          <a:p>
            <a:pPr marL="609600" indent="-609600" algn="just"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5F1035B-3889-49F5-A6E2-073A9DFE26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m) PORTANTO, É INSEGURO E TEMERÁRIO PRETENDER ESCORAR UMA DOUTRINA, ALIÁS, FALSIDADE SOBRE TÃO FRÁGEIS PILARES.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III –</a:t>
            </a:r>
            <a:r>
              <a:rPr lang="pt-BR" altLang="pt-BR" sz="2800" b="1">
                <a:latin typeface="Verdana" panose="020B0604030504040204" pitchFamily="34" charset="0"/>
              </a:rPr>
              <a:t> </a:t>
            </a:r>
            <a:r>
              <a:rPr lang="pt-BR" altLang="pt-BR" sz="2800" b="1" u="sng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QUAL É A LIÇÃO PRINCIPAL DA PARÁBOLA</a:t>
            </a: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Será a de que os mortos são conscientes?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Que o céu e o inferno estão tão juntos que um num lugar pode ver o outro no outro lugar e podem conversar?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</a:pPr>
            <a:r>
              <a:rPr lang="pt-BR" altLang="pt-BR" sz="2800" b="1">
                <a:latin typeface="Verdana" panose="020B0604030504040204" pitchFamily="34" charset="0"/>
              </a:rPr>
              <a:t>Que o seio de Abraão é tão grande que pode comportar todos os remidos?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2800" b="1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134E362-193F-4A57-8338-3C0994BABD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705600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4. Que os ricos vão para o inferno? Que todos os pobres vão para o céu?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IV – </a:t>
            </a:r>
            <a:r>
              <a:rPr lang="pt-BR" altLang="pt-BR" sz="2800" b="1" u="sng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QUAL A LIÇÃO QUE PODEMOS CORRETAMENTE TIRAR DESTA HISTÓRIA</a:t>
            </a:r>
            <a:r>
              <a:rPr lang="pt-BR" altLang="pt-BR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?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1.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</a:rPr>
              <a:t>RICO</a:t>
            </a:r>
            <a:r>
              <a:rPr lang="pt-BR" altLang="pt-BR" sz="2800" b="1">
                <a:latin typeface="Verdana" panose="020B0604030504040204" pitchFamily="34" charset="0"/>
              </a:rPr>
              <a:t>: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a) O rico não é apresentado como um pecador depravado.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b) Não é dito ser ele um indivíduo de maus sentimentos ou injusto.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c) Não é dito ter ele usado mal o seu dinheiro.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</a:rPr>
              <a:t>	d) Parece-me que não era intenção de Cristo nos dar um retrato dele como sendo especialmente maligno.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191</Words>
  <Application>Microsoft Office PowerPoint</Application>
  <PresentationFormat>Apresentação na tela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Times New Roman</vt:lpstr>
      <vt:lpstr>Verdana</vt:lpstr>
      <vt:lpstr>Estrutura padrão</vt:lpstr>
      <vt:lpstr>A PARÁBOLA DO RICO E LÁZARO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PARÁBOLA DO RICO E LÁZADO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58</cp:revision>
  <dcterms:created xsi:type="dcterms:W3CDTF">2002-03-25T15:41:45Z</dcterms:created>
  <dcterms:modified xsi:type="dcterms:W3CDTF">2019-10-21T13:31:15Z</dcterms:modified>
  <cp:category>SERMÕES</cp:category>
</cp:coreProperties>
</file>