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8"/>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8" r:id="rId23"/>
    <p:sldId id="279" r:id="rId24"/>
    <p:sldId id="280" r:id="rId25"/>
    <p:sldId id="281" r:id="rId26"/>
    <p:sldId id="282" r:id="rId27"/>
    <p:sldId id="277"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Lst>
  <p:sldSz cx="9144000" cy="6858000" type="screen4x3"/>
  <p:notesSz cx="6888163" cy="9623425"/>
  <p:defaultTextStyle>
    <a:defPPr>
      <a:defRPr lang="pt-BR"/>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336600"/>
    <a:srgbClr val="993366"/>
    <a:srgbClr val="FF3300"/>
    <a:srgbClr val="9900CC"/>
    <a:srgbClr val="008080"/>
    <a:srgbClr val="993300"/>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61" d="100"/>
          <a:sy n="61" d="100"/>
        </p:scale>
        <p:origin x="780" y="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23222DC1-4D7C-4E1D-90C1-98FFD03E283A}"/>
              </a:ext>
            </a:extLst>
          </p:cNvPr>
          <p:cNvSpPr>
            <a:spLocks noGrp="1" noChangeArrowheads="1"/>
          </p:cNvSpPr>
          <p:nvPr>
            <p:ph type="hdr" sz="quarter"/>
          </p:nvPr>
        </p:nvSpPr>
        <p:spPr bwMode="auto">
          <a:xfrm>
            <a:off x="0" y="0"/>
            <a:ext cx="2984500"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48" tIns="47174" rIns="94348" bIns="47174" numCol="1" anchor="t" anchorCtr="0" compatLnSpc="1">
            <a:prstTxWarp prst="textNoShape">
              <a:avLst/>
            </a:prstTxWarp>
          </a:bodyPr>
          <a:lstStyle>
            <a:lvl1pPr defTabSz="942975">
              <a:defRPr sz="1200"/>
            </a:lvl1pPr>
          </a:lstStyle>
          <a:p>
            <a:endParaRPr lang="pt-BR" altLang="pt-BR"/>
          </a:p>
        </p:txBody>
      </p:sp>
      <p:sp>
        <p:nvSpPr>
          <p:cNvPr id="50179" name="Rectangle 3">
            <a:extLst>
              <a:ext uri="{FF2B5EF4-FFF2-40B4-BE49-F238E27FC236}">
                <a16:creationId xmlns:a16="http://schemas.microsoft.com/office/drawing/2014/main" id="{2CAB3567-DAFE-4B57-866A-99A18FC5EA51}"/>
              </a:ext>
            </a:extLst>
          </p:cNvPr>
          <p:cNvSpPr>
            <a:spLocks noGrp="1" noChangeArrowheads="1"/>
          </p:cNvSpPr>
          <p:nvPr>
            <p:ph type="dt" sz="quarter" idx="1"/>
          </p:nvPr>
        </p:nvSpPr>
        <p:spPr bwMode="auto">
          <a:xfrm>
            <a:off x="3903663" y="0"/>
            <a:ext cx="2984500"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48" tIns="47174" rIns="94348" bIns="47174" numCol="1" anchor="t" anchorCtr="0" compatLnSpc="1">
            <a:prstTxWarp prst="textNoShape">
              <a:avLst/>
            </a:prstTxWarp>
          </a:bodyPr>
          <a:lstStyle>
            <a:lvl1pPr algn="r" defTabSz="942975">
              <a:defRPr sz="1200"/>
            </a:lvl1pPr>
          </a:lstStyle>
          <a:p>
            <a:endParaRPr lang="pt-BR" altLang="pt-BR"/>
          </a:p>
        </p:txBody>
      </p:sp>
      <p:sp>
        <p:nvSpPr>
          <p:cNvPr id="50180" name="Rectangle 4">
            <a:extLst>
              <a:ext uri="{FF2B5EF4-FFF2-40B4-BE49-F238E27FC236}">
                <a16:creationId xmlns:a16="http://schemas.microsoft.com/office/drawing/2014/main" id="{69FCC22E-24D1-44BE-8590-36190B5F7F63}"/>
              </a:ext>
            </a:extLst>
          </p:cNvPr>
          <p:cNvSpPr>
            <a:spLocks noGrp="1" noChangeArrowheads="1"/>
          </p:cNvSpPr>
          <p:nvPr>
            <p:ph type="ftr" sz="quarter" idx="2"/>
          </p:nvPr>
        </p:nvSpPr>
        <p:spPr bwMode="auto">
          <a:xfrm>
            <a:off x="0" y="9142413"/>
            <a:ext cx="2984500" cy="481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48" tIns="47174" rIns="94348" bIns="47174" numCol="1" anchor="b" anchorCtr="0" compatLnSpc="1">
            <a:prstTxWarp prst="textNoShape">
              <a:avLst/>
            </a:prstTxWarp>
          </a:bodyPr>
          <a:lstStyle>
            <a:lvl1pPr defTabSz="942975">
              <a:defRPr sz="1200"/>
            </a:lvl1pPr>
          </a:lstStyle>
          <a:p>
            <a:endParaRPr lang="pt-BR" altLang="pt-BR"/>
          </a:p>
        </p:txBody>
      </p:sp>
      <p:sp>
        <p:nvSpPr>
          <p:cNvPr id="50181" name="Rectangle 5">
            <a:extLst>
              <a:ext uri="{FF2B5EF4-FFF2-40B4-BE49-F238E27FC236}">
                <a16:creationId xmlns:a16="http://schemas.microsoft.com/office/drawing/2014/main" id="{E18620B5-5F0D-4253-A11A-38ED3CB24D66}"/>
              </a:ext>
            </a:extLst>
          </p:cNvPr>
          <p:cNvSpPr>
            <a:spLocks noGrp="1" noChangeArrowheads="1"/>
          </p:cNvSpPr>
          <p:nvPr>
            <p:ph type="sldNum" sz="quarter" idx="3"/>
          </p:nvPr>
        </p:nvSpPr>
        <p:spPr bwMode="auto">
          <a:xfrm>
            <a:off x="3903663" y="9142413"/>
            <a:ext cx="2984500" cy="481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48" tIns="47174" rIns="94348" bIns="47174" numCol="1" anchor="b" anchorCtr="0" compatLnSpc="1">
            <a:prstTxWarp prst="textNoShape">
              <a:avLst/>
            </a:prstTxWarp>
          </a:bodyPr>
          <a:lstStyle>
            <a:lvl1pPr algn="r" defTabSz="942975">
              <a:defRPr sz="1200"/>
            </a:lvl1pPr>
          </a:lstStyle>
          <a:p>
            <a:fld id="{27C46A63-FA91-4C49-B1A2-12F1423C2E25}" type="slidenum">
              <a:rPr lang="pt-BR" altLang="pt-BR"/>
              <a:pPr/>
              <a:t>‹nº›</a:t>
            </a:fld>
            <a:endParaRPr lang="pt-BR" altLang="pt-BR"/>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7251E3D-72E8-4BC8-8943-B5D74847C229}"/>
              </a:ext>
            </a:extLst>
          </p:cNvPr>
          <p:cNvSpPr>
            <a:spLocks noGrp="1"/>
          </p:cNvSpPr>
          <p:nvPr>
            <p:ph type="ctrTitle"/>
          </p:nvPr>
        </p:nvSpPr>
        <p:spPr>
          <a:xfrm>
            <a:off x="1143000" y="1122363"/>
            <a:ext cx="6858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D554CE4F-FD40-4F5E-87F6-F3CC1C3C16B6}"/>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A0AC9EEB-FF36-48DE-8635-5E6C900C1C40}"/>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CAAF2720-AE9C-46EC-933C-1A389BAE2A3B}"/>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212CE462-10BB-4E44-BCE7-D7E09B03C318}"/>
              </a:ext>
            </a:extLst>
          </p:cNvPr>
          <p:cNvSpPr>
            <a:spLocks noGrp="1"/>
          </p:cNvSpPr>
          <p:nvPr>
            <p:ph type="sldNum" sz="quarter" idx="12"/>
          </p:nvPr>
        </p:nvSpPr>
        <p:spPr/>
        <p:txBody>
          <a:bodyPr/>
          <a:lstStyle>
            <a:lvl1pPr>
              <a:defRPr/>
            </a:lvl1pPr>
          </a:lstStyle>
          <a:p>
            <a:fld id="{5012336A-B171-4B34-90F1-55A568826BBE}" type="slidenum">
              <a:rPr lang="pt-BR" altLang="pt-BR"/>
              <a:pPr/>
              <a:t>‹nº›</a:t>
            </a:fld>
            <a:endParaRPr lang="pt-BR" altLang="pt-BR"/>
          </a:p>
        </p:txBody>
      </p:sp>
    </p:spTree>
    <p:extLst>
      <p:ext uri="{BB962C8B-B14F-4D97-AF65-F5344CB8AC3E}">
        <p14:creationId xmlns:p14="http://schemas.microsoft.com/office/powerpoint/2010/main" val="293831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5DDA9B-00F0-41FD-8FD3-8F722928FFF3}"/>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EF380189-8E8F-4062-A119-55DDACA9F2D0}"/>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CCDAF9B-6465-48E0-8545-E8A6F5138241}"/>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0258FAA0-4D4D-435A-B218-0815D6E737C3}"/>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A521A22E-05DB-4265-820D-000BAA2E4DCE}"/>
              </a:ext>
            </a:extLst>
          </p:cNvPr>
          <p:cNvSpPr>
            <a:spLocks noGrp="1"/>
          </p:cNvSpPr>
          <p:nvPr>
            <p:ph type="sldNum" sz="quarter" idx="12"/>
          </p:nvPr>
        </p:nvSpPr>
        <p:spPr/>
        <p:txBody>
          <a:bodyPr/>
          <a:lstStyle>
            <a:lvl1pPr>
              <a:defRPr/>
            </a:lvl1pPr>
          </a:lstStyle>
          <a:p>
            <a:fld id="{626B89C3-1FB4-4F73-946A-81642A124B63}" type="slidenum">
              <a:rPr lang="pt-BR" altLang="pt-BR"/>
              <a:pPr/>
              <a:t>‹nº›</a:t>
            </a:fld>
            <a:endParaRPr lang="pt-BR" altLang="pt-BR"/>
          </a:p>
        </p:txBody>
      </p:sp>
    </p:spTree>
    <p:extLst>
      <p:ext uri="{BB962C8B-B14F-4D97-AF65-F5344CB8AC3E}">
        <p14:creationId xmlns:p14="http://schemas.microsoft.com/office/powerpoint/2010/main" val="1376333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FC3E51CF-9543-48A6-8B16-285D0497BB6A}"/>
              </a:ext>
            </a:extLst>
          </p:cNvPr>
          <p:cNvSpPr>
            <a:spLocks noGrp="1"/>
          </p:cNvSpPr>
          <p:nvPr>
            <p:ph type="title" orient="vert"/>
          </p:nvPr>
        </p:nvSpPr>
        <p:spPr>
          <a:xfrm>
            <a:off x="6515100" y="609600"/>
            <a:ext cx="1943100" cy="5486400"/>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8B5BEEB5-09BA-4257-8C84-D9139EA82071}"/>
              </a:ext>
            </a:extLst>
          </p:cNvPr>
          <p:cNvSpPr>
            <a:spLocks noGrp="1"/>
          </p:cNvSpPr>
          <p:nvPr>
            <p:ph type="body" orient="vert" idx="1"/>
          </p:nvPr>
        </p:nvSpPr>
        <p:spPr>
          <a:xfrm>
            <a:off x="685800" y="609600"/>
            <a:ext cx="5676900" cy="5486400"/>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4D80EEB-4C86-49D2-B066-7B7AB1F08893}"/>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BE160578-FF16-4952-B978-A54B012033EC}"/>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4CD61C2B-D2D0-43A2-B9EB-615833A43803}"/>
              </a:ext>
            </a:extLst>
          </p:cNvPr>
          <p:cNvSpPr>
            <a:spLocks noGrp="1"/>
          </p:cNvSpPr>
          <p:nvPr>
            <p:ph type="sldNum" sz="quarter" idx="12"/>
          </p:nvPr>
        </p:nvSpPr>
        <p:spPr/>
        <p:txBody>
          <a:bodyPr/>
          <a:lstStyle>
            <a:lvl1pPr>
              <a:defRPr/>
            </a:lvl1pPr>
          </a:lstStyle>
          <a:p>
            <a:fld id="{62518464-A53A-4369-8877-30CE9B4C73C8}" type="slidenum">
              <a:rPr lang="pt-BR" altLang="pt-BR"/>
              <a:pPr/>
              <a:t>‹nº›</a:t>
            </a:fld>
            <a:endParaRPr lang="pt-BR" altLang="pt-BR"/>
          </a:p>
        </p:txBody>
      </p:sp>
    </p:spTree>
    <p:extLst>
      <p:ext uri="{BB962C8B-B14F-4D97-AF65-F5344CB8AC3E}">
        <p14:creationId xmlns:p14="http://schemas.microsoft.com/office/powerpoint/2010/main" val="897541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E083A2-35D8-470A-B0B2-B25F9AAA6224}"/>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DE9495EC-93DA-4859-9532-32BC37796910}"/>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CCAB4DE7-31A5-4DE4-A456-60E89CA67D4F}"/>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7E6B114E-C80B-48F9-B710-0AD0F2078DD7}"/>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7E35D011-097C-4DC8-9C9A-1CFF30DA58E9}"/>
              </a:ext>
            </a:extLst>
          </p:cNvPr>
          <p:cNvSpPr>
            <a:spLocks noGrp="1"/>
          </p:cNvSpPr>
          <p:nvPr>
            <p:ph type="sldNum" sz="quarter" idx="12"/>
          </p:nvPr>
        </p:nvSpPr>
        <p:spPr/>
        <p:txBody>
          <a:bodyPr/>
          <a:lstStyle>
            <a:lvl1pPr>
              <a:defRPr/>
            </a:lvl1pPr>
          </a:lstStyle>
          <a:p>
            <a:fld id="{99F0BCAE-3A06-46AC-BB81-AAB2FC963FAD}" type="slidenum">
              <a:rPr lang="pt-BR" altLang="pt-BR"/>
              <a:pPr/>
              <a:t>‹nº›</a:t>
            </a:fld>
            <a:endParaRPr lang="pt-BR" altLang="pt-BR"/>
          </a:p>
        </p:txBody>
      </p:sp>
    </p:spTree>
    <p:extLst>
      <p:ext uri="{BB962C8B-B14F-4D97-AF65-F5344CB8AC3E}">
        <p14:creationId xmlns:p14="http://schemas.microsoft.com/office/powerpoint/2010/main" val="421089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FAF1A64-9FD9-4773-980E-F7C2EBA6FCDE}"/>
              </a:ext>
            </a:extLst>
          </p:cNvPr>
          <p:cNvSpPr>
            <a:spLocks noGrp="1"/>
          </p:cNvSpPr>
          <p:nvPr>
            <p:ph type="title"/>
          </p:nvPr>
        </p:nvSpPr>
        <p:spPr>
          <a:xfrm>
            <a:off x="623888" y="1709738"/>
            <a:ext cx="78867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677DE49A-05D8-4CF8-B784-8C435E7CF63C}"/>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0399FA14-8DD3-4542-9F21-9C8C2405B2FE}"/>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AFF456BE-DFDC-4837-AA92-6B6DE17A8DDE}"/>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6C78FE26-E1AF-47E0-8736-6E117D732581}"/>
              </a:ext>
            </a:extLst>
          </p:cNvPr>
          <p:cNvSpPr>
            <a:spLocks noGrp="1"/>
          </p:cNvSpPr>
          <p:nvPr>
            <p:ph type="sldNum" sz="quarter" idx="12"/>
          </p:nvPr>
        </p:nvSpPr>
        <p:spPr/>
        <p:txBody>
          <a:bodyPr/>
          <a:lstStyle>
            <a:lvl1pPr>
              <a:defRPr/>
            </a:lvl1pPr>
          </a:lstStyle>
          <a:p>
            <a:fld id="{FB022DB6-A3E2-4CC3-934F-942A65CE5FD8}" type="slidenum">
              <a:rPr lang="pt-BR" altLang="pt-BR"/>
              <a:pPr/>
              <a:t>‹nº›</a:t>
            </a:fld>
            <a:endParaRPr lang="pt-BR" altLang="pt-BR"/>
          </a:p>
        </p:txBody>
      </p:sp>
    </p:spTree>
    <p:extLst>
      <p:ext uri="{BB962C8B-B14F-4D97-AF65-F5344CB8AC3E}">
        <p14:creationId xmlns:p14="http://schemas.microsoft.com/office/powerpoint/2010/main" val="2718568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997031A-32F4-4EE8-B9EB-62946DFD100C}"/>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0A3DBF03-32E3-4AC0-ABA9-E84A52641C3E}"/>
              </a:ext>
            </a:extLst>
          </p:cNvPr>
          <p:cNvSpPr>
            <a:spLocks noGrp="1"/>
          </p:cNvSpPr>
          <p:nvPr>
            <p:ph sz="half" idx="1"/>
          </p:nvPr>
        </p:nvSpPr>
        <p:spPr>
          <a:xfrm>
            <a:off x="685800" y="1981200"/>
            <a:ext cx="3810000" cy="4114800"/>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73ED5461-C467-44F4-84D7-404E0055E0E6}"/>
              </a:ext>
            </a:extLst>
          </p:cNvPr>
          <p:cNvSpPr>
            <a:spLocks noGrp="1"/>
          </p:cNvSpPr>
          <p:nvPr>
            <p:ph sz="half" idx="2"/>
          </p:nvPr>
        </p:nvSpPr>
        <p:spPr>
          <a:xfrm>
            <a:off x="4648200" y="1981200"/>
            <a:ext cx="3810000" cy="4114800"/>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88BEF143-1E3E-49A3-AB83-A59023E257D1}"/>
              </a:ext>
            </a:extLst>
          </p:cNvPr>
          <p:cNvSpPr>
            <a:spLocks noGrp="1"/>
          </p:cNvSpPr>
          <p:nvPr>
            <p:ph type="dt" sz="half" idx="10"/>
          </p:nvPr>
        </p:nvSpPr>
        <p:spPr/>
        <p:txBody>
          <a:bodyPr/>
          <a:lstStyle>
            <a:lvl1pPr>
              <a:defRPr/>
            </a:lvl1pPr>
          </a:lstStyle>
          <a:p>
            <a:endParaRPr lang="pt-BR" altLang="pt-BR"/>
          </a:p>
        </p:txBody>
      </p:sp>
      <p:sp>
        <p:nvSpPr>
          <p:cNvPr id="6" name="Espaço Reservado para Rodapé 5">
            <a:extLst>
              <a:ext uri="{FF2B5EF4-FFF2-40B4-BE49-F238E27FC236}">
                <a16:creationId xmlns:a16="http://schemas.microsoft.com/office/drawing/2014/main" id="{20514C39-945D-42C5-ABC4-7817E0287319}"/>
              </a:ext>
            </a:extLst>
          </p:cNvPr>
          <p:cNvSpPr>
            <a:spLocks noGrp="1"/>
          </p:cNvSpPr>
          <p:nvPr>
            <p:ph type="ftr" sz="quarter" idx="11"/>
          </p:nvPr>
        </p:nvSpPr>
        <p:spPr/>
        <p:txBody>
          <a:bodyPr/>
          <a:lstStyle>
            <a:lvl1pPr>
              <a:defRPr/>
            </a:lvl1pPr>
          </a:lstStyle>
          <a:p>
            <a:endParaRPr lang="pt-BR" altLang="pt-BR"/>
          </a:p>
        </p:txBody>
      </p:sp>
      <p:sp>
        <p:nvSpPr>
          <p:cNvPr id="7" name="Espaço Reservado para Número de Slide 6">
            <a:extLst>
              <a:ext uri="{FF2B5EF4-FFF2-40B4-BE49-F238E27FC236}">
                <a16:creationId xmlns:a16="http://schemas.microsoft.com/office/drawing/2014/main" id="{3CEBC3F5-F137-4767-83A1-2C1F38B363DE}"/>
              </a:ext>
            </a:extLst>
          </p:cNvPr>
          <p:cNvSpPr>
            <a:spLocks noGrp="1"/>
          </p:cNvSpPr>
          <p:nvPr>
            <p:ph type="sldNum" sz="quarter" idx="12"/>
          </p:nvPr>
        </p:nvSpPr>
        <p:spPr/>
        <p:txBody>
          <a:bodyPr/>
          <a:lstStyle>
            <a:lvl1pPr>
              <a:defRPr/>
            </a:lvl1pPr>
          </a:lstStyle>
          <a:p>
            <a:fld id="{7A9BEFF6-5AA2-43FF-B482-20A44018C5FC}" type="slidenum">
              <a:rPr lang="pt-BR" altLang="pt-BR"/>
              <a:pPr/>
              <a:t>‹nº›</a:t>
            </a:fld>
            <a:endParaRPr lang="pt-BR" altLang="pt-BR"/>
          </a:p>
        </p:txBody>
      </p:sp>
    </p:spTree>
    <p:extLst>
      <p:ext uri="{BB962C8B-B14F-4D97-AF65-F5344CB8AC3E}">
        <p14:creationId xmlns:p14="http://schemas.microsoft.com/office/powerpoint/2010/main" val="3697892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52F56FD-2F30-4A73-8F3A-453177A76238}"/>
              </a:ext>
            </a:extLst>
          </p:cNvPr>
          <p:cNvSpPr>
            <a:spLocks noGrp="1"/>
          </p:cNvSpPr>
          <p:nvPr>
            <p:ph type="title"/>
          </p:nvPr>
        </p:nvSpPr>
        <p:spPr>
          <a:xfrm>
            <a:off x="630238" y="365125"/>
            <a:ext cx="78867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96338A3F-5AAA-4647-A436-5CCBA022F07D}"/>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D120E5F5-D3E2-4CBE-93AB-831A86698855}"/>
              </a:ext>
            </a:extLst>
          </p:cNvPr>
          <p:cNvSpPr>
            <a:spLocks noGrp="1"/>
          </p:cNvSpPr>
          <p:nvPr>
            <p:ph sz="half" idx="2"/>
          </p:nvPr>
        </p:nvSpPr>
        <p:spPr>
          <a:xfrm>
            <a:off x="630238" y="2505075"/>
            <a:ext cx="386873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D31FF5CB-C7B5-41C0-9A73-74FE0EC31EBC}"/>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10B42EF0-5EC6-4DE1-92BA-09A6DCFB3718}"/>
              </a:ext>
            </a:extLst>
          </p:cNvPr>
          <p:cNvSpPr>
            <a:spLocks noGrp="1"/>
          </p:cNvSpPr>
          <p:nvPr>
            <p:ph sz="quarter" idx="4"/>
          </p:nvPr>
        </p:nvSpPr>
        <p:spPr>
          <a:xfrm>
            <a:off x="4629150" y="2505075"/>
            <a:ext cx="38877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DFB50CB7-9A55-4792-95C3-505333AD2DBA}"/>
              </a:ext>
            </a:extLst>
          </p:cNvPr>
          <p:cNvSpPr>
            <a:spLocks noGrp="1"/>
          </p:cNvSpPr>
          <p:nvPr>
            <p:ph type="dt" sz="half" idx="10"/>
          </p:nvPr>
        </p:nvSpPr>
        <p:spPr/>
        <p:txBody>
          <a:bodyPr/>
          <a:lstStyle>
            <a:lvl1pPr>
              <a:defRPr/>
            </a:lvl1pPr>
          </a:lstStyle>
          <a:p>
            <a:endParaRPr lang="pt-BR" altLang="pt-BR"/>
          </a:p>
        </p:txBody>
      </p:sp>
      <p:sp>
        <p:nvSpPr>
          <p:cNvPr id="8" name="Espaço Reservado para Rodapé 7">
            <a:extLst>
              <a:ext uri="{FF2B5EF4-FFF2-40B4-BE49-F238E27FC236}">
                <a16:creationId xmlns:a16="http://schemas.microsoft.com/office/drawing/2014/main" id="{AF2EE2AF-36C5-4F1A-8FA5-CC3761B4EC14}"/>
              </a:ext>
            </a:extLst>
          </p:cNvPr>
          <p:cNvSpPr>
            <a:spLocks noGrp="1"/>
          </p:cNvSpPr>
          <p:nvPr>
            <p:ph type="ftr" sz="quarter" idx="11"/>
          </p:nvPr>
        </p:nvSpPr>
        <p:spPr/>
        <p:txBody>
          <a:bodyPr/>
          <a:lstStyle>
            <a:lvl1pPr>
              <a:defRPr/>
            </a:lvl1pPr>
          </a:lstStyle>
          <a:p>
            <a:endParaRPr lang="pt-BR" altLang="pt-BR"/>
          </a:p>
        </p:txBody>
      </p:sp>
      <p:sp>
        <p:nvSpPr>
          <p:cNvPr id="9" name="Espaço Reservado para Número de Slide 8">
            <a:extLst>
              <a:ext uri="{FF2B5EF4-FFF2-40B4-BE49-F238E27FC236}">
                <a16:creationId xmlns:a16="http://schemas.microsoft.com/office/drawing/2014/main" id="{89A5B9C7-9EE0-46A5-A86A-9794B9C15895}"/>
              </a:ext>
            </a:extLst>
          </p:cNvPr>
          <p:cNvSpPr>
            <a:spLocks noGrp="1"/>
          </p:cNvSpPr>
          <p:nvPr>
            <p:ph type="sldNum" sz="quarter" idx="12"/>
          </p:nvPr>
        </p:nvSpPr>
        <p:spPr/>
        <p:txBody>
          <a:bodyPr/>
          <a:lstStyle>
            <a:lvl1pPr>
              <a:defRPr/>
            </a:lvl1pPr>
          </a:lstStyle>
          <a:p>
            <a:fld id="{312A5F17-B336-4787-B0A2-50570E17C94B}" type="slidenum">
              <a:rPr lang="pt-BR" altLang="pt-BR"/>
              <a:pPr/>
              <a:t>‹nº›</a:t>
            </a:fld>
            <a:endParaRPr lang="pt-BR" altLang="pt-BR"/>
          </a:p>
        </p:txBody>
      </p:sp>
    </p:spTree>
    <p:extLst>
      <p:ext uri="{BB962C8B-B14F-4D97-AF65-F5344CB8AC3E}">
        <p14:creationId xmlns:p14="http://schemas.microsoft.com/office/powerpoint/2010/main" val="1040742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9FADCD-104B-42CF-8F3D-FBB7E7F946BB}"/>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C02B72EA-390E-4084-A2B7-FB2D0A5C404C}"/>
              </a:ext>
            </a:extLst>
          </p:cNvPr>
          <p:cNvSpPr>
            <a:spLocks noGrp="1"/>
          </p:cNvSpPr>
          <p:nvPr>
            <p:ph type="dt" sz="half" idx="10"/>
          </p:nvPr>
        </p:nvSpPr>
        <p:spPr/>
        <p:txBody>
          <a:bodyPr/>
          <a:lstStyle>
            <a:lvl1pPr>
              <a:defRPr/>
            </a:lvl1pPr>
          </a:lstStyle>
          <a:p>
            <a:endParaRPr lang="pt-BR" altLang="pt-BR"/>
          </a:p>
        </p:txBody>
      </p:sp>
      <p:sp>
        <p:nvSpPr>
          <p:cNvPr id="4" name="Espaço Reservado para Rodapé 3">
            <a:extLst>
              <a:ext uri="{FF2B5EF4-FFF2-40B4-BE49-F238E27FC236}">
                <a16:creationId xmlns:a16="http://schemas.microsoft.com/office/drawing/2014/main" id="{47389E90-4C73-4CAD-8E07-1376BA494DFB}"/>
              </a:ext>
            </a:extLst>
          </p:cNvPr>
          <p:cNvSpPr>
            <a:spLocks noGrp="1"/>
          </p:cNvSpPr>
          <p:nvPr>
            <p:ph type="ftr" sz="quarter" idx="11"/>
          </p:nvPr>
        </p:nvSpPr>
        <p:spPr/>
        <p:txBody>
          <a:bodyPr/>
          <a:lstStyle>
            <a:lvl1pPr>
              <a:defRPr/>
            </a:lvl1pPr>
          </a:lstStyle>
          <a:p>
            <a:endParaRPr lang="pt-BR" altLang="pt-BR"/>
          </a:p>
        </p:txBody>
      </p:sp>
      <p:sp>
        <p:nvSpPr>
          <p:cNvPr id="5" name="Espaço Reservado para Número de Slide 4">
            <a:extLst>
              <a:ext uri="{FF2B5EF4-FFF2-40B4-BE49-F238E27FC236}">
                <a16:creationId xmlns:a16="http://schemas.microsoft.com/office/drawing/2014/main" id="{2E321FCF-CC11-427E-91E5-44C57A406010}"/>
              </a:ext>
            </a:extLst>
          </p:cNvPr>
          <p:cNvSpPr>
            <a:spLocks noGrp="1"/>
          </p:cNvSpPr>
          <p:nvPr>
            <p:ph type="sldNum" sz="quarter" idx="12"/>
          </p:nvPr>
        </p:nvSpPr>
        <p:spPr/>
        <p:txBody>
          <a:bodyPr/>
          <a:lstStyle>
            <a:lvl1pPr>
              <a:defRPr/>
            </a:lvl1pPr>
          </a:lstStyle>
          <a:p>
            <a:fld id="{C0622D5C-6A84-4084-A670-ADB02AF649FE}" type="slidenum">
              <a:rPr lang="pt-BR" altLang="pt-BR"/>
              <a:pPr/>
              <a:t>‹nº›</a:t>
            </a:fld>
            <a:endParaRPr lang="pt-BR" altLang="pt-BR"/>
          </a:p>
        </p:txBody>
      </p:sp>
    </p:spTree>
    <p:extLst>
      <p:ext uri="{BB962C8B-B14F-4D97-AF65-F5344CB8AC3E}">
        <p14:creationId xmlns:p14="http://schemas.microsoft.com/office/powerpoint/2010/main" val="3955409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E34C171E-032D-49E9-92E5-6CCD199C0B67}"/>
              </a:ext>
            </a:extLst>
          </p:cNvPr>
          <p:cNvSpPr>
            <a:spLocks noGrp="1"/>
          </p:cNvSpPr>
          <p:nvPr>
            <p:ph type="dt" sz="half" idx="10"/>
          </p:nvPr>
        </p:nvSpPr>
        <p:spPr/>
        <p:txBody>
          <a:bodyPr/>
          <a:lstStyle>
            <a:lvl1pPr>
              <a:defRPr/>
            </a:lvl1pPr>
          </a:lstStyle>
          <a:p>
            <a:endParaRPr lang="pt-BR" altLang="pt-BR"/>
          </a:p>
        </p:txBody>
      </p:sp>
      <p:sp>
        <p:nvSpPr>
          <p:cNvPr id="3" name="Espaço Reservado para Rodapé 2">
            <a:extLst>
              <a:ext uri="{FF2B5EF4-FFF2-40B4-BE49-F238E27FC236}">
                <a16:creationId xmlns:a16="http://schemas.microsoft.com/office/drawing/2014/main" id="{2884EF81-4E20-4103-98CE-76D0F07C0A47}"/>
              </a:ext>
            </a:extLst>
          </p:cNvPr>
          <p:cNvSpPr>
            <a:spLocks noGrp="1"/>
          </p:cNvSpPr>
          <p:nvPr>
            <p:ph type="ftr" sz="quarter" idx="11"/>
          </p:nvPr>
        </p:nvSpPr>
        <p:spPr/>
        <p:txBody>
          <a:bodyPr/>
          <a:lstStyle>
            <a:lvl1pPr>
              <a:defRPr/>
            </a:lvl1pPr>
          </a:lstStyle>
          <a:p>
            <a:endParaRPr lang="pt-BR" altLang="pt-BR"/>
          </a:p>
        </p:txBody>
      </p:sp>
      <p:sp>
        <p:nvSpPr>
          <p:cNvPr id="4" name="Espaço Reservado para Número de Slide 3">
            <a:extLst>
              <a:ext uri="{FF2B5EF4-FFF2-40B4-BE49-F238E27FC236}">
                <a16:creationId xmlns:a16="http://schemas.microsoft.com/office/drawing/2014/main" id="{EDC77871-5622-4BF5-86D2-47FD54B1788B}"/>
              </a:ext>
            </a:extLst>
          </p:cNvPr>
          <p:cNvSpPr>
            <a:spLocks noGrp="1"/>
          </p:cNvSpPr>
          <p:nvPr>
            <p:ph type="sldNum" sz="quarter" idx="12"/>
          </p:nvPr>
        </p:nvSpPr>
        <p:spPr/>
        <p:txBody>
          <a:bodyPr/>
          <a:lstStyle>
            <a:lvl1pPr>
              <a:defRPr/>
            </a:lvl1pPr>
          </a:lstStyle>
          <a:p>
            <a:fld id="{91C74993-2DDC-4A84-AC0D-DF11ECF217A8}" type="slidenum">
              <a:rPr lang="pt-BR" altLang="pt-BR"/>
              <a:pPr/>
              <a:t>‹nº›</a:t>
            </a:fld>
            <a:endParaRPr lang="pt-BR" altLang="pt-BR"/>
          </a:p>
        </p:txBody>
      </p:sp>
    </p:spTree>
    <p:extLst>
      <p:ext uri="{BB962C8B-B14F-4D97-AF65-F5344CB8AC3E}">
        <p14:creationId xmlns:p14="http://schemas.microsoft.com/office/powerpoint/2010/main" val="1908555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2D16D82-0115-4457-BD8B-1877E1278F19}"/>
              </a:ext>
            </a:extLst>
          </p:cNvPr>
          <p:cNvSpPr>
            <a:spLocks noGrp="1"/>
          </p:cNvSpPr>
          <p:nvPr>
            <p:ph type="title"/>
          </p:nvPr>
        </p:nvSpPr>
        <p:spPr>
          <a:xfrm>
            <a:off x="630238" y="457200"/>
            <a:ext cx="2949575"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C9ECC205-C81E-4E80-8FD0-2D71D072391D}"/>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307E9A36-7E7A-4454-8650-6ED10131E226}"/>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9748CF07-A3C8-4F87-A63F-6D946B74039D}"/>
              </a:ext>
            </a:extLst>
          </p:cNvPr>
          <p:cNvSpPr>
            <a:spLocks noGrp="1"/>
          </p:cNvSpPr>
          <p:nvPr>
            <p:ph type="dt" sz="half" idx="10"/>
          </p:nvPr>
        </p:nvSpPr>
        <p:spPr/>
        <p:txBody>
          <a:bodyPr/>
          <a:lstStyle>
            <a:lvl1pPr>
              <a:defRPr/>
            </a:lvl1pPr>
          </a:lstStyle>
          <a:p>
            <a:endParaRPr lang="pt-BR" altLang="pt-BR"/>
          </a:p>
        </p:txBody>
      </p:sp>
      <p:sp>
        <p:nvSpPr>
          <p:cNvPr id="6" name="Espaço Reservado para Rodapé 5">
            <a:extLst>
              <a:ext uri="{FF2B5EF4-FFF2-40B4-BE49-F238E27FC236}">
                <a16:creationId xmlns:a16="http://schemas.microsoft.com/office/drawing/2014/main" id="{C3E06385-7C1C-48D1-8E39-0F97C4B48951}"/>
              </a:ext>
            </a:extLst>
          </p:cNvPr>
          <p:cNvSpPr>
            <a:spLocks noGrp="1"/>
          </p:cNvSpPr>
          <p:nvPr>
            <p:ph type="ftr" sz="quarter" idx="11"/>
          </p:nvPr>
        </p:nvSpPr>
        <p:spPr/>
        <p:txBody>
          <a:bodyPr/>
          <a:lstStyle>
            <a:lvl1pPr>
              <a:defRPr/>
            </a:lvl1pPr>
          </a:lstStyle>
          <a:p>
            <a:endParaRPr lang="pt-BR" altLang="pt-BR"/>
          </a:p>
        </p:txBody>
      </p:sp>
      <p:sp>
        <p:nvSpPr>
          <p:cNvPr id="7" name="Espaço Reservado para Número de Slide 6">
            <a:extLst>
              <a:ext uri="{FF2B5EF4-FFF2-40B4-BE49-F238E27FC236}">
                <a16:creationId xmlns:a16="http://schemas.microsoft.com/office/drawing/2014/main" id="{DAA769D8-3F08-4C78-890A-4017B6F04036}"/>
              </a:ext>
            </a:extLst>
          </p:cNvPr>
          <p:cNvSpPr>
            <a:spLocks noGrp="1"/>
          </p:cNvSpPr>
          <p:nvPr>
            <p:ph type="sldNum" sz="quarter" idx="12"/>
          </p:nvPr>
        </p:nvSpPr>
        <p:spPr/>
        <p:txBody>
          <a:bodyPr/>
          <a:lstStyle>
            <a:lvl1pPr>
              <a:defRPr/>
            </a:lvl1pPr>
          </a:lstStyle>
          <a:p>
            <a:fld id="{60C9D7A9-5818-4CFC-99BD-C8611469FE95}" type="slidenum">
              <a:rPr lang="pt-BR" altLang="pt-BR"/>
              <a:pPr/>
              <a:t>‹nº›</a:t>
            </a:fld>
            <a:endParaRPr lang="pt-BR" altLang="pt-BR"/>
          </a:p>
        </p:txBody>
      </p:sp>
    </p:spTree>
    <p:extLst>
      <p:ext uri="{BB962C8B-B14F-4D97-AF65-F5344CB8AC3E}">
        <p14:creationId xmlns:p14="http://schemas.microsoft.com/office/powerpoint/2010/main" val="2821784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E5B581-FBD6-4CE2-9752-FE9DCC680DE4}"/>
              </a:ext>
            </a:extLst>
          </p:cNvPr>
          <p:cNvSpPr>
            <a:spLocks noGrp="1"/>
          </p:cNvSpPr>
          <p:nvPr>
            <p:ph type="title"/>
          </p:nvPr>
        </p:nvSpPr>
        <p:spPr>
          <a:xfrm>
            <a:off x="630238" y="457200"/>
            <a:ext cx="2949575"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8313A481-8E8D-483B-9C28-0E96CA861A25}"/>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28633D7B-5682-453F-A982-6AB0E455E82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776DDA05-EF77-4965-92C6-DEDD1F92133A}"/>
              </a:ext>
            </a:extLst>
          </p:cNvPr>
          <p:cNvSpPr>
            <a:spLocks noGrp="1"/>
          </p:cNvSpPr>
          <p:nvPr>
            <p:ph type="dt" sz="half" idx="10"/>
          </p:nvPr>
        </p:nvSpPr>
        <p:spPr/>
        <p:txBody>
          <a:bodyPr/>
          <a:lstStyle>
            <a:lvl1pPr>
              <a:defRPr/>
            </a:lvl1pPr>
          </a:lstStyle>
          <a:p>
            <a:endParaRPr lang="pt-BR" altLang="pt-BR"/>
          </a:p>
        </p:txBody>
      </p:sp>
      <p:sp>
        <p:nvSpPr>
          <p:cNvPr id="6" name="Espaço Reservado para Rodapé 5">
            <a:extLst>
              <a:ext uri="{FF2B5EF4-FFF2-40B4-BE49-F238E27FC236}">
                <a16:creationId xmlns:a16="http://schemas.microsoft.com/office/drawing/2014/main" id="{9B25EFE8-32BA-4505-8EAD-3B45C842B6E3}"/>
              </a:ext>
            </a:extLst>
          </p:cNvPr>
          <p:cNvSpPr>
            <a:spLocks noGrp="1"/>
          </p:cNvSpPr>
          <p:nvPr>
            <p:ph type="ftr" sz="quarter" idx="11"/>
          </p:nvPr>
        </p:nvSpPr>
        <p:spPr/>
        <p:txBody>
          <a:bodyPr/>
          <a:lstStyle>
            <a:lvl1pPr>
              <a:defRPr/>
            </a:lvl1pPr>
          </a:lstStyle>
          <a:p>
            <a:endParaRPr lang="pt-BR" altLang="pt-BR"/>
          </a:p>
        </p:txBody>
      </p:sp>
      <p:sp>
        <p:nvSpPr>
          <p:cNvPr id="7" name="Espaço Reservado para Número de Slide 6">
            <a:extLst>
              <a:ext uri="{FF2B5EF4-FFF2-40B4-BE49-F238E27FC236}">
                <a16:creationId xmlns:a16="http://schemas.microsoft.com/office/drawing/2014/main" id="{A9240A09-1FA4-40A0-83EE-24090287E331}"/>
              </a:ext>
            </a:extLst>
          </p:cNvPr>
          <p:cNvSpPr>
            <a:spLocks noGrp="1"/>
          </p:cNvSpPr>
          <p:nvPr>
            <p:ph type="sldNum" sz="quarter" idx="12"/>
          </p:nvPr>
        </p:nvSpPr>
        <p:spPr/>
        <p:txBody>
          <a:bodyPr/>
          <a:lstStyle>
            <a:lvl1pPr>
              <a:defRPr/>
            </a:lvl1pPr>
          </a:lstStyle>
          <a:p>
            <a:fld id="{856BC18B-F165-4013-A66C-E95A4D790DDF}" type="slidenum">
              <a:rPr lang="pt-BR" altLang="pt-BR"/>
              <a:pPr/>
              <a:t>‹nº›</a:t>
            </a:fld>
            <a:endParaRPr lang="pt-BR" altLang="pt-BR"/>
          </a:p>
        </p:txBody>
      </p:sp>
    </p:spTree>
    <p:extLst>
      <p:ext uri="{BB962C8B-B14F-4D97-AF65-F5344CB8AC3E}">
        <p14:creationId xmlns:p14="http://schemas.microsoft.com/office/powerpoint/2010/main" val="740031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7380F3E7-F177-42BC-96C4-CBC7C8C5D6DF}"/>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pt-BR" altLang="pt-BR"/>
              <a:t>Clique para editar o estilo do título mestre</a:t>
            </a:r>
          </a:p>
        </p:txBody>
      </p:sp>
      <p:sp>
        <p:nvSpPr>
          <p:cNvPr id="1027" name="Rectangle 3">
            <a:extLst>
              <a:ext uri="{FF2B5EF4-FFF2-40B4-BE49-F238E27FC236}">
                <a16:creationId xmlns:a16="http://schemas.microsoft.com/office/drawing/2014/main" id="{2DDB70A5-FB6F-4239-993C-0D0D452899E1}"/>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pt-BR" altLang="pt-BR"/>
              <a:t>Clique para editar os estilos do texto mestre</a:t>
            </a:r>
          </a:p>
          <a:p>
            <a:pPr lvl="1"/>
            <a:r>
              <a:rPr lang="pt-BR" altLang="pt-BR"/>
              <a:t>Segundo nível</a:t>
            </a:r>
          </a:p>
          <a:p>
            <a:pPr lvl="2"/>
            <a:r>
              <a:rPr lang="pt-BR" altLang="pt-BR"/>
              <a:t>Terceiro nível</a:t>
            </a:r>
          </a:p>
          <a:p>
            <a:pPr lvl="3"/>
            <a:r>
              <a:rPr lang="pt-BR" altLang="pt-BR"/>
              <a:t>Quarto nível</a:t>
            </a:r>
          </a:p>
          <a:p>
            <a:pPr lvl="4"/>
            <a:r>
              <a:rPr lang="pt-BR" altLang="pt-BR"/>
              <a:t>Quinto nível</a:t>
            </a:r>
          </a:p>
        </p:txBody>
      </p:sp>
      <p:sp>
        <p:nvSpPr>
          <p:cNvPr id="1028" name="Rectangle 4">
            <a:extLst>
              <a:ext uri="{FF2B5EF4-FFF2-40B4-BE49-F238E27FC236}">
                <a16:creationId xmlns:a16="http://schemas.microsoft.com/office/drawing/2014/main" id="{79A806CF-0F22-48DA-AE99-F806562DF682}"/>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pt-BR" altLang="pt-BR"/>
          </a:p>
        </p:txBody>
      </p:sp>
      <p:sp>
        <p:nvSpPr>
          <p:cNvPr id="1029" name="Rectangle 5">
            <a:extLst>
              <a:ext uri="{FF2B5EF4-FFF2-40B4-BE49-F238E27FC236}">
                <a16:creationId xmlns:a16="http://schemas.microsoft.com/office/drawing/2014/main" id="{FD2F5049-CAD8-4A77-BCF3-E8B8D94FA9E4}"/>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pt-BR" altLang="pt-BR"/>
          </a:p>
        </p:txBody>
      </p:sp>
      <p:sp>
        <p:nvSpPr>
          <p:cNvPr id="1030" name="Rectangle 6">
            <a:extLst>
              <a:ext uri="{FF2B5EF4-FFF2-40B4-BE49-F238E27FC236}">
                <a16:creationId xmlns:a16="http://schemas.microsoft.com/office/drawing/2014/main" id="{0A600F39-1039-4A69-B169-3D8B8C37C86E}"/>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11614C97-9022-4D8D-AC86-76B32530DB1D}" type="slidenum">
              <a:rPr lang="pt-BR" altLang="pt-BR"/>
              <a:pPr/>
              <a:t>‹nº›</a:t>
            </a:fld>
            <a:endParaRPr lang="pt-BR" alt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anose="02020603050405020304" pitchFamily="18" charset="0"/>
        </a:defRPr>
      </a:lvl2pPr>
      <a:lvl3pPr algn="ctr" rtl="0" fontAlgn="base">
        <a:spcBef>
          <a:spcPct val="0"/>
        </a:spcBef>
        <a:spcAft>
          <a:spcPct val="0"/>
        </a:spcAft>
        <a:defRPr sz="4400">
          <a:solidFill>
            <a:schemeClr val="tx2"/>
          </a:solidFill>
          <a:latin typeface="Times New Roman" panose="02020603050405020304" pitchFamily="18" charset="0"/>
        </a:defRPr>
      </a:lvl3pPr>
      <a:lvl4pPr algn="ctr" rtl="0" fontAlgn="base">
        <a:spcBef>
          <a:spcPct val="0"/>
        </a:spcBef>
        <a:spcAft>
          <a:spcPct val="0"/>
        </a:spcAft>
        <a:defRPr sz="4400">
          <a:solidFill>
            <a:schemeClr val="tx2"/>
          </a:solidFill>
          <a:latin typeface="Times New Roman" panose="02020603050405020304" pitchFamily="18" charset="0"/>
        </a:defRPr>
      </a:lvl4pPr>
      <a:lvl5pPr algn="ctr" rtl="0" fontAlgn="base">
        <a:spcBef>
          <a:spcPct val="0"/>
        </a:spcBef>
        <a:spcAft>
          <a:spcPct val="0"/>
        </a:spcAft>
        <a:defRPr sz="4400">
          <a:solidFill>
            <a:schemeClr val="tx2"/>
          </a:solidFill>
          <a:latin typeface="Times New Roman" panose="02020603050405020304" pitchFamily="18" charset="0"/>
        </a:defRPr>
      </a:lvl5pPr>
      <a:lvl6pPr marL="457200" algn="ctr" rtl="0" fontAlgn="base">
        <a:spcBef>
          <a:spcPct val="0"/>
        </a:spcBef>
        <a:spcAft>
          <a:spcPct val="0"/>
        </a:spcAft>
        <a:defRPr sz="4400">
          <a:solidFill>
            <a:schemeClr val="tx2"/>
          </a:solidFill>
          <a:latin typeface="Times New Roman" panose="02020603050405020304" pitchFamily="18" charset="0"/>
        </a:defRPr>
      </a:lvl6pPr>
      <a:lvl7pPr marL="914400" algn="ctr" rtl="0" fontAlgn="base">
        <a:spcBef>
          <a:spcPct val="0"/>
        </a:spcBef>
        <a:spcAft>
          <a:spcPct val="0"/>
        </a:spcAft>
        <a:defRPr sz="4400">
          <a:solidFill>
            <a:schemeClr val="tx2"/>
          </a:solidFill>
          <a:latin typeface="Times New Roman" panose="02020603050405020304" pitchFamily="18" charset="0"/>
        </a:defRPr>
      </a:lvl7pPr>
      <a:lvl8pPr marL="1371600" algn="ctr" rtl="0" fontAlgn="base">
        <a:spcBef>
          <a:spcPct val="0"/>
        </a:spcBef>
        <a:spcAft>
          <a:spcPct val="0"/>
        </a:spcAft>
        <a:defRPr sz="4400">
          <a:solidFill>
            <a:schemeClr val="tx2"/>
          </a:solidFill>
          <a:latin typeface="Times New Roman" panose="02020603050405020304" pitchFamily="18" charset="0"/>
        </a:defRPr>
      </a:lvl8pPr>
      <a:lvl9pPr marL="1828800" algn="ctr"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45D21855-240A-4466-901C-54012DAF121B}"/>
              </a:ext>
            </a:extLst>
          </p:cNvPr>
          <p:cNvSpPr>
            <a:spLocks noGrp="1" noChangeArrowheads="1"/>
          </p:cNvSpPr>
          <p:nvPr>
            <p:ph type="title"/>
          </p:nvPr>
        </p:nvSpPr>
        <p:spPr>
          <a:xfrm>
            <a:off x="685800" y="152400"/>
            <a:ext cx="7772400" cy="1143000"/>
          </a:xfrm>
          <a:gradFill rotWithShape="0">
            <a:gsLst>
              <a:gs pos="0">
                <a:srgbClr val="FBEAC7"/>
              </a:gs>
              <a:gs pos="17999">
                <a:srgbClr val="FEE7F2"/>
              </a:gs>
              <a:gs pos="36000">
                <a:srgbClr val="FAC77D"/>
              </a:gs>
              <a:gs pos="61000">
                <a:srgbClr val="FBA97D"/>
              </a:gs>
              <a:gs pos="82001">
                <a:srgbClr val="FBD49C"/>
              </a:gs>
              <a:gs pos="100000">
                <a:srgbClr val="FEE7F2"/>
              </a:gs>
            </a:gsLst>
            <a:lin ang="5400000" scaled="1"/>
          </a:gradFill>
        </p:spPr>
        <p:txBody>
          <a:bodyPr/>
          <a:lstStyle/>
          <a:p>
            <a:r>
              <a:rPr lang="pt-BR" altLang="pt-BR" b="1">
                <a:solidFill>
                  <a:srgbClr val="006666"/>
                </a:solidFill>
                <a:effectLst>
                  <a:outerShdw blurRad="38100" dist="38100" dir="2700000" algn="tl">
                    <a:srgbClr val="000000"/>
                  </a:outerShdw>
                </a:effectLst>
                <a:latin typeface="Verdana" panose="020B0604030504040204" pitchFamily="34" charset="0"/>
              </a:rPr>
              <a:t>ATITUDES NA ORAÇÃO  INTERPRETAÇÃO</a:t>
            </a:r>
          </a:p>
        </p:txBody>
      </p:sp>
      <p:sp>
        <p:nvSpPr>
          <p:cNvPr id="2051" name="Rectangle 3">
            <a:extLst>
              <a:ext uri="{FF2B5EF4-FFF2-40B4-BE49-F238E27FC236}">
                <a16:creationId xmlns:a16="http://schemas.microsoft.com/office/drawing/2014/main" id="{8F2A9EA2-A4C8-42E0-ACEF-3FACE342156B}"/>
              </a:ext>
            </a:extLst>
          </p:cNvPr>
          <p:cNvSpPr>
            <a:spLocks noGrp="1" noChangeArrowheads="1"/>
          </p:cNvSpPr>
          <p:nvPr>
            <p:ph type="body" idx="1"/>
          </p:nvPr>
        </p:nvSpPr>
        <p:spPr>
          <a:xfrm>
            <a:off x="685800" y="3429000"/>
            <a:ext cx="8153400" cy="3124200"/>
          </a:xfrm>
        </p:spPr>
        <p:txBody>
          <a:bodyPr/>
          <a:lstStyle/>
          <a:p>
            <a:pPr>
              <a:buFontTx/>
              <a:buNone/>
            </a:pPr>
            <a:r>
              <a:rPr lang="pt-BR" altLang="pt-BR">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1. </a:t>
            </a:r>
            <a:r>
              <a:rPr lang="pt-BR" altLang="pt-BR" sz="2800" b="1" u="sng">
                <a:solidFill>
                  <a:srgbClr val="990099"/>
                </a:solidFill>
                <a:latin typeface="Verdana" panose="020B0604030504040204" pitchFamily="34" charset="0"/>
                <a:cs typeface="Times New Roman" panose="02020603050405020304" pitchFamily="18" charset="0"/>
              </a:rPr>
              <a:t>S. Lucas 10:26</a:t>
            </a:r>
            <a:endParaRPr lang="pt-BR" altLang="pt-BR" sz="2800" b="1">
              <a:solidFill>
                <a:srgbClr val="990099"/>
              </a:solidFill>
              <a:latin typeface="Verdana" panose="020B0604030504040204" pitchFamily="34" charset="0"/>
              <a:cs typeface="Times New Roman" panose="02020603050405020304" pitchFamily="18" charset="0"/>
            </a:endParaRPr>
          </a:p>
          <a:p>
            <a:pPr>
              <a:buFontTx/>
              <a:buNone/>
            </a:pPr>
            <a:endParaRPr lang="pt-BR" altLang="pt-BR" sz="1400" b="1">
              <a:latin typeface="Verdana" panose="020B0604030504040204" pitchFamily="34" charset="0"/>
              <a:cs typeface="Times New Roman" panose="02020603050405020304" pitchFamily="18" charset="0"/>
            </a:endParaRPr>
          </a:p>
          <a:p>
            <a:pPr algn="just">
              <a:buFontTx/>
              <a:buNone/>
            </a:pPr>
            <a:r>
              <a:rPr lang="pt-BR" altLang="pt-BR" sz="2800" b="1">
                <a:latin typeface="Verdana" panose="020B0604030504040204" pitchFamily="34" charset="0"/>
                <a:cs typeface="Times New Roman" panose="02020603050405020304" pitchFamily="18" charset="0"/>
              </a:rPr>
              <a:t>       1.1. Uma coisa é o que  está escrito; e a outra é como estamos interpretando.</a:t>
            </a:r>
          </a:p>
          <a:p>
            <a:pPr algn="just">
              <a:buFontTx/>
              <a:buNone/>
            </a:pPr>
            <a:endParaRPr lang="pt-BR" altLang="pt-BR" sz="1600" b="1">
              <a:latin typeface="Verdana" panose="020B0604030504040204" pitchFamily="34" charset="0"/>
              <a:cs typeface="Times New Roman" panose="02020603050405020304" pitchFamily="18" charset="0"/>
            </a:endParaRPr>
          </a:p>
          <a:p>
            <a:pPr>
              <a:buFontTx/>
              <a:buNone/>
            </a:pPr>
            <a:r>
              <a:rPr lang="pt-BR" altLang="pt-BR" sz="2800" b="1">
                <a:latin typeface="Verdana" panose="020B0604030504040204" pitchFamily="34" charset="0"/>
                <a:cs typeface="Times New Roman" panose="02020603050405020304" pitchFamily="18" charset="0"/>
              </a:rPr>
              <a:t>	2. </a:t>
            </a:r>
            <a:r>
              <a:rPr lang="pt-BR" altLang="pt-BR" sz="2800" b="1" u="sng">
                <a:solidFill>
                  <a:schemeClr val="accent2"/>
                </a:solidFill>
                <a:latin typeface="Verdana" panose="020B0604030504040204" pitchFamily="34" charset="0"/>
                <a:cs typeface="Times New Roman" panose="02020603050405020304" pitchFamily="18" charset="0"/>
              </a:rPr>
              <a:t>S. Lucas 11:52</a:t>
            </a:r>
            <a:r>
              <a:rPr lang="pt-BR" altLang="pt-BR" sz="2800" b="1">
                <a:latin typeface="Verdana" panose="020B0604030504040204" pitchFamily="34" charset="0"/>
              </a:rPr>
              <a:t> </a:t>
            </a:r>
          </a:p>
        </p:txBody>
      </p:sp>
      <p:sp>
        <p:nvSpPr>
          <p:cNvPr id="2053" name="Text Box 5">
            <a:extLst>
              <a:ext uri="{FF2B5EF4-FFF2-40B4-BE49-F238E27FC236}">
                <a16:creationId xmlns:a16="http://schemas.microsoft.com/office/drawing/2014/main" id="{456D1E5E-F786-4257-9912-B9B591CCD02D}"/>
              </a:ext>
            </a:extLst>
          </p:cNvPr>
          <p:cNvSpPr txBox="1">
            <a:spLocks noChangeArrowheads="1"/>
          </p:cNvSpPr>
          <p:nvPr/>
        </p:nvSpPr>
        <p:spPr bwMode="auto">
          <a:xfrm>
            <a:off x="762000" y="2514600"/>
            <a:ext cx="3276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pt-BR" altLang="pt-BR" sz="2800" b="1">
                <a:solidFill>
                  <a:srgbClr val="990099"/>
                </a:solidFill>
                <a:latin typeface="Verdana" panose="020B0604030504040204" pitchFamily="34" charset="0"/>
              </a:rPr>
              <a:t>INTRODUÇÃO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linds(horizontal)">
                                      <p:cBhvr>
                                        <p:cTn id="7" dur="500"/>
                                        <p:tgtEl>
                                          <p:spTgt spid="20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053"/>
                                        </p:tgtEl>
                                        <p:attrNameLst>
                                          <p:attrName>style.visibility</p:attrName>
                                        </p:attrNameLst>
                                      </p:cBhvr>
                                      <p:to>
                                        <p:strVal val="visible"/>
                                      </p:to>
                                    </p:set>
                                    <p:animEffect transition="in" filter="blinds(horizontal)">
                                      <p:cBhvr>
                                        <p:cTn id="12" dur="500"/>
                                        <p:tgtEl>
                                          <p:spTgt spid="205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051">
                                            <p:txEl>
                                              <p:pRg st="0" end="0"/>
                                            </p:txEl>
                                          </p:spTgt>
                                        </p:tgtEl>
                                        <p:attrNameLst>
                                          <p:attrName>style.visibility</p:attrName>
                                        </p:attrNameLst>
                                      </p:cBhvr>
                                      <p:to>
                                        <p:strVal val="visible"/>
                                      </p:to>
                                    </p:set>
                                    <p:animEffect transition="in" filter="blinds(horizontal)">
                                      <p:cBhvr>
                                        <p:cTn id="17" dur="500"/>
                                        <p:tgtEl>
                                          <p:spTgt spid="2051">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051">
                                            <p:txEl>
                                              <p:pRg st="2" end="2"/>
                                            </p:txEl>
                                          </p:spTgt>
                                        </p:tgtEl>
                                        <p:attrNameLst>
                                          <p:attrName>style.visibility</p:attrName>
                                        </p:attrNameLst>
                                      </p:cBhvr>
                                      <p:to>
                                        <p:strVal val="visible"/>
                                      </p:to>
                                    </p:set>
                                    <p:animEffect transition="in" filter="blinds(horizontal)">
                                      <p:cBhvr>
                                        <p:cTn id="22" dur="500"/>
                                        <p:tgtEl>
                                          <p:spTgt spid="2051">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051">
                                            <p:txEl>
                                              <p:pRg st="4" end="4"/>
                                            </p:txEl>
                                          </p:spTgt>
                                        </p:tgtEl>
                                        <p:attrNameLst>
                                          <p:attrName>style.visibility</p:attrName>
                                        </p:attrNameLst>
                                      </p:cBhvr>
                                      <p:to>
                                        <p:strVal val="visible"/>
                                      </p:to>
                                    </p:set>
                                    <p:animEffect transition="in" filter="blinds(horizontal)">
                                      <p:cBhvr>
                                        <p:cTn id="27" dur="500"/>
                                        <p:tgtEl>
                                          <p:spTgt spid="205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animBg="1" autoUpdateAnimBg="0"/>
      <p:bldP spid="2051" grpId="0" build="p" bldLvl="5" autoUpdateAnimBg="0"/>
      <p:bldP spid="2053"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39858C46-C36E-4EFF-A08C-9F79A6553B39}"/>
              </a:ext>
            </a:extLst>
          </p:cNvPr>
          <p:cNvSpPr>
            <a:spLocks noGrp="1" noChangeArrowheads="1"/>
          </p:cNvSpPr>
          <p:nvPr>
            <p:ph type="body" idx="1"/>
          </p:nvPr>
        </p:nvSpPr>
        <p:spPr>
          <a:xfrm>
            <a:off x="304800" y="76200"/>
            <a:ext cx="8610600" cy="6781800"/>
          </a:xfrm>
        </p:spPr>
        <p:txBody>
          <a:bodyPr/>
          <a:lstStyle/>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3.2.</a:t>
            </a:r>
            <a:r>
              <a:rPr lang="pt-BR" altLang="pt-BR" sz="2800" b="1">
                <a:cs typeface="Times New Roman" panose="02020603050405020304" pitchFamily="18" charset="0"/>
              </a:rPr>
              <a:t> </a:t>
            </a:r>
            <a:r>
              <a:rPr lang="pt-BR" altLang="pt-BR" sz="2800" b="1" u="sng">
                <a:solidFill>
                  <a:srgbClr val="006600"/>
                </a:solidFill>
                <a:latin typeface="Verdana" panose="020B0604030504040204" pitchFamily="34" charset="0"/>
                <a:cs typeface="Times New Roman" panose="02020603050405020304" pitchFamily="18" charset="0"/>
              </a:rPr>
              <a:t>Ressurreição de Tabita</a:t>
            </a:r>
            <a:r>
              <a:rPr lang="pt-BR" altLang="pt-BR" sz="2800" b="1">
                <a:latin typeface="Verdana" panose="020B0604030504040204" pitchFamily="34" charset="0"/>
                <a:cs typeface="Times New Roman" panose="02020603050405020304" pitchFamily="18" charset="0"/>
              </a:rPr>
              <a:t> (</a:t>
            </a:r>
            <a:r>
              <a:rPr lang="pt-BR" altLang="pt-BR" sz="2800" b="1" u="sng">
                <a:latin typeface="Verdana" panose="020B0604030504040204" pitchFamily="34" charset="0"/>
                <a:cs typeface="Times New Roman" panose="02020603050405020304" pitchFamily="18" charset="0"/>
              </a:rPr>
              <a:t>Dorcas</a:t>
            </a:r>
            <a:r>
              <a:rPr lang="pt-BR" altLang="pt-BR" sz="2800" b="1">
                <a:latin typeface="Verdana" panose="020B0604030504040204" pitchFamily="34" charset="0"/>
                <a:cs typeface="Times New Roman" panose="02020603050405020304" pitchFamily="18" charset="0"/>
              </a:rPr>
              <a:t>) </a:t>
            </a:r>
            <a:r>
              <a:rPr lang="pt-BR" altLang="pt-BR" sz="2800" b="1" u="sng">
                <a:latin typeface="Verdana" panose="020B0604030504040204" pitchFamily="34" charset="0"/>
                <a:cs typeface="Times New Roman" panose="02020603050405020304" pitchFamily="18" charset="0"/>
              </a:rPr>
              <a:t>Atos 9:40</a:t>
            </a:r>
            <a:endParaRPr lang="pt-BR" altLang="pt-BR" sz="2800" b="1">
              <a:latin typeface="Verdana" panose="020B0604030504040204" pitchFamily="34" charset="0"/>
              <a:cs typeface="Times New Roman" panose="02020603050405020304" pitchFamily="18" charset="0"/>
            </a:endParaRPr>
          </a:p>
          <a:p>
            <a:pPr marL="609600" indent="-609600" algn="just">
              <a:lnSpc>
                <a:spcPct val="90000"/>
              </a:lnSpc>
              <a:buFontTx/>
              <a:buNone/>
            </a:pPr>
            <a:endParaRPr lang="pt-BR" altLang="pt-BR" sz="1000" b="1">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3.2.1. Pedro orou ajoelhado.</a:t>
            </a:r>
          </a:p>
          <a:p>
            <a:pPr marL="609600" indent="-609600" algn="just">
              <a:lnSpc>
                <a:spcPct val="90000"/>
              </a:lnSpc>
              <a:buFontTx/>
              <a:buNone/>
            </a:pPr>
            <a:endParaRPr lang="pt-BR" altLang="pt-BR" sz="1000" b="1">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3.2.2. </a:t>
            </a:r>
            <a:r>
              <a:rPr lang="pt-BR" altLang="pt-BR" sz="2800" b="1" u="sng">
                <a:solidFill>
                  <a:srgbClr val="FF3300"/>
                </a:solidFill>
                <a:latin typeface="Verdana" panose="020B0604030504040204" pitchFamily="34" charset="0"/>
                <a:cs typeface="Times New Roman" panose="02020603050405020304" pitchFamily="18" charset="0"/>
              </a:rPr>
              <a:t>A.A. 132</a:t>
            </a:r>
            <a:r>
              <a:rPr lang="pt-BR" altLang="pt-BR" sz="2800" b="1">
                <a:latin typeface="Verdana" panose="020B0604030504040204" pitchFamily="34" charset="0"/>
                <a:cs typeface="Times New Roman" panose="02020603050405020304" pitchFamily="18" charset="0"/>
              </a:rPr>
              <a:t> - “ Pedro orou </a:t>
            </a:r>
            <a:r>
              <a:rPr lang="pt-BR" altLang="pt-BR" sz="2800" b="1" u="sng">
                <a:solidFill>
                  <a:srgbClr val="993366"/>
                </a:solidFill>
                <a:latin typeface="Verdana" panose="020B0604030504040204" pitchFamily="34" charset="0"/>
                <a:cs typeface="Times New Roman" panose="02020603050405020304" pitchFamily="18" charset="0"/>
              </a:rPr>
              <a:t>fervorosamente</a:t>
            </a:r>
            <a:r>
              <a:rPr lang="pt-BR" altLang="pt-BR" sz="2800" b="1">
                <a:latin typeface="Verdana" panose="020B0604030504040204" pitchFamily="34" charset="0"/>
                <a:cs typeface="Times New Roman" panose="02020603050405020304" pitchFamily="18" charset="0"/>
              </a:rPr>
              <a:t>”. </a:t>
            </a: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3.3. </a:t>
            </a:r>
            <a:r>
              <a:rPr lang="pt-BR" altLang="pt-BR" sz="2800" b="1">
                <a:cs typeface="Times New Roman" panose="02020603050405020304" pitchFamily="18" charset="0"/>
              </a:rPr>
              <a:t> </a:t>
            </a:r>
            <a:r>
              <a:rPr lang="pt-BR" altLang="pt-BR" sz="2800" b="1" u="sng">
                <a:solidFill>
                  <a:srgbClr val="336600"/>
                </a:solidFill>
                <a:latin typeface="Verdana" panose="020B0604030504040204" pitchFamily="34" charset="0"/>
                <a:cs typeface="Times New Roman" panose="02020603050405020304" pitchFamily="18" charset="0"/>
              </a:rPr>
              <a:t>Ressurreição do filho da viúva de Sarepta – I Reis 17:19-22</a:t>
            </a:r>
          </a:p>
          <a:p>
            <a:pPr marL="609600" indent="-609600" algn="just">
              <a:lnSpc>
                <a:spcPct val="90000"/>
              </a:lnSpc>
              <a:buFontTx/>
              <a:buNone/>
            </a:pPr>
            <a:endParaRPr lang="pt-BR" altLang="pt-BR" sz="1000" b="1" u="sng">
              <a:solidFill>
                <a:srgbClr val="336600"/>
              </a:solidFill>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3.3.1.     </a:t>
            </a:r>
            <a:r>
              <a:rPr lang="pt-BR" altLang="pt-BR" sz="2800" b="1">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Elias se </a:t>
            </a:r>
            <a:r>
              <a:rPr lang="pt-BR" altLang="pt-BR" sz="2800" b="1" u="sng">
                <a:solidFill>
                  <a:schemeClr val="accent2"/>
                </a:solidFill>
                <a:latin typeface="Verdana" panose="020B0604030504040204" pitchFamily="34" charset="0"/>
                <a:cs typeface="Times New Roman" panose="02020603050405020304" pitchFamily="18" charset="0"/>
              </a:rPr>
              <a:t>deitou</a:t>
            </a:r>
            <a:r>
              <a:rPr lang="pt-BR" altLang="pt-BR" sz="2800" b="1">
                <a:latin typeface="Verdana" panose="020B0604030504040204" pitchFamily="34" charset="0"/>
                <a:cs typeface="Times New Roman" panose="02020603050405020304" pitchFamily="18" charset="0"/>
              </a:rPr>
              <a:t>  três vezes, em oração sobre o menino e este ressuscitou.</a:t>
            </a:r>
          </a:p>
          <a:p>
            <a:pPr marL="609600" indent="-609600" algn="just">
              <a:lnSpc>
                <a:spcPct val="90000"/>
              </a:lnSpc>
              <a:buFontTx/>
              <a:buNone/>
            </a:pPr>
            <a:endParaRPr lang="pt-BR" altLang="pt-BR" sz="1000" b="1">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3.3.2. </a:t>
            </a:r>
            <a:r>
              <a:rPr lang="pt-BR" altLang="pt-BR" sz="2800" b="1" u="sng">
                <a:solidFill>
                  <a:srgbClr val="660033"/>
                </a:solidFill>
                <a:latin typeface="Verdana" panose="020B0604030504040204" pitchFamily="34" charset="0"/>
                <a:cs typeface="Times New Roman" panose="02020603050405020304" pitchFamily="18" charset="0"/>
              </a:rPr>
              <a:t>I Reis 17:24</a:t>
            </a:r>
            <a:r>
              <a:rPr lang="pt-BR" altLang="pt-BR" sz="2800" b="1">
                <a:latin typeface="Verdana" panose="020B0604030504040204" pitchFamily="34" charset="0"/>
                <a:cs typeface="Times New Roman" panose="02020603050405020304" pitchFamily="18" charset="0"/>
              </a:rPr>
              <a:t> – Então, a mulher disse a Elias: Nisto conheço agora que tu és </a:t>
            </a:r>
            <a:r>
              <a:rPr lang="pt-BR" altLang="pt-BR" sz="2800" b="1" u="sng">
                <a:solidFill>
                  <a:srgbClr val="9900CC"/>
                </a:solidFill>
                <a:latin typeface="Verdana" panose="020B0604030504040204" pitchFamily="34" charset="0"/>
                <a:cs typeface="Times New Roman" panose="02020603050405020304" pitchFamily="18" charset="0"/>
              </a:rPr>
              <a:t>homem de Deus</a:t>
            </a:r>
            <a:r>
              <a:rPr lang="pt-BR" altLang="pt-BR" sz="2800" b="1">
                <a:latin typeface="Verdana" panose="020B0604030504040204" pitchFamily="34" charset="0"/>
                <a:cs typeface="Times New Roman" panose="02020603050405020304" pitchFamily="18" charset="0"/>
              </a:rPr>
              <a:t> e que a </a:t>
            </a:r>
            <a:r>
              <a:rPr lang="pt-BR" altLang="pt-BR" sz="2800" b="1" u="sng">
                <a:solidFill>
                  <a:srgbClr val="008080"/>
                </a:solidFill>
                <a:latin typeface="Verdana" panose="020B0604030504040204" pitchFamily="34" charset="0"/>
                <a:cs typeface="Times New Roman" panose="02020603050405020304" pitchFamily="18" charset="0"/>
              </a:rPr>
              <a:t>palavra do Senhor</a:t>
            </a:r>
            <a:r>
              <a:rPr lang="pt-BR" altLang="pt-BR" sz="2800" b="1">
                <a:solidFill>
                  <a:srgbClr val="008080"/>
                </a:solidFill>
                <a:latin typeface="Verdana" panose="020B0604030504040204" pitchFamily="34" charset="0"/>
                <a:cs typeface="Times New Roman" panose="02020603050405020304" pitchFamily="18" charset="0"/>
              </a:rPr>
              <a:t> </a:t>
            </a:r>
            <a:r>
              <a:rPr lang="pt-BR" altLang="pt-BR" sz="2800" b="1" u="sng">
                <a:solidFill>
                  <a:srgbClr val="008080"/>
                </a:solidFill>
                <a:latin typeface="Verdana" panose="020B0604030504040204" pitchFamily="34" charset="0"/>
                <a:cs typeface="Times New Roman" panose="02020603050405020304" pitchFamily="18" charset="0"/>
              </a:rPr>
              <a:t>na tua boca é verdade</a:t>
            </a:r>
            <a:r>
              <a:rPr lang="pt-BR" altLang="pt-BR" sz="2800" b="1">
                <a:latin typeface="Verdana" panose="020B0604030504040204" pitchFamily="34" charset="0"/>
                <a:cs typeface="Times New Roman" panose="02020603050405020304"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266">
                                            <p:txEl>
                                              <p:pRg st="0" end="0"/>
                                            </p:txEl>
                                          </p:spTgt>
                                        </p:tgtEl>
                                        <p:attrNameLst>
                                          <p:attrName>style.visibility</p:attrName>
                                        </p:attrNameLst>
                                      </p:cBhvr>
                                      <p:to>
                                        <p:strVal val="visible"/>
                                      </p:to>
                                    </p:set>
                                    <p:animEffect transition="in" filter="blinds(horizontal)">
                                      <p:cBhvr>
                                        <p:cTn id="7" dur="500"/>
                                        <p:tgtEl>
                                          <p:spTgt spid="1126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1266">
                                            <p:txEl>
                                              <p:pRg st="2" end="2"/>
                                            </p:txEl>
                                          </p:spTgt>
                                        </p:tgtEl>
                                        <p:attrNameLst>
                                          <p:attrName>style.visibility</p:attrName>
                                        </p:attrNameLst>
                                      </p:cBhvr>
                                      <p:to>
                                        <p:strVal val="visible"/>
                                      </p:to>
                                    </p:set>
                                    <p:animEffect transition="in" filter="blinds(horizontal)">
                                      <p:cBhvr>
                                        <p:cTn id="12" dur="500"/>
                                        <p:tgtEl>
                                          <p:spTgt spid="11266">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1266">
                                            <p:txEl>
                                              <p:pRg st="4" end="4"/>
                                            </p:txEl>
                                          </p:spTgt>
                                        </p:tgtEl>
                                        <p:attrNameLst>
                                          <p:attrName>style.visibility</p:attrName>
                                        </p:attrNameLst>
                                      </p:cBhvr>
                                      <p:to>
                                        <p:strVal val="visible"/>
                                      </p:to>
                                    </p:set>
                                    <p:animEffect transition="in" filter="blinds(horizontal)">
                                      <p:cBhvr>
                                        <p:cTn id="17" dur="500"/>
                                        <p:tgtEl>
                                          <p:spTgt spid="11266">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1266">
                                            <p:txEl>
                                              <p:pRg st="5" end="5"/>
                                            </p:txEl>
                                          </p:spTgt>
                                        </p:tgtEl>
                                        <p:attrNameLst>
                                          <p:attrName>style.visibility</p:attrName>
                                        </p:attrNameLst>
                                      </p:cBhvr>
                                      <p:to>
                                        <p:strVal val="visible"/>
                                      </p:to>
                                    </p:set>
                                    <p:animEffect transition="in" filter="blinds(horizontal)">
                                      <p:cBhvr>
                                        <p:cTn id="22" dur="500"/>
                                        <p:tgtEl>
                                          <p:spTgt spid="11266">
                                            <p:txEl>
                                              <p:pRg st="5" end="5"/>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1266">
                                            <p:txEl>
                                              <p:pRg st="7" end="7"/>
                                            </p:txEl>
                                          </p:spTgt>
                                        </p:tgtEl>
                                        <p:attrNameLst>
                                          <p:attrName>style.visibility</p:attrName>
                                        </p:attrNameLst>
                                      </p:cBhvr>
                                      <p:to>
                                        <p:strVal val="visible"/>
                                      </p:to>
                                    </p:set>
                                    <p:animEffect transition="in" filter="blinds(horizontal)">
                                      <p:cBhvr>
                                        <p:cTn id="27" dur="500"/>
                                        <p:tgtEl>
                                          <p:spTgt spid="11266">
                                            <p:txEl>
                                              <p:pRg st="7" end="7"/>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1266">
                                            <p:txEl>
                                              <p:pRg st="9" end="9"/>
                                            </p:txEl>
                                          </p:spTgt>
                                        </p:tgtEl>
                                        <p:attrNameLst>
                                          <p:attrName>style.visibility</p:attrName>
                                        </p:attrNameLst>
                                      </p:cBhvr>
                                      <p:to>
                                        <p:strVal val="visible"/>
                                      </p:to>
                                    </p:set>
                                    <p:animEffect transition="in" filter="blinds(horizontal)">
                                      <p:cBhvr>
                                        <p:cTn id="32" dur="500"/>
                                        <p:tgtEl>
                                          <p:spTgt spid="11266">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build="p" bldLvl="5"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D88261EB-FD67-4A13-9F40-20980BBB17F4}"/>
              </a:ext>
            </a:extLst>
          </p:cNvPr>
          <p:cNvSpPr>
            <a:spLocks noGrp="1" noChangeArrowheads="1"/>
          </p:cNvSpPr>
          <p:nvPr>
            <p:ph type="body" idx="1"/>
          </p:nvPr>
        </p:nvSpPr>
        <p:spPr>
          <a:xfrm>
            <a:off x="304800" y="76200"/>
            <a:ext cx="8610600" cy="6781800"/>
          </a:xfrm>
        </p:spPr>
        <p:txBody>
          <a:bodyPr/>
          <a:lstStyle/>
          <a:p>
            <a:pPr marL="609600" indent="-609600" algn="just">
              <a:buFontTx/>
              <a:buNone/>
            </a:pPr>
            <a:r>
              <a:rPr lang="pt-BR" altLang="pt-BR" sz="2800" b="1">
                <a:solidFill>
                  <a:srgbClr val="993366"/>
                </a:solidFill>
                <a:latin typeface="Verdana" panose="020B0604030504040204" pitchFamily="34" charset="0"/>
                <a:cs typeface="Times New Roman" panose="02020603050405020304" pitchFamily="18" charset="0"/>
              </a:rPr>
              <a:t>  III – </a:t>
            </a:r>
            <a:r>
              <a:rPr lang="pt-BR" altLang="pt-BR" sz="2800" b="1" u="sng">
                <a:solidFill>
                  <a:srgbClr val="993366"/>
                </a:solidFill>
                <a:latin typeface="Verdana" panose="020B0604030504040204" pitchFamily="34" charset="0"/>
                <a:cs typeface="Times New Roman" panose="02020603050405020304" pitchFamily="18" charset="0"/>
              </a:rPr>
              <a:t>ATITUDES NA ORAÇÃO BASEADAS  NO ESPÍRITO DE PROFECIA</a:t>
            </a:r>
          </a:p>
          <a:p>
            <a:pPr marL="609600" indent="-609600" algn="just">
              <a:buFontTx/>
              <a:buNone/>
            </a:pPr>
            <a:endParaRPr lang="pt-BR" altLang="pt-BR" sz="1000" b="1" u="sng">
              <a:solidFill>
                <a:srgbClr val="993366"/>
              </a:solidFill>
              <a:latin typeface="Verdana" panose="020B0604030504040204" pitchFamily="34" charset="0"/>
              <a:cs typeface="Times New Roman" panose="02020603050405020304" pitchFamily="18" charset="0"/>
            </a:endParaRPr>
          </a:p>
          <a:p>
            <a:pPr marL="609600" indent="-609600" algn="just">
              <a:buFontTx/>
              <a:buNone/>
            </a:pPr>
            <a:r>
              <a:rPr lang="pt-BR" altLang="pt-BR" sz="2800" b="1">
                <a:solidFill>
                  <a:srgbClr val="993366"/>
                </a:solidFill>
                <a:latin typeface="Verdana" panose="020B0604030504040204" pitchFamily="34" charset="0"/>
                <a:cs typeface="Times New Roman" panose="02020603050405020304" pitchFamily="18" charset="0"/>
              </a:rPr>
              <a:t>	</a:t>
            </a:r>
            <a:r>
              <a:rPr lang="pt-BR" altLang="pt-BR" sz="2800" b="1">
                <a:solidFill>
                  <a:srgbClr val="FF3300"/>
                </a:solidFill>
                <a:latin typeface="Verdana" panose="020B0604030504040204" pitchFamily="34" charset="0"/>
                <a:cs typeface="Times New Roman" panose="02020603050405020304" pitchFamily="18" charset="0"/>
              </a:rPr>
              <a:t>1.</a:t>
            </a:r>
            <a:r>
              <a:rPr lang="pt-BR" altLang="pt-BR" sz="2800" b="1">
                <a:solidFill>
                  <a:srgbClr val="993366"/>
                </a:solidFill>
                <a:latin typeface="Verdana" panose="020B0604030504040204" pitchFamily="34" charset="0"/>
                <a:cs typeface="Times New Roman" panose="02020603050405020304" pitchFamily="18" charset="0"/>
              </a:rPr>
              <a:t> </a:t>
            </a:r>
            <a:r>
              <a:rPr lang="pt-BR" altLang="pt-BR" sz="2800" b="1" u="sng">
                <a:solidFill>
                  <a:srgbClr val="FF3300"/>
                </a:solidFill>
                <a:latin typeface="Verdana" panose="020B0604030504040204" pitchFamily="34" charset="0"/>
                <a:cs typeface="Times New Roman" panose="02020603050405020304" pitchFamily="18" charset="0"/>
              </a:rPr>
              <a:t>P.R. 48</a:t>
            </a:r>
            <a:r>
              <a:rPr lang="pt-BR" altLang="pt-BR" sz="2800" b="1" u="sng">
                <a:solidFill>
                  <a:srgbClr val="993366"/>
                </a:solidFill>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 Tanto no culto particular como no público, é nosso privilégio dobrar os joelhos perante Deus quando a Ele oferecemos nossas petições.” </a:t>
            </a:r>
          </a:p>
          <a:p>
            <a:pPr marL="609600" indent="-609600" algn="just">
              <a:buFontTx/>
              <a:buNone/>
            </a:pPr>
            <a:endParaRPr lang="pt-BR" altLang="pt-BR" sz="1000" b="1">
              <a:latin typeface="Verdana" panose="020B0604030504040204" pitchFamily="34" charset="0"/>
              <a:cs typeface="Times New Roman" panose="02020603050405020304" pitchFamily="18" charset="0"/>
            </a:endParaRPr>
          </a:p>
          <a:p>
            <a:pPr marL="609600" indent="-609600" algn="just">
              <a:buFontTx/>
              <a:buNone/>
            </a:pPr>
            <a:r>
              <a:rPr lang="pt-BR" altLang="pt-BR" sz="2800" b="1">
                <a:latin typeface="Verdana" panose="020B0604030504040204" pitchFamily="34" charset="0"/>
                <a:cs typeface="Times New Roman" panose="02020603050405020304" pitchFamily="18" charset="0"/>
              </a:rPr>
              <a:t>    1.1. </a:t>
            </a:r>
            <a:r>
              <a:rPr lang="pt-BR" altLang="pt-BR" sz="2800" b="1" u="sng">
                <a:solidFill>
                  <a:srgbClr val="006600"/>
                </a:solidFill>
                <a:latin typeface="Verdana" panose="020B0604030504040204" pitchFamily="34" charset="0"/>
                <a:cs typeface="Times New Roman" panose="02020603050405020304" pitchFamily="18" charset="0"/>
              </a:rPr>
              <a:t>Eu continuo afirmando</a:t>
            </a:r>
            <a:r>
              <a:rPr lang="pt-BR" altLang="pt-BR" sz="2800" b="1" u="sng">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 Ajoelhar-se é uma excelente posição para orar. Posso até afirmar que é a melhor posição. </a:t>
            </a:r>
          </a:p>
          <a:p>
            <a:pPr marL="609600" indent="-609600" algn="just">
              <a:buFontTx/>
              <a:buNone/>
            </a:pPr>
            <a:r>
              <a:rPr lang="pt-BR" altLang="pt-BR" sz="2800" b="1">
                <a:latin typeface="Verdana" panose="020B0604030504040204" pitchFamily="34" charset="0"/>
                <a:cs typeface="Times New Roman" panose="02020603050405020304" pitchFamily="18" charset="0"/>
              </a:rPr>
              <a:t>	2. </a:t>
            </a:r>
            <a:r>
              <a:rPr lang="pt-BR" altLang="pt-BR" sz="2800" b="1" u="sng">
                <a:solidFill>
                  <a:srgbClr val="008080"/>
                </a:solidFill>
                <a:latin typeface="Verdana" panose="020B0604030504040204" pitchFamily="34" charset="0"/>
                <a:cs typeface="Times New Roman" panose="02020603050405020304" pitchFamily="18" charset="0"/>
              </a:rPr>
              <a:t>2 ME, 314</a:t>
            </a:r>
            <a:r>
              <a:rPr lang="pt-BR" altLang="pt-BR" sz="2800" b="1">
                <a:latin typeface="Verdana" panose="020B0604030504040204" pitchFamily="34" charset="0"/>
                <a:cs typeface="Times New Roman" panose="02020603050405020304" pitchFamily="18" charset="0"/>
              </a:rPr>
              <a:t> -  “E quando vos reunis para  adorar a Deus, não deixeis de vos prostrar de joelhos diante dEle.” </a:t>
            </a:r>
          </a:p>
          <a:p>
            <a:pPr marL="609600" indent="-609600" algn="just">
              <a:buFontTx/>
              <a:buNone/>
            </a:pPr>
            <a:endParaRPr lang="pt-BR" altLang="pt-BR" sz="2800" b="1">
              <a:latin typeface="Verdan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290">
                                            <p:txEl>
                                              <p:pRg st="0" end="0"/>
                                            </p:txEl>
                                          </p:spTgt>
                                        </p:tgtEl>
                                        <p:attrNameLst>
                                          <p:attrName>style.visibility</p:attrName>
                                        </p:attrNameLst>
                                      </p:cBhvr>
                                      <p:to>
                                        <p:strVal val="visible"/>
                                      </p:to>
                                    </p:set>
                                    <p:animEffect transition="in" filter="blinds(horizontal)">
                                      <p:cBhvr>
                                        <p:cTn id="7" dur="500"/>
                                        <p:tgtEl>
                                          <p:spTgt spid="1229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290">
                                            <p:txEl>
                                              <p:pRg st="2" end="2"/>
                                            </p:txEl>
                                          </p:spTgt>
                                        </p:tgtEl>
                                        <p:attrNameLst>
                                          <p:attrName>style.visibility</p:attrName>
                                        </p:attrNameLst>
                                      </p:cBhvr>
                                      <p:to>
                                        <p:strVal val="visible"/>
                                      </p:to>
                                    </p:set>
                                    <p:animEffect transition="in" filter="blinds(horizontal)">
                                      <p:cBhvr>
                                        <p:cTn id="12" dur="500"/>
                                        <p:tgtEl>
                                          <p:spTgt spid="12290">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2290">
                                            <p:txEl>
                                              <p:pRg st="4" end="4"/>
                                            </p:txEl>
                                          </p:spTgt>
                                        </p:tgtEl>
                                        <p:attrNameLst>
                                          <p:attrName>style.visibility</p:attrName>
                                        </p:attrNameLst>
                                      </p:cBhvr>
                                      <p:to>
                                        <p:strVal val="visible"/>
                                      </p:to>
                                    </p:set>
                                    <p:animEffect transition="in" filter="blinds(horizontal)">
                                      <p:cBhvr>
                                        <p:cTn id="17" dur="500"/>
                                        <p:tgtEl>
                                          <p:spTgt spid="12290">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2290">
                                            <p:txEl>
                                              <p:pRg st="5" end="5"/>
                                            </p:txEl>
                                          </p:spTgt>
                                        </p:tgtEl>
                                        <p:attrNameLst>
                                          <p:attrName>style.visibility</p:attrName>
                                        </p:attrNameLst>
                                      </p:cBhvr>
                                      <p:to>
                                        <p:strVal val="visible"/>
                                      </p:to>
                                    </p:set>
                                    <p:animEffect transition="in" filter="blinds(horizontal)">
                                      <p:cBhvr>
                                        <p:cTn id="22" dur="500"/>
                                        <p:tgtEl>
                                          <p:spTgt spid="1229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build="p" bldLvl="5"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D7347FE9-BFA9-4E40-9D58-9491FDCBAB20}"/>
              </a:ext>
            </a:extLst>
          </p:cNvPr>
          <p:cNvSpPr>
            <a:spLocks noGrp="1" noChangeArrowheads="1"/>
          </p:cNvSpPr>
          <p:nvPr>
            <p:ph type="body" idx="1"/>
          </p:nvPr>
        </p:nvSpPr>
        <p:spPr>
          <a:xfrm>
            <a:off x="304800" y="76200"/>
            <a:ext cx="8610600" cy="6781800"/>
          </a:xfrm>
        </p:spPr>
        <p:txBody>
          <a:bodyPr/>
          <a:lstStyle/>
          <a:p>
            <a:pPr marL="609600" indent="-609600" algn="just">
              <a:buFontTx/>
              <a:buNone/>
            </a:pPr>
            <a:r>
              <a:rPr lang="pt-BR" altLang="pt-BR" sz="2800" b="1">
                <a:solidFill>
                  <a:srgbClr val="993366"/>
                </a:solidFill>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 </a:t>
            </a:r>
          </a:p>
          <a:p>
            <a:pPr marL="609600" indent="-609600" algn="just">
              <a:buFontTx/>
              <a:buNone/>
            </a:pPr>
            <a:r>
              <a:rPr lang="pt-BR" altLang="pt-BR" sz="2800" b="1">
                <a:latin typeface="Verdana" panose="020B0604030504040204" pitchFamily="34" charset="0"/>
                <a:cs typeface="Times New Roman" panose="02020603050405020304" pitchFamily="18" charset="0"/>
              </a:rPr>
              <a:t>	3. </a:t>
            </a:r>
            <a:r>
              <a:rPr lang="pt-BR" altLang="pt-BR" sz="2800" b="1" u="sng">
                <a:solidFill>
                  <a:srgbClr val="008080"/>
                </a:solidFill>
                <a:latin typeface="Verdana" panose="020B0604030504040204" pitchFamily="34" charset="0"/>
                <a:cs typeface="Times New Roman" panose="02020603050405020304" pitchFamily="18" charset="0"/>
              </a:rPr>
              <a:t>2 ME, 312</a:t>
            </a:r>
            <a:r>
              <a:rPr lang="pt-BR" altLang="pt-BR" sz="2800" b="1">
                <a:latin typeface="Verdana" panose="020B0604030504040204" pitchFamily="34" charset="0"/>
                <a:cs typeface="Times New Roman" panose="02020603050405020304" pitchFamily="18" charset="0"/>
              </a:rPr>
              <a:t> -  “Quando em oração a Deus a posição indicada é prostrado de joelhos.”</a:t>
            </a:r>
          </a:p>
          <a:p>
            <a:pPr marL="609600" indent="-609600" algn="just">
              <a:buFontTx/>
              <a:buNone/>
            </a:pPr>
            <a:r>
              <a:rPr lang="pt-BR" altLang="pt-BR" sz="2800" b="1">
                <a:latin typeface="Verdana" panose="020B0604030504040204" pitchFamily="34" charset="0"/>
                <a:cs typeface="Times New Roman" panose="02020603050405020304" pitchFamily="18" charset="0"/>
              </a:rPr>
              <a:t>   4.</a:t>
            </a:r>
            <a:r>
              <a:rPr lang="pt-BR" altLang="pt-BR" sz="2800" b="1">
                <a:cs typeface="Times New Roman" panose="02020603050405020304" pitchFamily="18" charset="0"/>
              </a:rPr>
              <a:t> </a:t>
            </a:r>
            <a:r>
              <a:rPr lang="pt-BR" altLang="pt-BR" sz="2800" b="1" u="sng">
                <a:solidFill>
                  <a:srgbClr val="FF3300"/>
                </a:solidFill>
                <a:latin typeface="Verdana" panose="020B0604030504040204" pitchFamily="34" charset="0"/>
                <a:cs typeface="Times New Roman" panose="02020603050405020304" pitchFamily="18" charset="0"/>
              </a:rPr>
              <a:t>2 ME, 315</a:t>
            </a:r>
            <a:r>
              <a:rPr lang="pt-BR" altLang="pt-BR" sz="2800" b="1">
                <a:latin typeface="Verdana" panose="020B0604030504040204" pitchFamily="34" charset="0"/>
                <a:cs typeface="Times New Roman" panose="02020603050405020304" pitchFamily="18" charset="0"/>
              </a:rPr>
              <a:t> -  “O homem deve vir ao escabelo da misericórdia de joelhos prostrados, como um súdito da graça, um suplicante”.</a:t>
            </a:r>
          </a:p>
          <a:p>
            <a:pPr marL="609600" indent="-609600" algn="just">
              <a:buFontTx/>
              <a:buNone/>
            </a:pPr>
            <a:r>
              <a:rPr lang="pt-BR" altLang="pt-BR" sz="2800" b="1">
                <a:latin typeface="Verdana" panose="020B0604030504040204" pitchFamily="34" charset="0"/>
                <a:cs typeface="Times New Roman" panose="02020603050405020304" pitchFamily="18" charset="0"/>
              </a:rPr>
              <a:t>  5. </a:t>
            </a:r>
            <a:r>
              <a:rPr lang="pt-BR" altLang="pt-BR" sz="2800" b="1" u="sng">
                <a:solidFill>
                  <a:srgbClr val="336600"/>
                </a:solidFill>
                <a:latin typeface="Verdana" panose="020B0604030504040204" pitchFamily="34" charset="0"/>
                <a:cs typeface="Times New Roman" panose="02020603050405020304" pitchFamily="18" charset="0"/>
              </a:rPr>
              <a:t>2 ME, 316</a:t>
            </a:r>
            <a:r>
              <a:rPr lang="pt-BR" altLang="pt-BR" sz="2800" b="1">
                <a:latin typeface="Verdana" panose="020B0604030504040204" pitchFamily="34" charset="0"/>
                <a:cs typeface="Times New Roman" panose="02020603050405020304" pitchFamily="18" charset="0"/>
              </a:rPr>
              <a:t> - “Para orar não é necessário que estejais  sempre prostrados de joelhos. Cultivar  o hábito de falar com o Salvador quando sós, caminhando, e quando ocupados com os trabalhos diários.”  </a:t>
            </a:r>
          </a:p>
          <a:p>
            <a:pPr marL="609600" indent="-609600" algn="just">
              <a:buFontTx/>
              <a:buNone/>
            </a:pPr>
            <a:endParaRPr lang="pt-BR" altLang="pt-BR" sz="2800" b="1">
              <a:latin typeface="Verdan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314">
                                            <p:txEl>
                                              <p:pRg st="0" end="0"/>
                                            </p:txEl>
                                          </p:spTgt>
                                        </p:tgtEl>
                                        <p:attrNameLst>
                                          <p:attrName>style.visibility</p:attrName>
                                        </p:attrNameLst>
                                      </p:cBhvr>
                                      <p:to>
                                        <p:strVal val="visible"/>
                                      </p:to>
                                    </p:set>
                                    <p:animEffect transition="in" filter="blinds(horizontal)">
                                      <p:cBhvr>
                                        <p:cTn id="7" dur="500"/>
                                        <p:tgtEl>
                                          <p:spTgt spid="1331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314">
                                            <p:txEl>
                                              <p:pRg st="1" end="1"/>
                                            </p:txEl>
                                          </p:spTgt>
                                        </p:tgtEl>
                                        <p:attrNameLst>
                                          <p:attrName>style.visibility</p:attrName>
                                        </p:attrNameLst>
                                      </p:cBhvr>
                                      <p:to>
                                        <p:strVal val="visible"/>
                                      </p:to>
                                    </p:set>
                                    <p:animEffect transition="in" filter="blinds(horizontal)">
                                      <p:cBhvr>
                                        <p:cTn id="12" dur="500"/>
                                        <p:tgtEl>
                                          <p:spTgt spid="13314">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3314">
                                            <p:txEl>
                                              <p:pRg st="2" end="2"/>
                                            </p:txEl>
                                          </p:spTgt>
                                        </p:tgtEl>
                                        <p:attrNameLst>
                                          <p:attrName>style.visibility</p:attrName>
                                        </p:attrNameLst>
                                      </p:cBhvr>
                                      <p:to>
                                        <p:strVal val="visible"/>
                                      </p:to>
                                    </p:set>
                                    <p:animEffect transition="in" filter="blinds(horizontal)">
                                      <p:cBhvr>
                                        <p:cTn id="17" dur="500"/>
                                        <p:tgtEl>
                                          <p:spTgt spid="13314">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3314">
                                            <p:txEl>
                                              <p:pRg st="3" end="3"/>
                                            </p:txEl>
                                          </p:spTgt>
                                        </p:tgtEl>
                                        <p:attrNameLst>
                                          <p:attrName>style.visibility</p:attrName>
                                        </p:attrNameLst>
                                      </p:cBhvr>
                                      <p:to>
                                        <p:strVal val="visible"/>
                                      </p:to>
                                    </p:set>
                                    <p:animEffect transition="in" filter="blinds(horizontal)">
                                      <p:cBhvr>
                                        <p:cTn id="22" dur="500"/>
                                        <p:tgtEl>
                                          <p:spTgt spid="1331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build="p" bldLvl="5"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CAC447E0-08EF-46C6-878F-79E69908F6C4}"/>
              </a:ext>
            </a:extLst>
          </p:cNvPr>
          <p:cNvSpPr>
            <a:spLocks noGrp="1" noChangeArrowheads="1"/>
          </p:cNvSpPr>
          <p:nvPr>
            <p:ph type="body" idx="1"/>
          </p:nvPr>
        </p:nvSpPr>
        <p:spPr>
          <a:xfrm>
            <a:off x="304800" y="76200"/>
            <a:ext cx="8610600" cy="6781800"/>
          </a:xfrm>
        </p:spPr>
        <p:txBody>
          <a:bodyPr/>
          <a:lstStyle/>
          <a:p>
            <a:pPr marL="609600" indent="-609600" algn="just">
              <a:buFontTx/>
              <a:buNone/>
            </a:pPr>
            <a:r>
              <a:rPr lang="pt-BR" altLang="pt-BR" sz="2800" b="1">
                <a:solidFill>
                  <a:srgbClr val="993366"/>
                </a:solidFill>
                <a:latin typeface="Verdana" panose="020B0604030504040204" pitchFamily="34" charset="0"/>
                <a:cs typeface="Times New Roman" panose="02020603050405020304" pitchFamily="18" charset="0"/>
              </a:rPr>
              <a:t> </a:t>
            </a:r>
            <a:r>
              <a:rPr lang="pt-BR" altLang="pt-BR" sz="1000" b="1">
                <a:solidFill>
                  <a:srgbClr val="993366"/>
                </a:solidFill>
                <a:latin typeface="Verdana" panose="020B0604030504040204" pitchFamily="34" charset="0"/>
                <a:cs typeface="Times New Roman" panose="02020603050405020304" pitchFamily="18" charset="0"/>
              </a:rPr>
              <a:t> </a:t>
            </a:r>
            <a:r>
              <a:rPr lang="pt-BR" altLang="pt-BR" sz="1000" b="1">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	5.1. </a:t>
            </a:r>
            <a:r>
              <a:rPr lang="pt-BR" altLang="pt-BR" sz="2800" b="1" u="sng">
                <a:solidFill>
                  <a:srgbClr val="336600"/>
                </a:solidFill>
                <a:latin typeface="Verdana" panose="020B0604030504040204" pitchFamily="34" charset="0"/>
                <a:cs typeface="Times New Roman" panose="02020603050405020304" pitchFamily="18" charset="0"/>
              </a:rPr>
              <a:t>3 ME, 266</a:t>
            </a:r>
            <a:r>
              <a:rPr lang="pt-BR" altLang="pt-BR" sz="2800" b="1">
                <a:latin typeface="Verdana" panose="020B0604030504040204" pitchFamily="34" charset="0"/>
                <a:cs typeface="Times New Roman" panose="02020603050405020304" pitchFamily="18" charset="0"/>
              </a:rPr>
              <a:t> – “Devemos orar constantemente, com </a:t>
            </a:r>
            <a:r>
              <a:rPr lang="pt-BR" altLang="pt-BR" sz="2800" b="1" u="sng">
                <a:solidFill>
                  <a:srgbClr val="FF3300"/>
                </a:solidFill>
                <a:latin typeface="Verdana" panose="020B0604030504040204" pitchFamily="34" charset="0"/>
                <a:cs typeface="Times New Roman" panose="02020603050405020304" pitchFamily="18" charset="0"/>
              </a:rPr>
              <a:t>espírito humilde e manso.</a:t>
            </a:r>
            <a:r>
              <a:rPr lang="pt-BR" altLang="pt-BR" sz="2800" b="1">
                <a:latin typeface="Verdana" panose="020B0604030504040204" pitchFamily="34" charset="0"/>
                <a:cs typeface="Times New Roman" panose="02020603050405020304" pitchFamily="18" charset="0"/>
              </a:rPr>
              <a:t> Não precisamos esperar por uma oportunidade para ajoelhar-nos diante de Deus. Podemos orar e conversar com o Senhor </a:t>
            </a:r>
            <a:r>
              <a:rPr lang="pt-BR" altLang="pt-BR" sz="2800" b="1" u="sng">
                <a:solidFill>
                  <a:srgbClr val="660033"/>
                </a:solidFill>
                <a:latin typeface="Verdana" panose="020B0604030504040204" pitchFamily="34" charset="0"/>
                <a:cs typeface="Times New Roman" panose="02020603050405020304" pitchFamily="18" charset="0"/>
              </a:rPr>
              <a:t>onde quer que estivermos</a:t>
            </a:r>
            <a:r>
              <a:rPr lang="pt-BR" altLang="pt-BR" sz="2800" b="1">
                <a:latin typeface="Verdana" panose="020B0604030504040204" pitchFamily="34" charset="0"/>
                <a:cs typeface="Times New Roman" panose="02020603050405020304" pitchFamily="18" charset="0"/>
              </a:rPr>
              <a:t>.” </a:t>
            </a:r>
            <a:r>
              <a:rPr lang="pt-BR" altLang="pt-BR" sz="2800" b="1" u="sng">
                <a:latin typeface="Verdana" panose="020B0604030504040204" pitchFamily="34" charset="0"/>
                <a:cs typeface="Times New Roman" panose="02020603050405020304" pitchFamily="18" charset="0"/>
              </a:rPr>
              <a:t> (1906)</a:t>
            </a:r>
            <a:r>
              <a:rPr lang="pt-BR" altLang="pt-BR" sz="2800" b="1">
                <a:latin typeface="Verdana" panose="020B0604030504040204" pitchFamily="34" charset="0"/>
                <a:cs typeface="Times New Roman" panose="02020603050405020304" pitchFamily="18" charset="0"/>
              </a:rPr>
              <a:t> </a:t>
            </a:r>
          </a:p>
          <a:p>
            <a:pPr marL="609600" indent="-609600" algn="just">
              <a:buFontTx/>
              <a:buNone/>
            </a:pPr>
            <a:r>
              <a:rPr lang="pt-BR" altLang="pt-BR" sz="2800" b="1">
                <a:latin typeface="Verdana" panose="020B0604030504040204" pitchFamily="34" charset="0"/>
                <a:cs typeface="Times New Roman" panose="02020603050405020304" pitchFamily="18" charset="0"/>
              </a:rPr>
              <a:t>    5.2. </a:t>
            </a:r>
            <a:r>
              <a:rPr lang="pt-BR" altLang="pt-BR" sz="2800" b="1" u="sng">
                <a:solidFill>
                  <a:srgbClr val="008080"/>
                </a:solidFill>
                <a:latin typeface="Verdana" panose="020B0604030504040204" pitchFamily="34" charset="0"/>
                <a:cs typeface="Times New Roman" panose="02020603050405020304" pitchFamily="18" charset="0"/>
              </a:rPr>
              <a:t>Conselho Sobre Saúde,362</a:t>
            </a:r>
            <a:r>
              <a:rPr lang="pt-BR" altLang="pt-BR" sz="2800" b="1">
                <a:latin typeface="Verdana" panose="020B0604030504040204" pitchFamily="34" charset="0"/>
                <a:cs typeface="Times New Roman" panose="02020603050405020304" pitchFamily="18" charset="0"/>
              </a:rPr>
              <a:t> -  “O caminho para o trono de Deus está sempre franqueado. Não podeis estar sempre de joelhos em oração, mas vossas silenciosas preces podem ascender constantemente a Deus pedindo força e direção.”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4338">
                                            <p:txEl>
                                              <p:pRg st="0" end="0"/>
                                            </p:txEl>
                                          </p:spTgt>
                                        </p:tgtEl>
                                        <p:attrNameLst>
                                          <p:attrName>style.visibility</p:attrName>
                                        </p:attrNameLst>
                                      </p:cBhvr>
                                      <p:to>
                                        <p:strVal val="visible"/>
                                      </p:to>
                                    </p:set>
                                    <p:animEffect transition="in" filter="blinds(horizontal)">
                                      <p:cBhvr>
                                        <p:cTn id="7" dur="500"/>
                                        <p:tgtEl>
                                          <p:spTgt spid="1433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4338">
                                            <p:txEl>
                                              <p:pRg st="1" end="1"/>
                                            </p:txEl>
                                          </p:spTgt>
                                        </p:tgtEl>
                                        <p:attrNameLst>
                                          <p:attrName>style.visibility</p:attrName>
                                        </p:attrNameLst>
                                      </p:cBhvr>
                                      <p:to>
                                        <p:strVal val="visible"/>
                                      </p:to>
                                    </p:set>
                                    <p:animEffect transition="in" filter="blinds(horizontal)">
                                      <p:cBhvr>
                                        <p:cTn id="12" dur="500"/>
                                        <p:tgtEl>
                                          <p:spTgt spid="1433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build="p" bldLvl="5"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7D54A74E-00B4-40E4-8A94-D50E7194D153}"/>
              </a:ext>
            </a:extLst>
          </p:cNvPr>
          <p:cNvSpPr>
            <a:spLocks noGrp="1" noChangeArrowheads="1"/>
          </p:cNvSpPr>
          <p:nvPr>
            <p:ph type="body" idx="1"/>
          </p:nvPr>
        </p:nvSpPr>
        <p:spPr>
          <a:xfrm>
            <a:off x="304800" y="76200"/>
            <a:ext cx="8610600" cy="6781800"/>
          </a:xfrm>
        </p:spPr>
        <p:txBody>
          <a:bodyPr/>
          <a:lstStyle/>
          <a:p>
            <a:pPr marL="609600" indent="-609600" algn="just">
              <a:buFontTx/>
              <a:buNone/>
            </a:pPr>
            <a:r>
              <a:rPr lang="pt-BR" altLang="pt-BR" sz="2800" b="1">
                <a:latin typeface="Verdana" panose="020B0604030504040204" pitchFamily="34" charset="0"/>
                <a:cs typeface="Times New Roman" panose="02020603050405020304" pitchFamily="18" charset="0"/>
              </a:rPr>
              <a:t>	6. </a:t>
            </a:r>
            <a:r>
              <a:rPr lang="pt-BR" altLang="pt-BR" sz="2800" b="1">
                <a:solidFill>
                  <a:srgbClr val="660033"/>
                </a:solidFill>
                <a:latin typeface="Verdana" panose="020B0604030504040204" pitchFamily="34" charset="0"/>
                <a:cs typeface="Times New Roman" panose="02020603050405020304" pitchFamily="18" charset="0"/>
              </a:rPr>
              <a:t>ANTES DO CULTO</a:t>
            </a:r>
            <a:r>
              <a:rPr lang="pt-BR" altLang="pt-BR" sz="2800" b="1">
                <a:latin typeface="Verdana" panose="020B0604030504040204" pitchFamily="34" charset="0"/>
                <a:cs typeface="Times New Roman" panose="02020603050405020304" pitchFamily="18" charset="0"/>
              </a:rPr>
              <a:t>:  (Aula de liturgia por E.G.White)</a:t>
            </a:r>
          </a:p>
          <a:p>
            <a:pPr marL="609600" indent="-609600" algn="just">
              <a:buFontTx/>
              <a:buNone/>
            </a:pPr>
            <a:r>
              <a:rPr lang="pt-BR" altLang="pt-BR" sz="900" b="1">
                <a:latin typeface="Verdana" panose="020B0604030504040204" pitchFamily="34" charset="0"/>
                <a:cs typeface="Times New Roman" panose="02020603050405020304" pitchFamily="18" charset="0"/>
              </a:rPr>
              <a:t> </a:t>
            </a:r>
          </a:p>
          <a:p>
            <a:pPr marL="609600" indent="-609600" algn="just">
              <a:buFontTx/>
              <a:buNone/>
            </a:pPr>
            <a:r>
              <a:rPr lang="pt-BR" altLang="pt-BR" sz="2800" b="1">
                <a:latin typeface="Verdana" panose="020B0604030504040204" pitchFamily="34" charset="0"/>
                <a:cs typeface="Times New Roman" panose="02020603050405020304" pitchFamily="18" charset="0"/>
              </a:rPr>
              <a:t>	6.1. </a:t>
            </a:r>
            <a:r>
              <a:rPr lang="pt-BR" altLang="pt-BR" sz="2800" b="1" u="sng">
                <a:solidFill>
                  <a:srgbClr val="9900CC"/>
                </a:solidFill>
                <a:latin typeface="Verdana" panose="020B0604030504040204" pitchFamily="34" charset="0"/>
                <a:cs typeface="Times New Roman" panose="02020603050405020304" pitchFamily="18" charset="0"/>
              </a:rPr>
              <a:t>2 TS, 194</a:t>
            </a:r>
            <a:r>
              <a:rPr lang="pt-BR" altLang="pt-BR" sz="2800" b="1">
                <a:latin typeface="Verdana" panose="020B0604030504040204" pitchFamily="34" charset="0"/>
                <a:cs typeface="Times New Roman" panose="02020603050405020304" pitchFamily="18" charset="0"/>
              </a:rPr>
              <a:t> – Quando os crentes penetram na casa de culto, devem guardar a devida compustura e tomar silenciosamente  </a:t>
            </a:r>
            <a:r>
              <a:rPr lang="pt-BR" altLang="pt-BR" sz="2800" b="1" u="sng">
                <a:solidFill>
                  <a:srgbClr val="FF3300"/>
                </a:solidFill>
                <a:latin typeface="Verdana" panose="020B0604030504040204" pitchFamily="34" charset="0"/>
                <a:cs typeface="Times New Roman" panose="02020603050405020304" pitchFamily="18" charset="0"/>
              </a:rPr>
              <a:t>seu lugar</a:t>
            </a:r>
            <a:r>
              <a:rPr lang="pt-BR" altLang="pt-BR" sz="2800" b="1">
                <a:solidFill>
                  <a:srgbClr val="FF3300"/>
                </a:solidFill>
                <a:latin typeface="Verdana" panose="020B0604030504040204" pitchFamily="34" charset="0"/>
                <a:cs typeface="Times New Roman" panose="02020603050405020304" pitchFamily="18" charset="0"/>
              </a:rPr>
              <a:t>.”</a:t>
            </a:r>
            <a:r>
              <a:rPr lang="pt-BR" altLang="pt-BR" sz="2800" b="1">
                <a:latin typeface="Verdana" panose="020B0604030504040204" pitchFamily="34" charset="0"/>
                <a:cs typeface="Times New Roman" panose="02020603050405020304" pitchFamily="18" charset="0"/>
              </a:rPr>
              <a:t> </a:t>
            </a:r>
          </a:p>
          <a:p>
            <a:pPr marL="609600" indent="-609600" algn="just">
              <a:buFontTx/>
              <a:buNone/>
            </a:pPr>
            <a:endParaRPr lang="pt-BR" altLang="pt-BR" sz="1000" b="1">
              <a:latin typeface="Verdana" panose="020B0604030504040204" pitchFamily="34" charset="0"/>
              <a:cs typeface="Times New Roman" panose="02020603050405020304" pitchFamily="18" charset="0"/>
            </a:endParaRPr>
          </a:p>
          <a:p>
            <a:pPr marL="609600" indent="-609600" algn="just">
              <a:buFontTx/>
              <a:buNone/>
            </a:pPr>
            <a:r>
              <a:rPr lang="pt-BR" altLang="pt-BR" sz="2800" b="1">
                <a:latin typeface="Verdana" panose="020B0604030504040204" pitchFamily="34" charset="0"/>
                <a:cs typeface="Times New Roman" panose="02020603050405020304" pitchFamily="18" charset="0"/>
              </a:rPr>
              <a:t>   	6.2. </a:t>
            </a:r>
            <a:r>
              <a:rPr lang="pt-BR" altLang="pt-BR" sz="2800" b="1" u="sng">
                <a:solidFill>
                  <a:srgbClr val="FF3300"/>
                </a:solidFill>
                <a:latin typeface="Verdana" panose="020B0604030504040204" pitchFamily="34" charset="0"/>
                <a:cs typeface="Times New Roman" panose="02020603050405020304" pitchFamily="18" charset="0"/>
              </a:rPr>
              <a:t>Idem, 194</a:t>
            </a:r>
            <a:r>
              <a:rPr lang="pt-BR" altLang="pt-BR" sz="2800" b="1">
                <a:latin typeface="Verdana" panose="020B0604030504040204" pitchFamily="34" charset="0"/>
                <a:cs typeface="Times New Roman" panose="02020603050405020304" pitchFamily="18" charset="0"/>
              </a:rPr>
              <a:t>  - Se faltam alguns minutos para o começo do culto, os crentes devem  entregar-se à devoção e meditação silenciosa, elevando a alma em </a:t>
            </a:r>
            <a:r>
              <a:rPr lang="pt-BR" altLang="pt-BR" sz="2800" b="1" u="sng">
                <a:solidFill>
                  <a:srgbClr val="336600"/>
                </a:solidFill>
                <a:latin typeface="Verdana" panose="020B0604030504040204" pitchFamily="34" charset="0"/>
                <a:cs typeface="Times New Roman" panose="02020603050405020304" pitchFamily="18" charset="0"/>
              </a:rPr>
              <a:t>oração a Deus</a:t>
            </a:r>
            <a:r>
              <a:rPr lang="pt-BR" altLang="pt-BR" sz="2800" b="1">
                <a:latin typeface="Verdana" panose="020B0604030504040204" pitchFamily="34" charset="0"/>
                <a:cs typeface="Times New Roman" panose="02020603050405020304" pitchFamily="18" charset="0"/>
              </a:rPr>
              <a:t>  para que o culto se torne para eles uma benção especial, operando a convicção e conversão em outras almas.”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Effect transition="in" filter="blinds(horizontal)">
                                      <p:cBhvr>
                                        <p:cTn id="7" dur="500"/>
                                        <p:tgtEl>
                                          <p:spTgt spid="1536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5362">
                                            <p:txEl>
                                              <p:pRg st="1" end="1"/>
                                            </p:txEl>
                                          </p:spTgt>
                                        </p:tgtEl>
                                        <p:attrNameLst>
                                          <p:attrName>style.visibility</p:attrName>
                                        </p:attrNameLst>
                                      </p:cBhvr>
                                      <p:to>
                                        <p:strVal val="visible"/>
                                      </p:to>
                                    </p:set>
                                    <p:animEffect transition="in" filter="blinds(horizontal)">
                                      <p:cBhvr>
                                        <p:cTn id="12" dur="500"/>
                                        <p:tgtEl>
                                          <p:spTgt spid="1536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5362">
                                            <p:txEl>
                                              <p:pRg st="2" end="2"/>
                                            </p:txEl>
                                          </p:spTgt>
                                        </p:tgtEl>
                                        <p:attrNameLst>
                                          <p:attrName>style.visibility</p:attrName>
                                        </p:attrNameLst>
                                      </p:cBhvr>
                                      <p:to>
                                        <p:strVal val="visible"/>
                                      </p:to>
                                    </p:set>
                                    <p:animEffect transition="in" filter="blinds(horizontal)">
                                      <p:cBhvr>
                                        <p:cTn id="17" dur="500"/>
                                        <p:tgtEl>
                                          <p:spTgt spid="15362">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5362">
                                            <p:txEl>
                                              <p:pRg st="4" end="4"/>
                                            </p:txEl>
                                          </p:spTgt>
                                        </p:tgtEl>
                                        <p:attrNameLst>
                                          <p:attrName>style.visibility</p:attrName>
                                        </p:attrNameLst>
                                      </p:cBhvr>
                                      <p:to>
                                        <p:strVal val="visible"/>
                                      </p:to>
                                    </p:set>
                                    <p:animEffect transition="in" filter="blinds(horizontal)">
                                      <p:cBhvr>
                                        <p:cTn id="22" dur="500"/>
                                        <p:tgtEl>
                                          <p:spTgt spid="1536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p" bldLvl="5"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2C0EAE79-75C2-4DC3-8AA7-227268668CDF}"/>
              </a:ext>
            </a:extLst>
          </p:cNvPr>
          <p:cNvSpPr>
            <a:spLocks noGrp="1" noChangeArrowheads="1"/>
          </p:cNvSpPr>
          <p:nvPr>
            <p:ph type="body" idx="1"/>
          </p:nvPr>
        </p:nvSpPr>
        <p:spPr>
          <a:xfrm>
            <a:off x="304800" y="152400"/>
            <a:ext cx="8610600" cy="6781800"/>
          </a:xfrm>
        </p:spPr>
        <p:txBody>
          <a:bodyPr/>
          <a:lstStyle/>
          <a:p>
            <a:pPr marL="609600" indent="-609600" algn="just">
              <a:buFontTx/>
              <a:buNone/>
            </a:pPr>
            <a:r>
              <a:rPr lang="pt-BR" altLang="pt-BR" sz="2800" b="1">
                <a:latin typeface="Verdana" panose="020B0604030504040204" pitchFamily="34" charset="0"/>
                <a:cs typeface="Times New Roman" panose="02020603050405020304" pitchFamily="18" charset="0"/>
              </a:rPr>
              <a:t>	7. </a:t>
            </a:r>
            <a:r>
              <a:rPr lang="pt-BR" altLang="pt-BR" sz="2800" b="1">
                <a:solidFill>
                  <a:schemeClr val="accent2"/>
                </a:solidFill>
                <a:latin typeface="Verdana" panose="020B0604030504040204" pitchFamily="34" charset="0"/>
                <a:cs typeface="Times New Roman" panose="02020603050405020304" pitchFamily="18" charset="0"/>
              </a:rPr>
              <a:t>DURANTE O CULTO</a:t>
            </a:r>
            <a:r>
              <a:rPr lang="pt-BR" altLang="pt-BR" sz="2800" b="1">
                <a:latin typeface="Verdana" panose="020B0604030504040204" pitchFamily="34" charset="0"/>
                <a:cs typeface="Times New Roman" panose="02020603050405020304" pitchFamily="18" charset="0"/>
              </a:rPr>
              <a:t>: </a:t>
            </a:r>
            <a:r>
              <a:rPr lang="pt-BR" altLang="pt-BR" sz="2800" b="1" u="sng">
                <a:latin typeface="Verdana" panose="020B0604030504040204" pitchFamily="34" charset="0"/>
                <a:cs typeface="Times New Roman" panose="02020603050405020304" pitchFamily="18" charset="0"/>
              </a:rPr>
              <a:t>( 2 TS, 195)</a:t>
            </a:r>
            <a:endParaRPr lang="pt-BR" altLang="pt-BR" sz="2800" b="1">
              <a:latin typeface="Verdana" panose="020B0604030504040204" pitchFamily="34" charset="0"/>
              <a:cs typeface="Times New Roman" panose="02020603050405020304" pitchFamily="18" charset="0"/>
            </a:endParaRPr>
          </a:p>
          <a:p>
            <a:pPr marL="609600" indent="-609600" algn="just">
              <a:buFontTx/>
              <a:buNone/>
            </a:pPr>
            <a:r>
              <a:rPr lang="pt-BR" altLang="pt-BR" sz="1000" b="1">
                <a:latin typeface="Verdana" panose="020B0604030504040204" pitchFamily="34" charset="0"/>
                <a:cs typeface="Times New Roman" panose="02020603050405020304" pitchFamily="18" charset="0"/>
              </a:rPr>
              <a:t> </a:t>
            </a:r>
          </a:p>
          <a:p>
            <a:pPr marL="609600" indent="-609600" algn="just">
              <a:buFontTx/>
              <a:buNone/>
            </a:pPr>
            <a:r>
              <a:rPr lang="pt-BR" altLang="pt-BR" sz="2800" b="1">
                <a:latin typeface="Verdana" panose="020B0604030504040204" pitchFamily="34" charset="0"/>
                <a:cs typeface="Times New Roman" panose="02020603050405020304" pitchFamily="18" charset="0"/>
              </a:rPr>
              <a:t>	 7.1.“O Ministro deve entrar na casa de oração  com uma postura digna e solene. </a:t>
            </a:r>
            <a:r>
              <a:rPr lang="pt-BR" altLang="pt-BR" sz="2800" b="1" u="sng">
                <a:solidFill>
                  <a:srgbClr val="660033"/>
                </a:solidFill>
                <a:latin typeface="Verdana" panose="020B0604030504040204" pitchFamily="34" charset="0"/>
                <a:cs typeface="Times New Roman" panose="02020603050405020304" pitchFamily="18" charset="0"/>
              </a:rPr>
              <a:t>Chegado ao púlpito</a:t>
            </a:r>
            <a:r>
              <a:rPr lang="pt-BR" altLang="pt-BR" sz="2800" b="1">
                <a:latin typeface="Verdana" panose="020B0604030504040204" pitchFamily="34" charset="0"/>
                <a:cs typeface="Times New Roman" panose="02020603050405020304" pitchFamily="18" charset="0"/>
              </a:rPr>
              <a:t>,  deve </a:t>
            </a:r>
            <a:r>
              <a:rPr lang="pt-BR" altLang="pt-BR" sz="2800" b="1" u="sng">
                <a:solidFill>
                  <a:srgbClr val="FF3300"/>
                </a:solidFill>
                <a:latin typeface="Verdana" panose="020B0604030504040204" pitchFamily="34" charset="0"/>
                <a:cs typeface="Times New Roman" panose="02020603050405020304" pitchFamily="18" charset="0"/>
              </a:rPr>
              <a:t>inclinar-se</a:t>
            </a:r>
            <a:r>
              <a:rPr lang="pt-BR" altLang="pt-BR" sz="2800" b="1">
                <a:latin typeface="Verdana" panose="020B0604030504040204" pitchFamily="34" charset="0"/>
                <a:cs typeface="Times New Roman" panose="02020603050405020304" pitchFamily="18" charset="0"/>
              </a:rPr>
              <a:t> em silenciosa oração e pedir fervorosamente a assistência de Deus...” </a:t>
            </a:r>
          </a:p>
          <a:p>
            <a:pPr marL="609600" indent="-609600" algn="just">
              <a:buFontTx/>
              <a:buNone/>
            </a:pPr>
            <a:endParaRPr lang="pt-BR" altLang="pt-BR" sz="1200" b="1">
              <a:latin typeface="Verdana" panose="020B0604030504040204" pitchFamily="34" charset="0"/>
              <a:cs typeface="Times New Roman" panose="02020603050405020304" pitchFamily="18" charset="0"/>
            </a:endParaRPr>
          </a:p>
          <a:p>
            <a:pPr marL="609600" indent="-609600" algn="just">
              <a:buFontTx/>
              <a:buNone/>
            </a:pPr>
            <a:r>
              <a:rPr lang="pt-BR" altLang="pt-BR" sz="2800" b="1">
                <a:latin typeface="Verdana" panose="020B0604030504040204" pitchFamily="34" charset="0"/>
                <a:cs typeface="Times New Roman" panose="02020603050405020304" pitchFamily="18" charset="0"/>
              </a:rPr>
              <a:t>	7.2. “Cada um dos congregados deve, de </a:t>
            </a:r>
            <a:r>
              <a:rPr lang="pt-BR" altLang="pt-BR" sz="2800" b="1" u="sng">
                <a:solidFill>
                  <a:srgbClr val="9900CC"/>
                </a:solidFill>
                <a:latin typeface="Verdana" panose="020B0604030504040204" pitchFamily="34" charset="0"/>
                <a:cs typeface="Times New Roman" panose="02020603050405020304" pitchFamily="18" charset="0"/>
              </a:rPr>
              <a:t>cabeça inclinada,</a:t>
            </a:r>
            <a:r>
              <a:rPr lang="pt-BR" altLang="pt-BR" sz="2800" b="1">
                <a:latin typeface="Verdana" panose="020B0604030504040204" pitchFamily="34" charset="0"/>
                <a:cs typeface="Times New Roman" panose="02020603050405020304" pitchFamily="18" charset="0"/>
              </a:rPr>
              <a:t> associar-se ao pregador em </a:t>
            </a:r>
            <a:r>
              <a:rPr lang="pt-BR" altLang="pt-BR" sz="2800" b="1" u="sng">
                <a:solidFill>
                  <a:srgbClr val="008080"/>
                </a:solidFill>
                <a:latin typeface="Verdana" panose="020B0604030504040204" pitchFamily="34" charset="0"/>
                <a:cs typeface="Times New Roman" panose="02020603050405020304" pitchFamily="18" charset="0"/>
              </a:rPr>
              <a:t>silenciosa oração</a:t>
            </a:r>
            <a:r>
              <a:rPr lang="pt-BR" altLang="pt-BR" sz="2800" b="1">
                <a:solidFill>
                  <a:srgbClr val="008080"/>
                </a:solidFill>
                <a:latin typeface="Verdana" panose="020B0604030504040204" pitchFamily="34" charset="0"/>
                <a:cs typeface="Times New Roman" panose="02020603050405020304" pitchFamily="18" charset="0"/>
              </a:rPr>
              <a:t>,</a:t>
            </a:r>
            <a:r>
              <a:rPr lang="pt-BR" altLang="pt-BR" sz="2800" b="1">
                <a:latin typeface="Verdana" panose="020B0604030504040204" pitchFamily="34" charset="0"/>
                <a:cs typeface="Times New Roman" panose="02020603050405020304" pitchFamily="18" charset="0"/>
              </a:rPr>
              <a:t> e suplicar a Deus que abençoe a reunião pela Sua presença, imprimindo virtude à palavra ministrada por lábios humanos.”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386">
                                            <p:txEl>
                                              <p:pRg st="0" end="0"/>
                                            </p:txEl>
                                          </p:spTgt>
                                        </p:tgtEl>
                                        <p:attrNameLst>
                                          <p:attrName>style.visibility</p:attrName>
                                        </p:attrNameLst>
                                      </p:cBhvr>
                                      <p:to>
                                        <p:strVal val="visible"/>
                                      </p:to>
                                    </p:set>
                                    <p:animEffect transition="in" filter="blinds(horizontal)">
                                      <p:cBhvr>
                                        <p:cTn id="7" dur="500"/>
                                        <p:tgtEl>
                                          <p:spTgt spid="1638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6386">
                                            <p:txEl>
                                              <p:pRg st="1" end="1"/>
                                            </p:txEl>
                                          </p:spTgt>
                                        </p:tgtEl>
                                        <p:attrNameLst>
                                          <p:attrName>style.visibility</p:attrName>
                                        </p:attrNameLst>
                                      </p:cBhvr>
                                      <p:to>
                                        <p:strVal val="visible"/>
                                      </p:to>
                                    </p:set>
                                    <p:animEffect transition="in" filter="blinds(horizontal)">
                                      <p:cBhvr>
                                        <p:cTn id="12" dur="500"/>
                                        <p:tgtEl>
                                          <p:spTgt spid="1638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6386">
                                            <p:txEl>
                                              <p:pRg st="2" end="2"/>
                                            </p:txEl>
                                          </p:spTgt>
                                        </p:tgtEl>
                                        <p:attrNameLst>
                                          <p:attrName>style.visibility</p:attrName>
                                        </p:attrNameLst>
                                      </p:cBhvr>
                                      <p:to>
                                        <p:strVal val="visible"/>
                                      </p:to>
                                    </p:set>
                                    <p:animEffect transition="in" filter="blinds(horizontal)">
                                      <p:cBhvr>
                                        <p:cTn id="17" dur="500"/>
                                        <p:tgtEl>
                                          <p:spTgt spid="16386">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6386">
                                            <p:txEl>
                                              <p:pRg st="4" end="4"/>
                                            </p:txEl>
                                          </p:spTgt>
                                        </p:tgtEl>
                                        <p:attrNameLst>
                                          <p:attrName>style.visibility</p:attrName>
                                        </p:attrNameLst>
                                      </p:cBhvr>
                                      <p:to>
                                        <p:strVal val="visible"/>
                                      </p:to>
                                    </p:set>
                                    <p:animEffect transition="in" filter="blinds(horizontal)">
                                      <p:cBhvr>
                                        <p:cTn id="22" dur="500"/>
                                        <p:tgtEl>
                                          <p:spTgt spid="1638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build="p" bldLvl="5"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0DBC0B81-7D20-44D3-91E2-B8268E7C623C}"/>
              </a:ext>
            </a:extLst>
          </p:cNvPr>
          <p:cNvSpPr>
            <a:spLocks noGrp="1" noChangeArrowheads="1"/>
          </p:cNvSpPr>
          <p:nvPr>
            <p:ph type="body" idx="1"/>
          </p:nvPr>
        </p:nvSpPr>
        <p:spPr>
          <a:xfrm>
            <a:off x="304800" y="152400"/>
            <a:ext cx="8610600" cy="6781800"/>
          </a:xfrm>
        </p:spPr>
        <p:txBody>
          <a:bodyPr/>
          <a:lstStyle/>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7.3. </a:t>
            </a:r>
            <a:r>
              <a:rPr lang="pt-BR" altLang="pt-BR" sz="2800" b="1">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 </a:t>
            </a:r>
            <a:r>
              <a:rPr lang="pt-BR" altLang="pt-BR" sz="2800" b="1" u="sng">
                <a:solidFill>
                  <a:srgbClr val="FF3300"/>
                </a:solidFill>
                <a:latin typeface="Verdana" panose="020B0604030504040204" pitchFamily="34" charset="0"/>
                <a:cs typeface="Times New Roman" panose="02020603050405020304" pitchFamily="18" charset="0"/>
              </a:rPr>
              <a:t>2 TS,195</a:t>
            </a:r>
            <a:r>
              <a:rPr lang="pt-BR" altLang="pt-BR" sz="2800" b="1">
                <a:latin typeface="Verdana" panose="020B0604030504040204" pitchFamily="34" charset="0"/>
                <a:cs typeface="Times New Roman" panose="02020603050405020304" pitchFamily="18" charset="0"/>
              </a:rPr>
              <a:t> -  “Ao ser aberta a reunião com oração, cada qual deve ajoelhar-se na presença do Altíssimo e elevar o coração a Deus em silenciosa devoção.”</a:t>
            </a:r>
          </a:p>
          <a:p>
            <a:pPr marL="609600" indent="-609600" algn="just">
              <a:lnSpc>
                <a:spcPct val="90000"/>
              </a:lnSpc>
              <a:buFontTx/>
              <a:buNone/>
            </a:pPr>
            <a:r>
              <a:rPr lang="pt-BR" altLang="pt-BR" sz="900" b="1">
                <a:latin typeface="Verdana" panose="020B0604030504040204" pitchFamily="34" charset="0"/>
                <a:cs typeface="Times New Roman" panose="02020603050405020304" pitchFamily="18" charset="0"/>
              </a:rPr>
              <a:t> </a:t>
            </a: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7.4. </a:t>
            </a:r>
            <a:r>
              <a:rPr lang="pt-BR" altLang="pt-BR" sz="2800" b="1" u="sng">
                <a:solidFill>
                  <a:schemeClr val="accent2"/>
                </a:solidFill>
                <a:latin typeface="Verdana" panose="020B0604030504040204" pitchFamily="34" charset="0"/>
                <a:cs typeface="Times New Roman" panose="02020603050405020304" pitchFamily="18" charset="0"/>
              </a:rPr>
              <a:t>2 TS, 195</a:t>
            </a:r>
            <a:r>
              <a:rPr lang="pt-BR" altLang="pt-BR" sz="2800" b="1">
                <a:latin typeface="Verdana" panose="020B0604030504040204" pitchFamily="34" charset="0"/>
                <a:cs typeface="Times New Roman" panose="02020603050405020304" pitchFamily="18" charset="0"/>
              </a:rPr>
              <a:t> – “Quando a Palavra é exposta, deveis lembrar-vos, irmãos, de que é a voz de Deus que vos está falando por meio de Seu povo. Escutai com atenção.” </a:t>
            </a:r>
          </a:p>
          <a:p>
            <a:pPr marL="609600" indent="-609600" algn="just">
              <a:lnSpc>
                <a:spcPct val="90000"/>
              </a:lnSpc>
              <a:buFontTx/>
              <a:buNone/>
            </a:pPr>
            <a:endParaRPr lang="pt-BR" altLang="pt-BR" sz="1000" b="1">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8. </a:t>
            </a:r>
            <a:r>
              <a:rPr lang="pt-BR" altLang="pt-BR" sz="2800" b="1" u="sng">
                <a:solidFill>
                  <a:srgbClr val="008080"/>
                </a:solidFill>
                <a:latin typeface="Verdana" panose="020B0604030504040204" pitchFamily="34" charset="0"/>
                <a:cs typeface="Times New Roman" panose="02020603050405020304" pitchFamily="18" charset="0"/>
              </a:rPr>
              <a:t>DEPOIS DO CULTO</a:t>
            </a:r>
            <a:r>
              <a:rPr lang="pt-BR" altLang="pt-BR" sz="2800" b="1">
                <a:solidFill>
                  <a:srgbClr val="008080"/>
                </a:solidFill>
                <a:latin typeface="Verdana" panose="020B0604030504040204" pitchFamily="34" charset="0"/>
                <a:cs typeface="Times New Roman" panose="02020603050405020304" pitchFamily="18" charset="0"/>
              </a:rPr>
              <a:t>:</a:t>
            </a:r>
            <a:r>
              <a:rPr lang="pt-BR" altLang="pt-BR" sz="2800" b="1">
                <a:latin typeface="Verdana" panose="020B0604030504040204" pitchFamily="34" charset="0"/>
                <a:cs typeface="Times New Roman" panose="02020603050405020304" pitchFamily="18" charset="0"/>
              </a:rPr>
              <a:t> </a:t>
            </a:r>
            <a:r>
              <a:rPr lang="pt-BR" altLang="pt-BR" sz="2800" b="1" u="sng">
                <a:latin typeface="Verdana" panose="020B0604030504040204" pitchFamily="34" charset="0"/>
                <a:cs typeface="Times New Roman" panose="02020603050405020304" pitchFamily="18" charset="0"/>
              </a:rPr>
              <a:t> (2 TS, 196)</a:t>
            </a:r>
            <a:r>
              <a:rPr lang="pt-BR" altLang="pt-BR" sz="2800" b="1">
                <a:latin typeface="Verdana" panose="020B0604030504040204" pitchFamily="34" charset="0"/>
                <a:cs typeface="Times New Roman" panose="02020603050405020304" pitchFamily="18" charset="0"/>
              </a:rPr>
              <a:t> </a:t>
            </a: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8.1. Ao ser pronunciada a benção, todos devem conservar-se quietos, como temendo ficar privados da paz de Cristo.”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410">
                                            <p:txEl>
                                              <p:pRg st="0" end="0"/>
                                            </p:txEl>
                                          </p:spTgt>
                                        </p:tgtEl>
                                        <p:attrNameLst>
                                          <p:attrName>style.visibility</p:attrName>
                                        </p:attrNameLst>
                                      </p:cBhvr>
                                      <p:to>
                                        <p:strVal val="visible"/>
                                      </p:to>
                                    </p:set>
                                    <p:animEffect transition="in" filter="blinds(horizontal)">
                                      <p:cBhvr>
                                        <p:cTn id="7" dur="500"/>
                                        <p:tgtEl>
                                          <p:spTgt spid="1741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7410">
                                            <p:txEl>
                                              <p:pRg st="1" end="1"/>
                                            </p:txEl>
                                          </p:spTgt>
                                        </p:tgtEl>
                                        <p:attrNameLst>
                                          <p:attrName>style.visibility</p:attrName>
                                        </p:attrNameLst>
                                      </p:cBhvr>
                                      <p:to>
                                        <p:strVal val="visible"/>
                                      </p:to>
                                    </p:set>
                                    <p:animEffect transition="in" filter="blinds(horizontal)">
                                      <p:cBhvr>
                                        <p:cTn id="12" dur="500"/>
                                        <p:tgtEl>
                                          <p:spTgt spid="1741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7410">
                                            <p:txEl>
                                              <p:pRg st="2" end="2"/>
                                            </p:txEl>
                                          </p:spTgt>
                                        </p:tgtEl>
                                        <p:attrNameLst>
                                          <p:attrName>style.visibility</p:attrName>
                                        </p:attrNameLst>
                                      </p:cBhvr>
                                      <p:to>
                                        <p:strVal val="visible"/>
                                      </p:to>
                                    </p:set>
                                    <p:animEffect transition="in" filter="blinds(horizontal)">
                                      <p:cBhvr>
                                        <p:cTn id="17" dur="500"/>
                                        <p:tgtEl>
                                          <p:spTgt spid="17410">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7410">
                                            <p:txEl>
                                              <p:pRg st="4" end="4"/>
                                            </p:txEl>
                                          </p:spTgt>
                                        </p:tgtEl>
                                        <p:attrNameLst>
                                          <p:attrName>style.visibility</p:attrName>
                                        </p:attrNameLst>
                                      </p:cBhvr>
                                      <p:to>
                                        <p:strVal val="visible"/>
                                      </p:to>
                                    </p:set>
                                    <p:animEffect transition="in" filter="blinds(horizontal)">
                                      <p:cBhvr>
                                        <p:cTn id="22" dur="500"/>
                                        <p:tgtEl>
                                          <p:spTgt spid="17410">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7410">
                                            <p:txEl>
                                              <p:pRg st="5" end="5"/>
                                            </p:txEl>
                                          </p:spTgt>
                                        </p:tgtEl>
                                        <p:attrNameLst>
                                          <p:attrName>style.visibility</p:attrName>
                                        </p:attrNameLst>
                                      </p:cBhvr>
                                      <p:to>
                                        <p:strVal val="visible"/>
                                      </p:to>
                                    </p:set>
                                    <p:animEffect transition="in" filter="blinds(horizontal)">
                                      <p:cBhvr>
                                        <p:cTn id="27" dur="500"/>
                                        <p:tgtEl>
                                          <p:spTgt spid="1741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build="p" bldLvl="5"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AE5C8D98-97A0-41AD-AF89-4DCAF1CCC15C}"/>
              </a:ext>
            </a:extLst>
          </p:cNvPr>
          <p:cNvSpPr>
            <a:spLocks noGrp="1" noChangeArrowheads="1"/>
          </p:cNvSpPr>
          <p:nvPr>
            <p:ph type="body" idx="1"/>
          </p:nvPr>
        </p:nvSpPr>
        <p:spPr>
          <a:xfrm>
            <a:off x="304800" y="152400"/>
            <a:ext cx="8610600" cy="6781800"/>
          </a:xfrm>
        </p:spPr>
        <p:txBody>
          <a:bodyPr/>
          <a:lstStyle/>
          <a:p>
            <a:pPr marL="609600" indent="-609600" algn="just">
              <a:lnSpc>
                <a:spcPct val="90000"/>
              </a:lnSpc>
              <a:buFontTx/>
              <a:buNone/>
            </a:pPr>
            <a:r>
              <a:rPr lang="pt-BR" altLang="pt-BR" sz="2400" b="1">
                <a:latin typeface="Verdana" panose="020B0604030504040204" pitchFamily="34" charset="0"/>
                <a:cs typeface="Times New Roman" panose="02020603050405020304" pitchFamily="18" charset="0"/>
              </a:rPr>
              <a:t>	</a:t>
            </a:r>
            <a:r>
              <a:rPr lang="pt-BR" altLang="pt-BR" sz="2800" b="1">
                <a:solidFill>
                  <a:srgbClr val="008080"/>
                </a:solidFill>
                <a:latin typeface="Verdana" panose="020B0604030504040204" pitchFamily="34" charset="0"/>
                <a:cs typeface="Times New Roman" panose="02020603050405020304" pitchFamily="18" charset="0"/>
              </a:rPr>
              <a:t>9. </a:t>
            </a:r>
            <a:r>
              <a:rPr lang="pt-BR" altLang="pt-BR" sz="2800" b="1" u="sng">
                <a:solidFill>
                  <a:srgbClr val="008080"/>
                </a:solidFill>
                <a:latin typeface="Verdana" panose="020B0604030504040204" pitchFamily="34" charset="0"/>
                <a:cs typeface="Times New Roman" panose="02020603050405020304" pitchFamily="18" charset="0"/>
              </a:rPr>
              <a:t>REPREENSÃO POR ORAR EM PÉ NA ORAÇÃO QUE ANTECEDE A MENSAGEM</a:t>
            </a:r>
            <a:r>
              <a:rPr lang="pt-BR" altLang="pt-BR" sz="2800" b="1">
                <a:solidFill>
                  <a:srgbClr val="008080"/>
                </a:solidFill>
                <a:latin typeface="Verdana" panose="020B0604030504040204" pitchFamily="34" charset="0"/>
                <a:cs typeface="Times New Roman" panose="02020603050405020304" pitchFamily="18" charset="0"/>
              </a:rPr>
              <a:t>:</a:t>
            </a:r>
          </a:p>
          <a:p>
            <a:pPr marL="609600" indent="-609600" algn="just">
              <a:lnSpc>
                <a:spcPct val="90000"/>
              </a:lnSpc>
              <a:buFontTx/>
              <a:buNone/>
            </a:pPr>
            <a:r>
              <a:rPr lang="pt-BR" altLang="pt-BR" sz="1000" b="1">
                <a:latin typeface="Verdana" panose="020B0604030504040204" pitchFamily="34" charset="0"/>
                <a:cs typeface="Times New Roman" panose="02020603050405020304" pitchFamily="18" charset="0"/>
              </a:rPr>
              <a:t>   </a:t>
            </a: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9.1. </a:t>
            </a:r>
            <a:r>
              <a:rPr lang="pt-BR" altLang="pt-BR" sz="2800" b="1" u="sng">
                <a:solidFill>
                  <a:srgbClr val="FF3300"/>
                </a:solidFill>
                <a:latin typeface="Verdana" panose="020B0604030504040204" pitchFamily="34" charset="0"/>
                <a:cs typeface="Times New Roman" panose="02020603050405020304" pitchFamily="18" charset="0"/>
              </a:rPr>
              <a:t>2 ME, 311</a:t>
            </a:r>
            <a:r>
              <a:rPr lang="pt-BR" altLang="pt-BR" sz="2800" b="1" u="sng">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 “Onde obtiveram nossos irmãos a idéia de que deviam ficar em pé quando oram a Deus?  Alguém que por cerca de cinco anos se educou em Battle Creek, foi solicitado a fazer a oração </a:t>
            </a:r>
            <a:r>
              <a:rPr lang="pt-BR" altLang="pt-BR" sz="2800" b="1" u="sng">
                <a:solidFill>
                  <a:srgbClr val="660033"/>
                </a:solidFill>
                <a:latin typeface="Verdana" panose="020B0604030504040204" pitchFamily="34" charset="0"/>
                <a:cs typeface="Times New Roman" panose="02020603050405020304" pitchFamily="18" charset="0"/>
              </a:rPr>
              <a:t>antes que a irmã White falasse ao povo</a:t>
            </a:r>
            <a:r>
              <a:rPr lang="pt-BR" altLang="pt-BR" sz="2800" b="1">
                <a:latin typeface="Verdana" panose="020B0604030504040204" pitchFamily="34" charset="0"/>
                <a:cs typeface="Times New Roman" panose="02020603050405020304" pitchFamily="18" charset="0"/>
              </a:rPr>
              <a:t>.  Mas quando o vi  pôr-se em pé enquanto os lábios se iam abrir em oração a Deus, minha alma foi levada no íntimo a dar-lhe uma repreensão pública. Chamando-o por nome, disse-lhe: Prostre-se de joelhos! Esta é sempre a posição apropriada.”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8434">
                                            <p:txEl>
                                              <p:pRg st="0" end="0"/>
                                            </p:txEl>
                                          </p:spTgt>
                                        </p:tgtEl>
                                        <p:attrNameLst>
                                          <p:attrName>style.visibility</p:attrName>
                                        </p:attrNameLst>
                                      </p:cBhvr>
                                      <p:to>
                                        <p:strVal val="visible"/>
                                      </p:to>
                                    </p:set>
                                    <p:animEffect transition="in" filter="blinds(horizontal)">
                                      <p:cBhvr>
                                        <p:cTn id="7" dur="500"/>
                                        <p:tgtEl>
                                          <p:spTgt spid="1843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8434">
                                            <p:txEl>
                                              <p:pRg st="1" end="1"/>
                                            </p:txEl>
                                          </p:spTgt>
                                        </p:tgtEl>
                                        <p:attrNameLst>
                                          <p:attrName>style.visibility</p:attrName>
                                        </p:attrNameLst>
                                      </p:cBhvr>
                                      <p:to>
                                        <p:strVal val="visible"/>
                                      </p:to>
                                    </p:set>
                                    <p:animEffect transition="in" filter="blinds(horizontal)">
                                      <p:cBhvr>
                                        <p:cTn id="12" dur="500"/>
                                        <p:tgtEl>
                                          <p:spTgt spid="18434">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8434">
                                            <p:txEl>
                                              <p:pRg st="2" end="2"/>
                                            </p:txEl>
                                          </p:spTgt>
                                        </p:tgtEl>
                                        <p:attrNameLst>
                                          <p:attrName>style.visibility</p:attrName>
                                        </p:attrNameLst>
                                      </p:cBhvr>
                                      <p:to>
                                        <p:strVal val="visible"/>
                                      </p:to>
                                    </p:set>
                                    <p:animEffect transition="in" filter="blinds(horizontal)">
                                      <p:cBhvr>
                                        <p:cTn id="17" dur="500"/>
                                        <p:tgtEl>
                                          <p:spTgt spid="1843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build="p" bldLvl="5"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72D5444B-B893-401B-9F9C-6695E58538F1}"/>
              </a:ext>
            </a:extLst>
          </p:cNvPr>
          <p:cNvSpPr>
            <a:spLocks noGrp="1" noChangeArrowheads="1"/>
          </p:cNvSpPr>
          <p:nvPr>
            <p:ph type="body" idx="1"/>
          </p:nvPr>
        </p:nvSpPr>
        <p:spPr>
          <a:xfrm>
            <a:off x="304800" y="152400"/>
            <a:ext cx="8610600" cy="6781800"/>
          </a:xfrm>
        </p:spPr>
        <p:txBody>
          <a:bodyPr/>
          <a:lstStyle/>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9.1.1. Notem que o irmão mencionado, foi solicitado a fazer a oração </a:t>
            </a:r>
            <a:r>
              <a:rPr lang="pt-BR" altLang="pt-BR" sz="2800" b="1" u="sng">
                <a:latin typeface="Verdana" panose="020B0604030504040204" pitchFamily="34" charset="0"/>
                <a:cs typeface="Times New Roman" panose="02020603050405020304" pitchFamily="18" charset="0"/>
              </a:rPr>
              <a:t> </a:t>
            </a:r>
            <a:r>
              <a:rPr lang="pt-BR" altLang="pt-BR" sz="2800" b="1" u="sng">
                <a:solidFill>
                  <a:srgbClr val="FF3300"/>
                </a:solidFill>
                <a:latin typeface="Verdana" panose="020B0604030504040204" pitchFamily="34" charset="0"/>
                <a:cs typeface="Times New Roman" panose="02020603050405020304" pitchFamily="18" charset="0"/>
              </a:rPr>
              <a:t>antes da pregação</a:t>
            </a:r>
            <a:r>
              <a:rPr lang="pt-BR" altLang="pt-BR" sz="2800" b="1">
                <a:latin typeface="Verdana" panose="020B0604030504040204" pitchFamily="34" charset="0"/>
                <a:cs typeface="Times New Roman" panose="02020603050405020304" pitchFamily="18" charset="0"/>
              </a:rPr>
              <a:t>  que seria feita por Ellen White. Ela o repreendeu porque a oração que antecede ao sermão, a oração do início do culto deve ser de joelhos, mas aquele irmão ia fazê-la em pé e então foi exortado a fazê-la ajoelhado.</a:t>
            </a: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9.1.2. Se aquela oração  fosse feita no final do culto, na benção final, certamente Ellen White não repreenderia o irmão mencionado se ele a proferisse em pé, porque ela mesma, em várias ocasiões orou em pé no final do culto, conforme veremos a seguir: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9458">
                                            <p:txEl>
                                              <p:pRg st="0" end="0"/>
                                            </p:txEl>
                                          </p:spTgt>
                                        </p:tgtEl>
                                        <p:attrNameLst>
                                          <p:attrName>style.visibility</p:attrName>
                                        </p:attrNameLst>
                                      </p:cBhvr>
                                      <p:to>
                                        <p:strVal val="visible"/>
                                      </p:to>
                                    </p:set>
                                    <p:animEffect transition="in" filter="blinds(horizontal)">
                                      <p:cBhvr>
                                        <p:cTn id="7" dur="500"/>
                                        <p:tgtEl>
                                          <p:spTgt spid="1945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9458">
                                            <p:txEl>
                                              <p:pRg st="1" end="1"/>
                                            </p:txEl>
                                          </p:spTgt>
                                        </p:tgtEl>
                                        <p:attrNameLst>
                                          <p:attrName>style.visibility</p:attrName>
                                        </p:attrNameLst>
                                      </p:cBhvr>
                                      <p:to>
                                        <p:strVal val="visible"/>
                                      </p:to>
                                    </p:set>
                                    <p:animEffect transition="in" filter="blinds(horizontal)">
                                      <p:cBhvr>
                                        <p:cTn id="12" dur="500"/>
                                        <p:tgtEl>
                                          <p:spTgt spid="1945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build="p" bldLvl="5"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C26F1A98-4F23-41E1-B501-E4C8E58016A3}"/>
              </a:ext>
            </a:extLst>
          </p:cNvPr>
          <p:cNvSpPr>
            <a:spLocks noGrp="1" noChangeArrowheads="1"/>
          </p:cNvSpPr>
          <p:nvPr>
            <p:ph type="body" idx="1"/>
          </p:nvPr>
        </p:nvSpPr>
        <p:spPr>
          <a:xfrm>
            <a:off x="304800" y="152400"/>
            <a:ext cx="8610600" cy="6781800"/>
          </a:xfrm>
        </p:spPr>
        <p:txBody>
          <a:bodyPr/>
          <a:lstStyle/>
          <a:p>
            <a:pPr marL="609600" indent="-609600" algn="just">
              <a:buFontTx/>
              <a:buNone/>
            </a:pPr>
            <a:endParaRPr lang="pt-BR" altLang="pt-BR" sz="2800" b="1">
              <a:latin typeface="Verdana" panose="020B0604030504040204" pitchFamily="34" charset="0"/>
              <a:cs typeface="Times New Roman" panose="02020603050405020304" pitchFamily="18" charset="0"/>
            </a:endParaRPr>
          </a:p>
          <a:p>
            <a:pPr marL="609600" indent="-609600" algn="just">
              <a:buFontTx/>
              <a:buNone/>
            </a:pPr>
            <a:r>
              <a:rPr lang="pt-BR" altLang="pt-BR" sz="2800" b="1">
                <a:latin typeface="Verdana" panose="020B0604030504040204" pitchFamily="34" charset="0"/>
                <a:cs typeface="Times New Roman" panose="02020603050405020304" pitchFamily="18" charset="0"/>
              </a:rPr>
              <a:t>10.  </a:t>
            </a:r>
            <a:r>
              <a:rPr lang="pt-BR" altLang="pt-BR" sz="2800" b="1" u="sng">
                <a:solidFill>
                  <a:srgbClr val="660033"/>
                </a:solidFill>
                <a:latin typeface="Verdana" panose="020B0604030504040204" pitchFamily="34" charset="0"/>
                <a:cs typeface="Times New Roman" panose="02020603050405020304" pitchFamily="18" charset="0"/>
              </a:rPr>
              <a:t>ELLEN WHITE  ORANDO EM PÉ COM A CONGREGAÇÃO</a:t>
            </a:r>
            <a:r>
              <a:rPr lang="pt-BR" altLang="pt-BR" sz="2800" b="1">
                <a:solidFill>
                  <a:srgbClr val="660033"/>
                </a:solidFill>
                <a:latin typeface="Verdana" panose="020B0604030504040204" pitchFamily="34" charset="0"/>
                <a:cs typeface="Times New Roman" panose="02020603050405020304" pitchFamily="18" charset="0"/>
              </a:rPr>
              <a:t>:</a:t>
            </a:r>
          </a:p>
          <a:p>
            <a:pPr marL="609600" indent="-609600" algn="just">
              <a:buFontTx/>
              <a:buNone/>
            </a:pPr>
            <a:endParaRPr lang="pt-BR" altLang="pt-BR" sz="1200" b="1">
              <a:solidFill>
                <a:srgbClr val="660033"/>
              </a:solidFill>
              <a:latin typeface="Verdana" panose="020B0604030504040204" pitchFamily="34" charset="0"/>
              <a:cs typeface="Times New Roman" panose="02020603050405020304" pitchFamily="18" charset="0"/>
            </a:endParaRPr>
          </a:p>
          <a:p>
            <a:pPr marL="609600" indent="-609600" algn="just">
              <a:buFontTx/>
              <a:buNone/>
            </a:pPr>
            <a:endParaRPr lang="pt-BR" altLang="pt-BR" sz="1200" b="1">
              <a:solidFill>
                <a:srgbClr val="660033"/>
              </a:solidFill>
              <a:latin typeface="Verdana" panose="020B0604030504040204" pitchFamily="34" charset="0"/>
              <a:cs typeface="Times New Roman" panose="02020603050405020304" pitchFamily="18" charset="0"/>
            </a:endParaRPr>
          </a:p>
          <a:p>
            <a:pPr marL="609600" indent="-609600" algn="just">
              <a:buFontTx/>
              <a:buNone/>
            </a:pPr>
            <a:r>
              <a:rPr lang="pt-BR" altLang="pt-BR" sz="2800" b="1">
                <a:latin typeface="Verdana" panose="020B0604030504040204" pitchFamily="34" charset="0"/>
                <a:cs typeface="Times New Roman" panose="02020603050405020304" pitchFamily="18" charset="0"/>
              </a:rPr>
              <a:t>	10.1. </a:t>
            </a:r>
            <a:r>
              <a:rPr lang="pt-BR" altLang="pt-BR" sz="2800" b="1" u="sng">
                <a:solidFill>
                  <a:srgbClr val="FF3300"/>
                </a:solidFill>
                <a:latin typeface="Verdana" panose="020B0604030504040204" pitchFamily="34" charset="0"/>
                <a:cs typeface="Times New Roman" panose="02020603050405020304" pitchFamily="18" charset="0"/>
              </a:rPr>
              <a:t>1 ME, 152 (1909)</a:t>
            </a:r>
            <a:r>
              <a:rPr lang="pt-BR" altLang="pt-BR" sz="2800" b="1" u="sng">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 Meus irmãos e minhas irmãs, buscai ao Senhor enquanto se pode achar... Que o Senhor vos ajude a lançar mão dessa obra como nunca dantes o fizestes. Fá-lo-eis? </a:t>
            </a:r>
            <a:r>
              <a:rPr lang="pt-BR" altLang="pt-BR" sz="2800" b="1" u="sng">
                <a:solidFill>
                  <a:srgbClr val="9900CC"/>
                </a:solidFill>
                <a:latin typeface="Verdana" panose="020B0604030504040204" pitchFamily="34" charset="0"/>
                <a:cs typeface="Times New Roman" panose="02020603050405020304" pitchFamily="18" charset="0"/>
              </a:rPr>
              <a:t>Erguer-vos-eis aqui</a:t>
            </a:r>
            <a:r>
              <a:rPr lang="pt-BR" altLang="pt-BR" sz="2800" b="1">
                <a:latin typeface="Verdana" panose="020B0604030504040204" pitchFamily="34" charset="0"/>
                <a:cs typeface="Times New Roman" panose="02020603050405020304" pitchFamily="18" charset="0"/>
              </a:rPr>
              <a:t> e dareis testemunho de que fareis de Deus vossa confiança e vosso ajudador? (</a:t>
            </a:r>
            <a:r>
              <a:rPr lang="pt-BR" altLang="pt-BR" sz="2800" b="1" u="sng">
                <a:solidFill>
                  <a:srgbClr val="336600"/>
                </a:solidFill>
                <a:latin typeface="Verdana" panose="020B0604030504040204" pitchFamily="34" charset="0"/>
                <a:cs typeface="Times New Roman" panose="02020603050405020304" pitchFamily="18" charset="0"/>
              </a:rPr>
              <a:t>Levanta-se a congregação</a:t>
            </a:r>
            <a:r>
              <a:rPr lang="pt-BR" altLang="pt-BR" sz="2800" b="1" u="sng">
                <a:latin typeface="Verdana" panose="020B0604030504040204" pitchFamily="34" charset="0"/>
                <a:cs typeface="Times New Roman" panose="02020603050405020304" pitchFamily="18" charset="0"/>
              </a:rPr>
              <a:t>)</a:t>
            </a:r>
            <a:endParaRPr lang="pt-BR" altLang="pt-BR" sz="2800" b="1">
              <a:latin typeface="Verdana" panose="020B0604030504040204" pitchFamily="34" charset="0"/>
              <a:cs typeface="Times New Roman" panose="02020603050405020304" pitchFamily="18" charset="0"/>
            </a:endParaRPr>
          </a:p>
          <a:p>
            <a:pPr marL="609600" indent="-609600" algn="just">
              <a:buFontTx/>
              <a:buNone/>
            </a:pPr>
            <a:r>
              <a:rPr lang="pt-BR" altLang="pt-BR" sz="2800" b="1">
                <a:latin typeface="Verdana" panose="020B0604030504040204" pitchFamily="34" charset="0"/>
                <a:cs typeface="Times New Roman" panose="02020603050405020304" pitchFamily="18" charset="0"/>
              </a:rPr>
              <a:t> </a:t>
            </a:r>
          </a:p>
          <a:p>
            <a:pPr marL="609600" indent="-609600" algn="just">
              <a:buFontTx/>
              <a:buNone/>
            </a:pPr>
            <a:endParaRPr lang="pt-BR" altLang="pt-BR" sz="2800" b="1">
              <a:latin typeface="Verdan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482">
                                            <p:txEl>
                                              <p:pRg st="1" end="1"/>
                                            </p:txEl>
                                          </p:spTgt>
                                        </p:tgtEl>
                                        <p:attrNameLst>
                                          <p:attrName>style.visibility</p:attrName>
                                        </p:attrNameLst>
                                      </p:cBhvr>
                                      <p:to>
                                        <p:strVal val="visible"/>
                                      </p:to>
                                    </p:set>
                                    <p:animEffect transition="in" filter="blinds(horizontal)">
                                      <p:cBhvr>
                                        <p:cTn id="7" dur="500"/>
                                        <p:tgtEl>
                                          <p:spTgt spid="20482">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0482">
                                            <p:txEl>
                                              <p:pRg st="4" end="4"/>
                                            </p:txEl>
                                          </p:spTgt>
                                        </p:tgtEl>
                                        <p:attrNameLst>
                                          <p:attrName>style.visibility</p:attrName>
                                        </p:attrNameLst>
                                      </p:cBhvr>
                                      <p:to>
                                        <p:strVal val="visible"/>
                                      </p:to>
                                    </p:set>
                                    <p:animEffect transition="in" filter="blinds(horizontal)">
                                      <p:cBhvr>
                                        <p:cTn id="12" dur="500"/>
                                        <p:tgtEl>
                                          <p:spTgt spid="20482">
                                            <p:txEl>
                                              <p:pRg st="4" end="4"/>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0482">
                                            <p:txEl>
                                              <p:pRg st="5" end="5"/>
                                            </p:txEl>
                                          </p:spTgt>
                                        </p:tgtEl>
                                        <p:attrNameLst>
                                          <p:attrName>style.visibility</p:attrName>
                                        </p:attrNameLst>
                                      </p:cBhvr>
                                      <p:to>
                                        <p:strVal val="visible"/>
                                      </p:to>
                                    </p:set>
                                    <p:animEffect transition="in" filter="blinds(horizontal)">
                                      <p:cBhvr>
                                        <p:cTn id="17" dur="500"/>
                                        <p:tgtEl>
                                          <p:spTgt spid="2048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build="p" bldLvl="5"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5" name="Rectangle 3">
            <a:extLst>
              <a:ext uri="{FF2B5EF4-FFF2-40B4-BE49-F238E27FC236}">
                <a16:creationId xmlns:a16="http://schemas.microsoft.com/office/drawing/2014/main" id="{AA5C827A-1A8F-4693-B306-19F9D92D1ED4}"/>
              </a:ext>
            </a:extLst>
          </p:cNvPr>
          <p:cNvSpPr>
            <a:spLocks noGrp="1" noChangeArrowheads="1"/>
          </p:cNvSpPr>
          <p:nvPr>
            <p:ph type="body" idx="1"/>
          </p:nvPr>
        </p:nvSpPr>
        <p:spPr>
          <a:xfrm>
            <a:off x="533400" y="152400"/>
            <a:ext cx="8382000" cy="6553200"/>
          </a:xfrm>
        </p:spPr>
        <p:txBody>
          <a:bodyPr/>
          <a:lstStyle/>
          <a:p>
            <a:pPr algn="just">
              <a:buFontTx/>
              <a:buNone/>
            </a:pPr>
            <a:r>
              <a:rPr lang="pt-BR" altLang="pt-BR">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2.1. Eu tenho interesse na sua entrada no Céu e na minha também.</a:t>
            </a:r>
          </a:p>
          <a:p>
            <a:pPr algn="just">
              <a:buFontTx/>
              <a:buNone/>
            </a:pPr>
            <a:r>
              <a:rPr lang="pt-BR" altLang="pt-BR" sz="2800" b="1">
                <a:latin typeface="Verdana" panose="020B0604030504040204" pitchFamily="34" charset="0"/>
                <a:cs typeface="Times New Roman" panose="02020603050405020304" pitchFamily="18" charset="0"/>
              </a:rPr>
              <a:t> </a:t>
            </a:r>
            <a:endParaRPr lang="pt-BR" altLang="pt-BR" sz="1200" b="1">
              <a:latin typeface="Verdana" panose="020B0604030504040204" pitchFamily="34" charset="0"/>
              <a:cs typeface="Times New Roman" panose="02020603050405020304" pitchFamily="18" charset="0"/>
            </a:endParaRPr>
          </a:p>
          <a:p>
            <a:pPr algn="just">
              <a:buFontTx/>
              <a:buNone/>
            </a:pPr>
            <a:r>
              <a:rPr lang="pt-BR" altLang="pt-BR" sz="2800" b="1">
                <a:latin typeface="Verdana" panose="020B0604030504040204" pitchFamily="34" charset="0"/>
                <a:cs typeface="Times New Roman" panose="02020603050405020304" pitchFamily="18" charset="0"/>
              </a:rPr>
              <a:t>	3. Não tenho interesse em </a:t>
            </a:r>
            <a:r>
              <a:rPr lang="pt-BR" altLang="pt-BR" sz="2800" b="1" u="sng">
                <a:solidFill>
                  <a:schemeClr val="accent2"/>
                </a:solidFill>
                <a:latin typeface="Verdana" panose="020B0604030504040204" pitchFamily="34" charset="0"/>
                <a:cs typeface="Times New Roman" panose="02020603050405020304" pitchFamily="18" charset="0"/>
              </a:rPr>
              <a:t>DEBATE</a:t>
            </a:r>
            <a:r>
              <a:rPr lang="pt-BR" altLang="pt-BR" sz="2800" b="1">
                <a:latin typeface="Verdana" panose="020B0604030504040204" pitchFamily="34" charset="0"/>
                <a:cs typeface="Times New Roman" panose="02020603050405020304" pitchFamily="18" charset="0"/>
              </a:rPr>
              <a:t>  ou  </a:t>
            </a:r>
            <a:r>
              <a:rPr lang="pt-BR" altLang="pt-BR" sz="2800" b="1" u="sng">
                <a:solidFill>
                  <a:srgbClr val="660033"/>
                </a:solidFill>
                <a:latin typeface="Verdana" panose="020B0604030504040204" pitchFamily="34" charset="0"/>
                <a:cs typeface="Times New Roman" panose="02020603050405020304" pitchFamily="18" charset="0"/>
              </a:rPr>
              <a:t>CONTENDA</a:t>
            </a:r>
            <a:r>
              <a:rPr lang="pt-BR" altLang="pt-BR" sz="2800" b="1">
                <a:latin typeface="Verdana" panose="020B0604030504040204" pitchFamily="34" charset="0"/>
                <a:cs typeface="Times New Roman" panose="02020603050405020304" pitchFamily="18" charset="0"/>
              </a:rPr>
              <a:t>, até porque </a:t>
            </a:r>
            <a:r>
              <a:rPr lang="pt-BR" altLang="pt-BR" sz="2800" b="1" u="sng">
                <a:solidFill>
                  <a:srgbClr val="990099"/>
                </a:solidFill>
                <a:latin typeface="Verdana" panose="020B0604030504040204" pitchFamily="34" charset="0"/>
                <a:cs typeface="Times New Roman" panose="02020603050405020304" pitchFamily="18" charset="0"/>
              </a:rPr>
              <a:t>II Timóteo 2:24</a:t>
            </a:r>
            <a:r>
              <a:rPr lang="pt-BR" altLang="pt-BR" sz="2800" b="1" u="sng">
                <a:latin typeface="Verdana" panose="020B0604030504040204" pitchFamily="34" charset="0"/>
                <a:cs typeface="Times New Roman" panose="02020603050405020304" pitchFamily="18" charset="0"/>
              </a:rPr>
              <a:t> </a:t>
            </a:r>
            <a:r>
              <a:rPr lang="pt-BR" altLang="pt-BR" sz="2800" b="1" u="sng">
                <a:solidFill>
                  <a:srgbClr val="990099"/>
                </a:solidFill>
                <a:latin typeface="Verdana" panose="020B0604030504040204" pitchFamily="34" charset="0"/>
                <a:cs typeface="Times New Roman" panose="02020603050405020304" pitchFamily="18" charset="0"/>
              </a:rPr>
              <a:t>e 25</a:t>
            </a:r>
            <a:r>
              <a:rPr lang="pt-BR" altLang="pt-BR" sz="2800" b="1">
                <a:latin typeface="Verdana" panose="020B0604030504040204" pitchFamily="34" charset="0"/>
                <a:cs typeface="Times New Roman" panose="02020603050405020304" pitchFamily="18" charset="0"/>
              </a:rPr>
              <a:t> – “Ora, é necessário que o servo do Senhor não viva a contender e sim deve ser brando para com todos, apto para instruir, paciente; disciplinando com mansidão os que se opõem, na expectativa de que Deus lhes conceda não só o arrependimento para conhecerem plenamente a verdade.”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blinds(horizontal)">
                                      <p:cBhvr>
                                        <p:cTn id="7" dur="500"/>
                                        <p:tgtEl>
                                          <p:spTgt spid="307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075">
                                            <p:txEl>
                                              <p:pRg st="1" end="1"/>
                                            </p:txEl>
                                          </p:spTgt>
                                        </p:tgtEl>
                                        <p:attrNameLst>
                                          <p:attrName>style.visibility</p:attrName>
                                        </p:attrNameLst>
                                      </p:cBhvr>
                                      <p:to>
                                        <p:strVal val="visible"/>
                                      </p:to>
                                    </p:set>
                                    <p:animEffect transition="in" filter="blinds(horizontal)">
                                      <p:cBhvr>
                                        <p:cTn id="12" dur="500"/>
                                        <p:tgtEl>
                                          <p:spTgt spid="307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075">
                                            <p:txEl>
                                              <p:pRg st="2" end="2"/>
                                            </p:txEl>
                                          </p:spTgt>
                                        </p:tgtEl>
                                        <p:attrNameLst>
                                          <p:attrName>style.visibility</p:attrName>
                                        </p:attrNameLst>
                                      </p:cBhvr>
                                      <p:to>
                                        <p:strVal val="visible"/>
                                      </p:to>
                                    </p:set>
                                    <p:animEffect transition="in" filter="blinds(horizontal)">
                                      <p:cBhvr>
                                        <p:cTn id="17" dur="500"/>
                                        <p:tgtEl>
                                          <p:spTgt spid="307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bldLvl="5"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E1A25A13-D92E-484A-92E0-ADC5FF55FDAC}"/>
              </a:ext>
            </a:extLst>
          </p:cNvPr>
          <p:cNvSpPr>
            <a:spLocks noGrp="1" noChangeArrowheads="1"/>
          </p:cNvSpPr>
          <p:nvPr>
            <p:ph type="body" idx="1"/>
          </p:nvPr>
        </p:nvSpPr>
        <p:spPr>
          <a:xfrm>
            <a:off x="304800" y="-76200"/>
            <a:ext cx="8610600" cy="6781800"/>
          </a:xfrm>
        </p:spPr>
        <p:txBody>
          <a:bodyPr/>
          <a:lstStyle/>
          <a:p>
            <a:pPr marL="609600" indent="-609600" algn="just">
              <a:lnSpc>
                <a:spcPct val="90000"/>
              </a:lnSpc>
              <a:buFontTx/>
              <a:buNone/>
            </a:pPr>
            <a:r>
              <a:rPr lang="pt-BR" altLang="pt-BR" sz="2400" b="1">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Orando; Graças Te dou Senhor Deus de Israel. Aceita esse compromisso deste Teu povo. Põe sobre eles o Teu Espírito. Seja neles vista Tua glória. Ao falarem eles a Palavra da verdade, vejamos nós a salvação de Deus. Amém.”</a:t>
            </a:r>
          </a:p>
          <a:p>
            <a:pPr marL="609600" indent="-609600" algn="just">
              <a:lnSpc>
                <a:spcPct val="90000"/>
              </a:lnSpc>
              <a:buFontTx/>
              <a:buNone/>
            </a:pPr>
            <a:r>
              <a:rPr lang="pt-BR" altLang="pt-BR" sz="1000" b="1">
                <a:latin typeface="Verdana" panose="020B0604030504040204" pitchFamily="34" charset="0"/>
                <a:cs typeface="Times New Roman" panose="02020603050405020304" pitchFamily="18" charset="0"/>
              </a:rPr>
              <a:t> </a:t>
            </a: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10.2. </a:t>
            </a:r>
            <a:r>
              <a:rPr lang="pt-BR" altLang="pt-BR" sz="2800" b="1" u="sng">
                <a:solidFill>
                  <a:srgbClr val="336600"/>
                </a:solidFill>
                <a:latin typeface="Verdana" panose="020B0604030504040204" pitchFamily="34" charset="0"/>
                <a:cs typeface="Times New Roman" panose="02020603050405020304" pitchFamily="18" charset="0"/>
              </a:rPr>
              <a:t>3 ME, 268 e 269 ( Num Congresso de Obreiros em Oakland, Califórnia – 1908)</a:t>
            </a:r>
            <a:r>
              <a:rPr lang="pt-BR" altLang="pt-BR" sz="2800" b="1">
                <a:solidFill>
                  <a:srgbClr val="336600"/>
                </a:solidFill>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“Solicitamos agora que esquadrinheis todo o coração. Os que estão decididos a desvencilhar-se de toda tentação do inimigo  e buscar o Céu no alto, querem indicar essa determinação </a:t>
            </a:r>
            <a:r>
              <a:rPr lang="pt-BR" altLang="pt-BR" sz="2800" b="1" u="sng">
                <a:solidFill>
                  <a:srgbClr val="FF3300"/>
                </a:solidFill>
                <a:latin typeface="Verdana" panose="020B0604030504040204" pitchFamily="34" charset="0"/>
                <a:cs typeface="Times New Roman" panose="02020603050405020304" pitchFamily="18" charset="0"/>
              </a:rPr>
              <a:t>colocando-se em pé?</a:t>
            </a:r>
            <a:r>
              <a:rPr lang="pt-BR" altLang="pt-BR" sz="2800" b="1">
                <a:solidFill>
                  <a:srgbClr val="FF3300"/>
                </a:solidFill>
                <a:latin typeface="Verdana" panose="020B0604030504040204" pitchFamily="34" charset="0"/>
                <a:cs typeface="Times New Roman" panose="02020603050405020304" pitchFamily="18" charset="0"/>
              </a:rPr>
              <a:t> </a:t>
            </a:r>
            <a:r>
              <a:rPr lang="pt-BR" altLang="pt-BR" sz="2800" b="1" u="sng">
                <a:solidFill>
                  <a:srgbClr val="FF3300"/>
                </a:solidFill>
                <a:latin typeface="Verdana" panose="020B0604030504040204" pitchFamily="34" charset="0"/>
                <a:cs typeface="Times New Roman" panose="02020603050405020304" pitchFamily="18" charset="0"/>
              </a:rPr>
              <a:t>( Quase toda a congregação presente atendeu ao apelo...)</a:t>
            </a:r>
            <a:endParaRPr lang="pt-BR" altLang="pt-BR" sz="2800" b="1">
              <a:solidFill>
                <a:srgbClr val="FF3300"/>
              </a:solidFill>
              <a:latin typeface="Verdana" panose="020B0604030504040204" pitchFamily="34" charset="0"/>
              <a:cs typeface="Times New Roman" panose="02020603050405020304" pitchFamily="18" charset="0"/>
            </a:endParaRPr>
          </a:p>
          <a:p>
            <a:pPr marL="609600" indent="-609600" algn="just">
              <a:lnSpc>
                <a:spcPct val="90000"/>
              </a:lnSpc>
              <a:buFontTx/>
              <a:buNone/>
            </a:pPr>
            <a:endParaRPr lang="pt-BR" altLang="pt-BR" sz="2800" b="1">
              <a:latin typeface="Verdan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506">
                                            <p:txEl>
                                              <p:pRg st="0" end="0"/>
                                            </p:txEl>
                                          </p:spTgt>
                                        </p:tgtEl>
                                        <p:attrNameLst>
                                          <p:attrName>style.visibility</p:attrName>
                                        </p:attrNameLst>
                                      </p:cBhvr>
                                      <p:to>
                                        <p:strVal val="visible"/>
                                      </p:to>
                                    </p:set>
                                    <p:animEffect transition="in" filter="blinds(horizontal)">
                                      <p:cBhvr>
                                        <p:cTn id="7" dur="500"/>
                                        <p:tgtEl>
                                          <p:spTgt spid="2150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1506">
                                            <p:txEl>
                                              <p:pRg st="1" end="1"/>
                                            </p:txEl>
                                          </p:spTgt>
                                        </p:tgtEl>
                                        <p:attrNameLst>
                                          <p:attrName>style.visibility</p:attrName>
                                        </p:attrNameLst>
                                      </p:cBhvr>
                                      <p:to>
                                        <p:strVal val="visible"/>
                                      </p:to>
                                    </p:set>
                                    <p:animEffect transition="in" filter="blinds(horizontal)">
                                      <p:cBhvr>
                                        <p:cTn id="12" dur="500"/>
                                        <p:tgtEl>
                                          <p:spTgt spid="2150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1506">
                                            <p:txEl>
                                              <p:pRg st="2" end="2"/>
                                            </p:txEl>
                                          </p:spTgt>
                                        </p:tgtEl>
                                        <p:attrNameLst>
                                          <p:attrName>style.visibility</p:attrName>
                                        </p:attrNameLst>
                                      </p:cBhvr>
                                      <p:to>
                                        <p:strVal val="visible"/>
                                      </p:to>
                                    </p:set>
                                    <p:animEffect transition="in" filter="blinds(horizontal)">
                                      <p:cBhvr>
                                        <p:cTn id="17" dur="500"/>
                                        <p:tgtEl>
                                          <p:spTgt spid="2150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build="p" bldLvl="5"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8D576E11-F0EC-415C-B354-BD4876AB43D7}"/>
              </a:ext>
            </a:extLst>
          </p:cNvPr>
          <p:cNvSpPr>
            <a:spLocks noGrp="1" noChangeArrowheads="1"/>
          </p:cNvSpPr>
          <p:nvPr>
            <p:ph type="body" idx="1"/>
          </p:nvPr>
        </p:nvSpPr>
        <p:spPr>
          <a:xfrm>
            <a:off x="304800" y="-76200"/>
            <a:ext cx="8610600" cy="6781800"/>
          </a:xfrm>
        </p:spPr>
        <p:txBody>
          <a:bodyPr/>
          <a:lstStyle/>
          <a:p>
            <a:pPr marL="609600" indent="-609600" algn="just">
              <a:lnSpc>
                <a:spcPct val="90000"/>
              </a:lnSpc>
              <a:buFontTx/>
              <a:buNone/>
            </a:pPr>
            <a:r>
              <a:rPr lang="pt-BR" altLang="pt-BR" sz="800" b="1">
                <a:latin typeface="Verdana" panose="020B0604030504040204" pitchFamily="34" charset="0"/>
                <a:cs typeface="Times New Roman" panose="02020603050405020304" pitchFamily="18" charset="0"/>
              </a:rPr>
              <a:t>	</a:t>
            </a:r>
          </a:p>
          <a:p>
            <a:pPr marL="609600" indent="-609600" algn="just">
              <a:lnSpc>
                <a:spcPct val="90000"/>
              </a:lnSpc>
              <a:buFontTx/>
              <a:buNone/>
            </a:pPr>
            <a:r>
              <a:rPr lang="pt-BR" altLang="pt-BR" sz="2400" b="1">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Orando: Meu Pai Celestial - venho a Ti  neste momento assim como estou, pobre e necessitada, e dependente de Ti. Suplico-Te que concedas a mim e a este povo a graça que aperfeiçoa o caráter cristão, etc.” </a:t>
            </a:r>
          </a:p>
          <a:p>
            <a:pPr marL="609600" indent="-609600" algn="just">
              <a:lnSpc>
                <a:spcPct val="90000"/>
              </a:lnSpc>
              <a:buFontTx/>
              <a:buNone/>
            </a:pPr>
            <a:endParaRPr lang="pt-BR" altLang="pt-BR" sz="1200" b="1">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10.3. </a:t>
            </a:r>
            <a:r>
              <a:rPr lang="pt-BR" altLang="pt-BR" sz="2800" b="1" u="sng">
                <a:solidFill>
                  <a:srgbClr val="FF3300"/>
                </a:solidFill>
                <a:latin typeface="Verdana" panose="020B0604030504040204" pitchFamily="34" charset="0"/>
                <a:cs typeface="Times New Roman" panose="02020603050405020304" pitchFamily="18" charset="0"/>
              </a:rPr>
              <a:t>3 ME, 269</a:t>
            </a:r>
            <a:r>
              <a:rPr lang="pt-BR" altLang="pt-BR" sz="2800" b="1" u="sng">
                <a:latin typeface="Verdana" panose="020B0604030504040204" pitchFamily="34" charset="0"/>
                <a:cs typeface="Times New Roman" panose="02020603050405020304" pitchFamily="18" charset="0"/>
              </a:rPr>
              <a:t> ( </a:t>
            </a:r>
            <a:r>
              <a:rPr lang="pt-BR" altLang="pt-BR" sz="2800" b="1" u="sng">
                <a:solidFill>
                  <a:srgbClr val="336600"/>
                </a:solidFill>
                <a:latin typeface="Verdana" panose="020B0604030504040204" pitchFamily="34" charset="0"/>
                <a:cs typeface="Times New Roman" panose="02020603050405020304" pitchFamily="18" charset="0"/>
              </a:rPr>
              <a:t>Sermão proferido em Oakland, Califórnia, em 08/02/1909)</a:t>
            </a:r>
            <a:r>
              <a:rPr lang="pt-BR" altLang="pt-BR" sz="2800" b="1">
                <a:solidFill>
                  <a:srgbClr val="336600"/>
                </a:solidFill>
                <a:latin typeface="Verdana" panose="020B0604030504040204" pitchFamily="34" charset="0"/>
                <a:cs typeface="Times New Roman" panose="02020603050405020304" pitchFamily="18" charset="0"/>
              </a:rPr>
              <a:t>:</a:t>
            </a:r>
            <a:r>
              <a:rPr lang="pt-BR" altLang="pt-BR" sz="2800" b="1">
                <a:latin typeface="Verdana" panose="020B0604030504040204" pitchFamily="34" charset="0"/>
                <a:cs typeface="Times New Roman" panose="02020603050405020304" pitchFamily="18" charset="0"/>
              </a:rPr>
              <a:t> “Pergunto: quem agora fará decidido esforço para obter a educação superior? Os que quiserem, manifestem-no pondo-se  de pé (A congregação se levantou). Eis aqui toda a congregação. Deus vos ajude a cumprir o vosso compromisso. Oremos. Orando: Pai Celestial, venho a</a:t>
            </a:r>
            <a:r>
              <a:rPr lang="pt-BR" altLang="pt-BR" sz="2400" b="1">
                <a:latin typeface="Verdana" panose="020B0604030504040204" pitchFamily="34" charset="0"/>
                <a:cs typeface="Times New Roman" panose="02020603050405020304"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2530">
                                            <p:txEl>
                                              <p:pRg st="0" end="0"/>
                                            </p:txEl>
                                          </p:spTgt>
                                        </p:tgtEl>
                                        <p:attrNameLst>
                                          <p:attrName>style.visibility</p:attrName>
                                        </p:attrNameLst>
                                      </p:cBhvr>
                                      <p:to>
                                        <p:strVal val="visible"/>
                                      </p:to>
                                    </p:set>
                                    <p:animEffect transition="in" filter="blinds(horizontal)">
                                      <p:cBhvr>
                                        <p:cTn id="7" dur="500"/>
                                        <p:tgtEl>
                                          <p:spTgt spid="2253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2530">
                                            <p:txEl>
                                              <p:pRg st="1" end="1"/>
                                            </p:txEl>
                                          </p:spTgt>
                                        </p:tgtEl>
                                        <p:attrNameLst>
                                          <p:attrName>style.visibility</p:attrName>
                                        </p:attrNameLst>
                                      </p:cBhvr>
                                      <p:to>
                                        <p:strVal val="visible"/>
                                      </p:to>
                                    </p:set>
                                    <p:animEffect transition="in" filter="blinds(horizontal)">
                                      <p:cBhvr>
                                        <p:cTn id="12" dur="500"/>
                                        <p:tgtEl>
                                          <p:spTgt spid="2253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2530">
                                            <p:txEl>
                                              <p:pRg st="3" end="3"/>
                                            </p:txEl>
                                          </p:spTgt>
                                        </p:tgtEl>
                                        <p:attrNameLst>
                                          <p:attrName>style.visibility</p:attrName>
                                        </p:attrNameLst>
                                      </p:cBhvr>
                                      <p:to>
                                        <p:strVal val="visible"/>
                                      </p:to>
                                    </p:set>
                                    <p:animEffect transition="in" filter="blinds(horizontal)">
                                      <p:cBhvr>
                                        <p:cTn id="17" dur="500"/>
                                        <p:tgtEl>
                                          <p:spTgt spid="2253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build="p" bldLvl="5"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E3FEAD29-37D1-47A3-82B2-3863AFC8FD0B}"/>
              </a:ext>
            </a:extLst>
          </p:cNvPr>
          <p:cNvSpPr>
            <a:spLocks noGrp="1" noChangeArrowheads="1"/>
          </p:cNvSpPr>
          <p:nvPr>
            <p:ph type="body" idx="1"/>
          </p:nvPr>
        </p:nvSpPr>
        <p:spPr>
          <a:xfrm>
            <a:off x="304800" y="-76200"/>
            <a:ext cx="8610600" cy="6781800"/>
          </a:xfrm>
        </p:spPr>
        <p:txBody>
          <a:bodyPr/>
          <a:lstStyle/>
          <a:p>
            <a:pPr marL="609600" indent="-609600" algn="just">
              <a:buFontTx/>
              <a:buNone/>
            </a:pPr>
            <a:r>
              <a:rPr lang="pt-BR" altLang="pt-BR" sz="900" b="1">
                <a:latin typeface="Verdana" panose="020B0604030504040204" pitchFamily="34" charset="0"/>
                <a:cs typeface="Times New Roman" panose="02020603050405020304" pitchFamily="18" charset="0"/>
              </a:rPr>
              <a:t>	</a:t>
            </a:r>
          </a:p>
          <a:p>
            <a:pPr marL="609600" indent="-609600" algn="just">
              <a:buFontTx/>
              <a:buNone/>
            </a:pPr>
            <a:r>
              <a:rPr lang="pt-BR" altLang="pt-BR" sz="2800" b="1">
                <a:latin typeface="Verdana" panose="020B0604030504040204" pitchFamily="34" charset="0"/>
                <a:cs typeface="Times New Roman" panose="02020603050405020304" pitchFamily="18" charset="0"/>
              </a:rPr>
              <a:t>	Ti neste momento, assim como estou, pobre, fraca, indigna, e Te suplico que impressiones os corações deste povo reunido aqui, hoje. Eu lhes falei as Tuas palavras; mas, ó Senhor, Só Tu podes tornar a palavra eficaz, etc.”</a:t>
            </a:r>
          </a:p>
          <a:p>
            <a:pPr marL="609600" indent="-609600" algn="just">
              <a:buFontTx/>
              <a:buNone/>
            </a:pPr>
            <a:r>
              <a:rPr lang="pt-BR" altLang="pt-BR" sz="1600" b="1">
                <a:latin typeface="Verdana" panose="020B0604030504040204" pitchFamily="34" charset="0"/>
                <a:cs typeface="Times New Roman" panose="02020603050405020304" pitchFamily="18" charset="0"/>
              </a:rPr>
              <a:t> </a:t>
            </a:r>
            <a:r>
              <a:rPr lang="pt-BR" altLang="pt-BR" sz="1000" b="1">
                <a:latin typeface="Verdana" panose="020B0604030504040204" pitchFamily="34" charset="0"/>
                <a:cs typeface="Times New Roman" panose="02020603050405020304" pitchFamily="18" charset="0"/>
              </a:rPr>
              <a:t>  	</a:t>
            </a:r>
          </a:p>
          <a:p>
            <a:pPr marL="609600" indent="-609600" algn="just">
              <a:buFontTx/>
              <a:buNone/>
            </a:pPr>
            <a:r>
              <a:rPr lang="pt-BR" altLang="pt-BR" sz="2800" b="1">
                <a:latin typeface="Verdana" panose="020B0604030504040204" pitchFamily="34" charset="0"/>
                <a:cs typeface="Times New Roman" panose="02020603050405020304" pitchFamily="18" charset="0"/>
              </a:rPr>
              <a:t>	11. Mas, alguém poderia  dizer agora</a:t>
            </a:r>
            <a:r>
              <a:rPr lang="pt-BR" altLang="pt-BR" sz="2800" b="1" u="sng">
                <a:latin typeface="Verdana" panose="020B0604030504040204" pitchFamily="34" charset="0"/>
                <a:cs typeface="Times New Roman" panose="02020603050405020304" pitchFamily="18" charset="0"/>
              </a:rPr>
              <a:t>:</a:t>
            </a:r>
            <a:r>
              <a:rPr lang="pt-BR" altLang="pt-BR" sz="2800" b="1">
                <a:latin typeface="Verdana" panose="020B0604030504040204" pitchFamily="34" charset="0"/>
                <a:cs typeface="Times New Roman" panose="02020603050405020304" pitchFamily="18" charset="0"/>
              </a:rPr>
              <a:t> “É que em 1909 Ellen G. White, já estava </a:t>
            </a:r>
            <a:r>
              <a:rPr lang="pt-BR" altLang="pt-BR" sz="2800" b="1" u="sng">
                <a:solidFill>
                  <a:srgbClr val="336600"/>
                </a:solidFill>
                <a:latin typeface="Verdana" panose="020B0604030504040204" pitchFamily="34" charset="0"/>
                <a:cs typeface="Times New Roman" panose="02020603050405020304" pitchFamily="18" charset="0"/>
              </a:rPr>
              <a:t>idosa, cansada, doente</a:t>
            </a:r>
            <a:r>
              <a:rPr lang="pt-BR" altLang="pt-BR" sz="2800" b="1">
                <a:solidFill>
                  <a:srgbClr val="336600"/>
                </a:solidFill>
                <a:latin typeface="Verdana" panose="020B0604030504040204" pitchFamily="34" charset="0"/>
                <a:cs typeface="Times New Roman" panose="02020603050405020304" pitchFamily="18" charset="0"/>
              </a:rPr>
              <a:t>,</a:t>
            </a:r>
            <a:r>
              <a:rPr lang="pt-BR" altLang="pt-BR" sz="2800" b="1">
                <a:latin typeface="Verdana" panose="020B0604030504040204" pitchFamily="34" charset="0"/>
                <a:cs typeface="Times New Roman" panose="02020603050405020304" pitchFamily="18" charset="0"/>
              </a:rPr>
              <a:t>  por isso orava em pé.  </a:t>
            </a:r>
            <a:r>
              <a:rPr lang="pt-BR" altLang="pt-BR" sz="2800" b="1" u="sng">
                <a:solidFill>
                  <a:srgbClr val="993366"/>
                </a:solidFill>
                <a:latin typeface="Verdana" panose="020B0604030504040204" pitchFamily="34" charset="0"/>
                <a:cs typeface="Times New Roman" panose="02020603050405020304" pitchFamily="18" charset="0"/>
              </a:rPr>
              <a:t>Não podia mais se ajoelhar</a:t>
            </a:r>
            <a:r>
              <a:rPr lang="pt-BR" altLang="pt-BR" sz="2800" b="1">
                <a:solidFill>
                  <a:srgbClr val="993366"/>
                </a:solidFill>
                <a:latin typeface="Verdana" panose="020B0604030504040204" pitchFamily="34" charset="0"/>
                <a:cs typeface="Times New Roman" panose="02020603050405020304" pitchFamily="18" charset="0"/>
              </a:rPr>
              <a:t>.</a:t>
            </a:r>
            <a:r>
              <a:rPr lang="pt-BR" altLang="pt-BR" sz="2800" b="1" u="sng">
                <a:latin typeface="Verdana" panose="020B0604030504040204" pitchFamily="34" charset="0"/>
                <a:cs typeface="Times New Roman" panose="02020603050405020304" pitchFamily="18" charset="0"/>
              </a:rPr>
              <a:t> </a:t>
            </a:r>
          </a:p>
          <a:p>
            <a:pPr marL="609600" indent="-609600" algn="just">
              <a:buFontTx/>
              <a:buNone/>
            </a:pPr>
            <a:r>
              <a:rPr lang="pt-BR" altLang="pt-BR" sz="1200" b="1">
                <a:latin typeface="Verdana" panose="020B0604030504040204" pitchFamily="34" charset="0"/>
                <a:cs typeface="Times New Roman" panose="02020603050405020304" pitchFamily="18" charset="0"/>
              </a:rPr>
              <a:t>    </a:t>
            </a:r>
          </a:p>
          <a:p>
            <a:pPr marL="609600" indent="-609600" algn="just">
              <a:buFontTx/>
              <a:buNone/>
            </a:pPr>
            <a:r>
              <a:rPr lang="pt-BR" altLang="pt-BR" sz="2800" b="1">
                <a:latin typeface="Verdana" panose="020B0604030504040204" pitchFamily="34" charset="0"/>
                <a:cs typeface="Times New Roman" panose="02020603050405020304" pitchFamily="18" charset="0"/>
              </a:rPr>
              <a:t>	</a:t>
            </a:r>
            <a:r>
              <a:rPr lang="pt-BR" altLang="pt-BR" sz="2800" b="1" u="sng">
                <a:latin typeface="Verdana" panose="020B0604030504040204" pitchFamily="34" charset="0"/>
                <a:cs typeface="Times New Roman" panose="02020603050405020304" pitchFamily="18" charset="0"/>
              </a:rPr>
              <a:t>Vamos derrubar esse argumento agora:</a:t>
            </a:r>
          </a:p>
          <a:p>
            <a:pPr marL="609600" indent="-609600" algn="just">
              <a:buFontTx/>
              <a:buNone/>
            </a:pPr>
            <a:endParaRPr lang="pt-BR" altLang="pt-BR" sz="2800" b="1" u="sng">
              <a:latin typeface="Verdan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4578">
                                            <p:txEl>
                                              <p:pRg st="0" end="0"/>
                                            </p:txEl>
                                          </p:spTgt>
                                        </p:tgtEl>
                                        <p:attrNameLst>
                                          <p:attrName>style.visibility</p:attrName>
                                        </p:attrNameLst>
                                      </p:cBhvr>
                                      <p:to>
                                        <p:strVal val="visible"/>
                                      </p:to>
                                    </p:set>
                                    <p:animEffect transition="in" filter="blinds(horizontal)">
                                      <p:cBhvr>
                                        <p:cTn id="7" dur="500"/>
                                        <p:tgtEl>
                                          <p:spTgt spid="2457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4578">
                                            <p:txEl>
                                              <p:pRg st="1" end="1"/>
                                            </p:txEl>
                                          </p:spTgt>
                                        </p:tgtEl>
                                        <p:attrNameLst>
                                          <p:attrName>style.visibility</p:attrName>
                                        </p:attrNameLst>
                                      </p:cBhvr>
                                      <p:to>
                                        <p:strVal val="visible"/>
                                      </p:to>
                                    </p:set>
                                    <p:animEffect transition="in" filter="blinds(horizontal)">
                                      <p:cBhvr>
                                        <p:cTn id="12" dur="500"/>
                                        <p:tgtEl>
                                          <p:spTgt spid="24578">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4578">
                                            <p:txEl>
                                              <p:pRg st="2" end="2"/>
                                            </p:txEl>
                                          </p:spTgt>
                                        </p:tgtEl>
                                        <p:attrNameLst>
                                          <p:attrName>style.visibility</p:attrName>
                                        </p:attrNameLst>
                                      </p:cBhvr>
                                      <p:to>
                                        <p:strVal val="visible"/>
                                      </p:to>
                                    </p:set>
                                    <p:animEffect transition="in" filter="blinds(horizontal)">
                                      <p:cBhvr>
                                        <p:cTn id="17" dur="500"/>
                                        <p:tgtEl>
                                          <p:spTgt spid="24578">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4578">
                                            <p:txEl>
                                              <p:pRg st="3" end="3"/>
                                            </p:txEl>
                                          </p:spTgt>
                                        </p:tgtEl>
                                        <p:attrNameLst>
                                          <p:attrName>style.visibility</p:attrName>
                                        </p:attrNameLst>
                                      </p:cBhvr>
                                      <p:to>
                                        <p:strVal val="visible"/>
                                      </p:to>
                                    </p:set>
                                    <p:animEffect transition="in" filter="blinds(horizontal)">
                                      <p:cBhvr>
                                        <p:cTn id="22" dur="500"/>
                                        <p:tgtEl>
                                          <p:spTgt spid="24578">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4578">
                                            <p:txEl>
                                              <p:pRg st="4" end="4"/>
                                            </p:txEl>
                                          </p:spTgt>
                                        </p:tgtEl>
                                        <p:attrNameLst>
                                          <p:attrName>style.visibility</p:attrName>
                                        </p:attrNameLst>
                                      </p:cBhvr>
                                      <p:to>
                                        <p:strVal val="visible"/>
                                      </p:to>
                                    </p:set>
                                    <p:animEffect transition="in" filter="blinds(horizontal)">
                                      <p:cBhvr>
                                        <p:cTn id="27" dur="500"/>
                                        <p:tgtEl>
                                          <p:spTgt spid="24578">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4578">
                                            <p:txEl>
                                              <p:pRg st="5" end="5"/>
                                            </p:txEl>
                                          </p:spTgt>
                                        </p:tgtEl>
                                        <p:attrNameLst>
                                          <p:attrName>style.visibility</p:attrName>
                                        </p:attrNameLst>
                                      </p:cBhvr>
                                      <p:to>
                                        <p:strVal val="visible"/>
                                      </p:to>
                                    </p:set>
                                    <p:animEffect transition="in" filter="blinds(horizontal)">
                                      <p:cBhvr>
                                        <p:cTn id="32" dur="500"/>
                                        <p:tgtEl>
                                          <p:spTgt spid="2457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build="p" bldLvl="5"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7C272638-73B3-4CE2-AA24-4CF9C31B96A2}"/>
              </a:ext>
            </a:extLst>
          </p:cNvPr>
          <p:cNvSpPr>
            <a:spLocks noGrp="1" noChangeArrowheads="1"/>
          </p:cNvSpPr>
          <p:nvPr>
            <p:ph type="body" idx="1"/>
          </p:nvPr>
        </p:nvSpPr>
        <p:spPr>
          <a:xfrm>
            <a:off x="304800" y="-76200"/>
            <a:ext cx="8610600" cy="6781800"/>
          </a:xfrm>
        </p:spPr>
        <p:txBody>
          <a:bodyPr/>
          <a:lstStyle/>
          <a:p>
            <a:pPr marL="609600" indent="-609600" algn="just">
              <a:lnSpc>
                <a:spcPct val="90000"/>
              </a:lnSpc>
              <a:buFontTx/>
              <a:buNone/>
            </a:pPr>
            <a:r>
              <a:rPr lang="pt-BR" altLang="pt-BR" sz="900" b="1">
                <a:latin typeface="Verdana" panose="020B0604030504040204" pitchFamily="34" charset="0"/>
                <a:cs typeface="Times New Roman" panose="02020603050405020304" pitchFamily="18" charset="0"/>
              </a:rPr>
              <a:t>	</a:t>
            </a: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11.1. Se ela não pudesse mais se ajoelhar, e a oração na congregação tivesse que ser ajoelhada para que Deus atendesse, segundo defendem alguns; nesse caso Ellen White deveria pedir para a congregação ajoelhar-se e só ela doente, se assim fosse, ficaria em pé. Mas tanto ela, quanto a congregação ficaram em pé nos exemplos aqui citados. </a:t>
            </a:r>
          </a:p>
          <a:p>
            <a:pPr marL="609600" indent="-609600" algn="just">
              <a:lnSpc>
                <a:spcPct val="90000"/>
              </a:lnSpc>
              <a:buFontTx/>
              <a:buNone/>
            </a:pPr>
            <a:endParaRPr lang="pt-BR" altLang="pt-BR" sz="1000" b="1">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11.2. E, agora, para liquidar de vez com esse argumento, temos uma citação inspirada, onde Ellen White orou ajoelhada com a congregação, exatamente em 1909: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blinds(horizontal)">
                                      <p:cBhvr>
                                        <p:cTn id="7" dur="500"/>
                                        <p:tgtEl>
                                          <p:spTgt spid="2560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blinds(horizontal)">
                                      <p:cBhvr>
                                        <p:cTn id="12" dur="500"/>
                                        <p:tgtEl>
                                          <p:spTgt spid="2560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5602">
                                            <p:txEl>
                                              <p:pRg st="3" end="3"/>
                                            </p:txEl>
                                          </p:spTgt>
                                        </p:tgtEl>
                                        <p:attrNameLst>
                                          <p:attrName>style.visibility</p:attrName>
                                        </p:attrNameLst>
                                      </p:cBhvr>
                                      <p:to>
                                        <p:strVal val="visible"/>
                                      </p:to>
                                    </p:set>
                                    <p:animEffect transition="in" filter="blinds(horizontal)">
                                      <p:cBhvr>
                                        <p:cTn id="17" dur="500"/>
                                        <p:tgtEl>
                                          <p:spTgt spid="2560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bldLvl="5"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A8FB55FB-0F80-447E-8679-E6DAAA457ECA}"/>
              </a:ext>
            </a:extLst>
          </p:cNvPr>
          <p:cNvSpPr>
            <a:spLocks noGrp="1" noChangeArrowheads="1"/>
          </p:cNvSpPr>
          <p:nvPr>
            <p:ph type="body" idx="1"/>
          </p:nvPr>
        </p:nvSpPr>
        <p:spPr>
          <a:xfrm>
            <a:off x="304800" y="-76200"/>
            <a:ext cx="8610600" cy="6781800"/>
          </a:xfrm>
        </p:spPr>
        <p:txBody>
          <a:bodyPr/>
          <a:lstStyle/>
          <a:p>
            <a:pPr marL="609600" indent="-609600" algn="just">
              <a:buFontTx/>
              <a:buNone/>
            </a:pPr>
            <a:r>
              <a:rPr lang="pt-BR" altLang="pt-BR" sz="900" b="1">
                <a:latin typeface="Verdana" panose="020B0604030504040204" pitchFamily="34" charset="0"/>
                <a:cs typeface="Times New Roman" panose="02020603050405020304" pitchFamily="18" charset="0"/>
              </a:rPr>
              <a:t>	</a:t>
            </a:r>
          </a:p>
          <a:p>
            <a:pPr marL="609600" indent="-609600" algn="just">
              <a:buFontTx/>
              <a:buNone/>
            </a:pPr>
            <a:r>
              <a:rPr lang="pt-BR" altLang="pt-BR" sz="2800" b="1">
                <a:latin typeface="Verdana" panose="020B0604030504040204" pitchFamily="34" charset="0"/>
                <a:cs typeface="Times New Roman" panose="02020603050405020304" pitchFamily="18" charset="0"/>
              </a:rPr>
              <a:t>	11.3. </a:t>
            </a:r>
            <a:r>
              <a:rPr lang="pt-BR" altLang="pt-BR" sz="2800" b="1" u="sng">
                <a:solidFill>
                  <a:srgbClr val="993366"/>
                </a:solidFill>
                <a:latin typeface="Verdana" panose="020B0604030504040204" pitchFamily="34" charset="0"/>
                <a:cs typeface="Times New Roman" panose="02020603050405020304" pitchFamily="18" charset="0"/>
              </a:rPr>
              <a:t>3 ME, 267</a:t>
            </a:r>
            <a:r>
              <a:rPr lang="pt-BR" altLang="pt-BR" sz="2800" b="1" u="sng">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 - “ O Espírito do Senhor repousou sobre mim, e se revelou nas palavras que me foram dadas para falar. Perguntei aos presentes quem sentia a instância do Espírito de Deus e quem estava disposto a comprometer-se a viver a verdade e ensiná-las a outros, e a trabalhar por sua salvação, que o manifestasse colocando-se em pé. Fiquei  surpresa ao ver toda a congregação levantar-se. Solicitei, então que todos se ajoelhassem, e enviei minha petição ao Céu por esse povo.”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6626">
                                            <p:txEl>
                                              <p:pRg st="0" end="0"/>
                                            </p:txEl>
                                          </p:spTgt>
                                        </p:tgtEl>
                                        <p:attrNameLst>
                                          <p:attrName>style.visibility</p:attrName>
                                        </p:attrNameLst>
                                      </p:cBhvr>
                                      <p:to>
                                        <p:strVal val="visible"/>
                                      </p:to>
                                    </p:set>
                                    <p:animEffect transition="in" filter="blinds(horizontal)">
                                      <p:cBhvr>
                                        <p:cTn id="7" dur="500"/>
                                        <p:tgtEl>
                                          <p:spTgt spid="2662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6626">
                                            <p:txEl>
                                              <p:pRg st="1" end="1"/>
                                            </p:txEl>
                                          </p:spTgt>
                                        </p:tgtEl>
                                        <p:attrNameLst>
                                          <p:attrName>style.visibility</p:attrName>
                                        </p:attrNameLst>
                                      </p:cBhvr>
                                      <p:to>
                                        <p:strVal val="visible"/>
                                      </p:to>
                                    </p:set>
                                    <p:animEffect transition="in" filter="blinds(horizontal)">
                                      <p:cBhvr>
                                        <p:cTn id="12" dur="500"/>
                                        <p:tgtEl>
                                          <p:spTgt spid="2662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build="p" bldLvl="5"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1CAB789F-7B11-400E-893C-B2F32F72AA1A}"/>
              </a:ext>
            </a:extLst>
          </p:cNvPr>
          <p:cNvSpPr>
            <a:spLocks noGrp="1" noChangeArrowheads="1"/>
          </p:cNvSpPr>
          <p:nvPr>
            <p:ph type="body" idx="1"/>
          </p:nvPr>
        </p:nvSpPr>
        <p:spPr>
          <a:xfrm>
            <a:off x="304800" y="-76200"/>
            <a:ext cx="8610600" cy="6781800"/>
          </a:xfrm>
        </p:spPr>
        <p:txBody>
          <a:bodyPr/>
          <a:lstStyle/>
          <a:p>
            <a:pPr marL="609600" indent="-609600" algn="just">
              <a:buFontTx/>
              <a:buNone/>
            </a:pPr>
            <a:r>
              <a:rPr lang="pt-BR" altLang="pt-BR" sz="900" b="1">
                <a:latin typeface="Verdana" panose="020B0604030504040204" pitchFamily="34" charset="0"/>
                <a:cs typeface="Times New Roman" panose="02020603050405020304" pitchFamily="18" charset="0"/>
              </a:rPr>
              <a:t>	</a:t>
            </a:r>
          </a:p>
          <a:p>
            <a:pPr marL="609600" indent="-609600" algn="just">
              <a:buFontTx/>
              <a:buNone/>
            </a:pPr>
            <a:r>
              <a:rPr lang="pt-BR" altLang="pt-BR" sz="2800" b="1">
                <a:latin typeface="Verdana" panose="020B0604030504040204" pitchFamily="34" charset="0"/>
                <a:cs typeface="Times New Roman" panose="02020603050405020304" pitchFamily="18" charset="0"/>
              </a:rPr>
              <a:t>	12.</a:t>
            </a:r>
            <a:r>
              <a:rPr lang="pt-BR" altLang="pt-BR" sz="2800" b="1">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Aliás, houve até ocasião em que </a:t>
            </a:r>
            <a:r>
              <a:rPr lang="pt-BR" altLang="pt-BR" sz="2800" b="1" u="sng">
                <a:latin typeface="Verdana" panose="020B0604030504040204" pitchFamily="34" charset="0"/>
                <a:cs typeface="Times New Roman" panose="02020603050405020304" pitchFamily="18" charset="0"/>
              </a:rPr>
              <a:t> Ellen White orou</a:t>
            </a:r>
            <a:r>
              <a:rPr lang="pt-BR" altLang="pt-BR" sz="2800" b="1">
                <a:latin typeface="Verdana" panose="020B0604030504040204" pitchFamily="34" charset="0"/>
                <a:cs typeface="Times New Roman" panose="02020603050405020304" pitchFamily="18" charset="0"/>
              </a:rPr>
              <a:t> com a </a:t>
            </a:r>
            <a:r>
              <a:rPr lang="pt-BR" altLang="pt-BR" sz="2800" b="1" u="sng">
                <a:solidFill>
                  <a:srgbClr val="336600"/>
                </a:solidFill>
                <a:latin typeface="Verdana" panose="020B0604030504040204" pitchFamily="34" charset="0"/>
                <a:cs typeface="Times New Roman" panose="02020603050405020304" pitchFamily="18" charset="0"/>
              </a:rPr>
              <a:t>Congregação sentada</a:t>
            </a:r>
            <a:r>
              <a:rPr lang="pt-BR" altLang="pt-BR" sz="2800" b="1">
                <a:latin typeface="Verdana" panose="020B0604030504040204" pitchFamily="34" charset="0"/>
                <a:cs typeface="Times New Roman" panose="02020603050405020304" pitchFamily="18" charset="0"/>
              </a:rPr>
              <a:t>:</a:t>
            </a:r>
          </a:p>
          <a:p>
            <a:pPr marL="609600" indent="-609600" algn="just">
              <a:buFontTx/>
              <a:buNone/>
            </a:pPr>
            <a:r>
              <a:rPr lang="pt-BR" altLang="pt-BR" sz="1400" b="1">
                <a:latin typeface="Verdana" panose="020B0604030504040204" pitchFamily="34" charset="0"/>
                <a:cs typeface="Times New Roman" panose="02020603050405020304" pitchFamily="18" charset="0"/>
              </a:rPr>
              <a:t> </a:t>
            </a:r>
          </a:p>
          <a:p>
            <a:pPr marL="609600" indent="-609600" algn="just">
              <a:buFontTx/>
              <a:buNone/>
            </a:pPr>
            <a:r>
              <a:rPr lang="pt-BR" altLang="pt-BR" sz="2800" b="1">
                <a:latin typeface="Verdana" panose="020B0604030504040204" pitchFamily="34" charset="0"/>
                <a:cs typeface="Times New Roman" panose="02020603050405020304" pitchFamily="18" charset="0"/>
              </a:rPr>
              <a:t>	12.1.</a:t>
            </a:r>
            <a:r>
              <a:rPr lang="pt-BR" altLang="pt-BR" sz="2400" b="1">
                <a:latin typeface="Verdana" panose="020B0604030504040204" pitchFamily="34" charset="0"/>
                <a:cs typeface="Times New Roman" panose="02020603050405020304" pitchFamily="18" charset="0"/>
              </a:rPr>
              <a:t>  1</a:t>
            </a:r>
            <a:r>
              <a:rPr lang="pt-BR" altLang="pt-BR" sz="2400" b="1" u="sng">
                <a:solidFill>
                  <a:srgbClr val="FF3300"/>
                </a:solidFill>
                <a:latin typeface="Verdana" panose="020B0604030504040204" pitchFamily="34" charset="0"/>
                <a:cs typeface="Times New Roman" panose="02020603050405020304" pitchFamily="18" charset="0"/>
              </a:rPr>
              <a:t>ME, 147(Basiléia-Suíça,20/02/1887)</a:t>
            </a:r>
          </a:p>
          <a:p>
            <a:pPr marL="609600" indent="-609600" algn="just">
              <a:buFontTx/>
              <a:buNone/>
            </a:pPr>
            <a:r>
              <a:rPr lang="pt-BR" altLang="pt-BR" sz="800" b="1">
                <a:solidFill>
                  <a:srgbClr val="FF3300"/>
                </a:solidFill>
                <a:latin typeface="Verdana" panose="020B0604030504040204" pitchFamily="34" charset="0"/>
                <a:cs typeface="Times New Roman" panose="02020603050405020304" pitchFamily="18" charset="0"/>
              </a:rPr>
              <a:t> </a:t>
            </a:r>
            <a:r>
              <a:rPr lang="pt-BR" altLang="pt-BR" sz="900" b="1">
                <a:solidFill>
                  <a:srgbClr val="FF3300"/>
                </a:solidFill>
                <a:latin typeface="Verdana" panose="020B0604030504040204" pitchFamily="34" charset="0"/>
                <a:cs typeface="Times New Roman" panose="02020603050405020304" pitchFamily="18" charset="0"/>
              </a:rPr>
              <a:t>	</a:t>
            </a:r>
          </a:p>
          <a:p>
            <a:pPr marL="609600" indent="-609600" algn="just">
              <a:buFontTx/>
              <a:buNone/>
            </a:pPr>
            <a:r>
              <a:rPr lang="pt-BR" altLang="pt-BR" sz="2400" b="1">
                <a:solidFill>
                  <a:srgbClr val="FF3300"/>
                </a:solidFill>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 Na tarde do Sábado reunimo-nos outra vez para uma reunião de testemunhos. A benção do Senhor repousou sobre mim ao dirigir-me novamente ao povo por alguns momentos. Todos os assentos estavam ocupados e foram trazidos outros ainda. Todos escutavam com profundo interesse.</a:t>
            </a:r>
            <a:r>
              <a:rPr lang="pt-BR" altLang="pt-BR" sz="2400" b="1">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7650">
                                            <p:txEl>
                                              <p:pRg st="0" end="0"/>
                                            </p:txEl>
                                          </p:spTgt>
                                        </p:tgtEl>
                                        <p:attrNameLst>
                                          <p:attrName>style.visibility</p:attrName>
                                        </p:attrNameLst>
                                      </p:cBhvr>
                                      <p:to>
                                        <p:strVal val="visible"/>
                                      </p:to>
                                    </p:set>
                                    <p:animEffect transition="in" filter="blinds(horizontal)">
                                      <p:cBhvr>
                                        <p:cTn id="7" dur="500"/>
                                        <p:tgtEl>
                                          <p:spTgt spid="2765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7650">
                                            <p:txEl>
                                              <p:pRg st="1" end="1"/>
                                            </p:txEl>
                                          </p:spTgt>
                                        </p:tgtEl>
                                        <p:attrNameLst>
                                          <p:attrName>style.visibility</p:attrName>
                                        </p:attrNameLst>
                                      </p:cBhvr>
                                      <p:to>
                                        <p:strVal val="visible"/>
                                      </p:to>
                                    </p:set>
                                    <p:animEffect transition="in" filter="blinds(horizontal)">
                                      <p:cBhvr>
                                        <p:cTn id="12" dur="500"/>
                                        <p:tgtEl>
                                          <p:spTgt spid="2765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7650">
                                            <p:txEl>
                                              <p:pRg st="2" end="2"/>
                                            </p:txEl>
                                          </p:spTgt>
                                        </p:tgtEl>
                                        <p:attrNameLst>
                                          <p:attrName>style.visibility</p:attrName>
                                        </p:attrNameLst>
                                      </p:cBhvr>
                                      <p:to>
                                        <p:strVal val="visible"/>
                                      </p:to>
                                    </p:set>
                                    <p:animEffect transition="in" filter="blinds(horizontal)">
                                      <p:cBhvr>
                                        <p:cTn id="17" dur="500"/>
                                        <p:tgtEl>
                                          <p:spTgt spid="27650">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7650">
                                            <p:txEl>
                                              <p:pRg st="3" end="3"/>
                                            </p:txEl>
                                          </p:spTgt>
                                        </p:tgtEl>
                                        <p:attrNameLst>
                                          <p:attrName>style.visibility</p:attrName>
                                        </p:attrNameLst>
                                      </p:cBhvr>
                                      <p:to>
                                        <p:strVal val="visible"/>
                                      </p:to>
                                    </p:set>
                                    <p:animEffect transition="in" filter="blinds(horizontal)">
                                      <p:cBhvr>
                                        <p:cTn id="22" dur="500"/>
                                        <p:tgtEl>
                                          <p:spTgt spid="27650">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7650">
                                            <p:txEl>
                                              <p:pRg st="4" end="4"/>
                                            </p:txEl>
                                          </p:spTgt>
                                        </p:tgtEl>
                                        <p:attrNameLst>
                                          <p:attrName>style.visibility</p:attrName>
                                        </p:attrNameLst>
                                      </p:cBhvr>
                                      <p:to>
                                        <p:strVal val="visible"/>
                                      </p:to>
                                    </p:set>
                                    <p:animEffect transition="in" filter="blinds(horizontal)">
                                      <p:cBhvr>
                                        <p:cTn id="27" dur="500"/>
                                        <p:tgtEl>
                                          <p:spTgt spid="27650">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7650">
                                            <p:txEl>
                                              <p:pRg st="5" end="5"/>
                                            </p:txEl>
                                          </p:spTgt>
                                        </p:tgtEl>
                                        <p:attrNameLst>
                                          <p:attrName>style.visibility</p:attrName>
                                        </p:attrNameLst>
                                      </p:cBhvr>
                                      <p:to>
                                        <p:strVal val="visible"/>
                                      </p:to>
                                    </p:set>
                                    <p:animEffect transition="in" filter="blinds(horizontal)">
                                      <p:cBhvr>
                                        <p:cTn id="32" dur="500"/>
                                        <p:tgtEl>
                                          <p:spTgt spid="2765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build="p" bldLvl="5"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1026">
            <a:extLst>
              <a:ext uri="{FF2B5EF4-FFF2-40B4-BE49-F238E27FC236}">
                <a16:creationId xmlns:a16="http://schemas.microsoft.com/office/drawing/2014/main" id="{543F843F-AA2B-45B8-912A-C331DD66FBB5}"/>
              </a:ext>
            </a:extLst>
          </p:cNvPr>
          <p:cNvSpPr>
            <a:spLocks noGrp="1" noChangeArrowheads="1"/>
          </p:cNvSpPr>
          <p:nvPr>
            <p:ph type="body" idx="1"/>
          </p:nvPr>
        </p:nvSpPr>
        <p:spPr>
          <a:xfrm>
            <a:off x="304800" y="-76200"/>
            <a:ext cx="8610600" cy="6781800"/>
          </a:xfrm>
        </p:spPr>
        <p:txBody>
          <a:bodyPr/>
          <a:lstStyle/>
          <a:p>
            <a:pPr marL="609600" indent="-609600" algn="just">
              <a:lnSpc>
                <a:spcPct val="90000"/>
              </a:lnSpc>
              <a:buFontTx/>
              <a:buNone/>
            </a:pPr>
            <a:r>
              <a:rPr lang="pt-BR" altLang="pt-BR" sz="800" b="1">
                <a:latin typeface="Verdana" panose="020B0604030504040204" pitchFamily="34" charset="0"/>
                <a:cs typeface="Times New Roman" panose="02020603050405020304" pitchFamily="18" charset="0"/>
              </a:rPr>
              <a:t>	</a:t>
            </a: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Convidei os que desejassem as orações dos servos de Deus a vir para a frente. Todos os que haviam estado indiferentes, todos quantos desejassem voltar para o Senhor e buscá-lo diligentemente, podiam aproveitar a oportunidade. Vários assentos foram prontamente ocupados e toda a congregação se pôs em movimento. Dissemo-lhes que </a:t>
            </a:r>
            <a:r>
              <a:rPr lang="pt-BR" altLang="pt-BR" sz="2800" b="1" u="sng">
                <a:latin typeface="Verdana" panose="020B0604030504040204" pitchFamily="34" charset="0"/>
                <a:cs typeface="Times New Roman" panose="02020603050405020304" pitchFamily="18" charset="0"/>
              </a:rPr>
              <a:t>o </a:t>
            </a:r>
            <a:r>
              <a:rPr lang="pt-BR" altLang="pt-BR" sz="2800" b="1" u="sng">
                <a:solidFill>
                  <a:srgbClr val="FF3300"/>
                </a:solidFill>
                <a:latin typeface="Verdana" panose="020B0604030504040204" pitchFamily="34" charset="0"/>
                <a:cs typeface="Times New Roman" panose="02020603050405020304" pitchFamily="18" charset="0"/>
              </a:rPr>
              <a:t>melhor que podiam fazer era sentar-se mesmo onde estavam, e todos buscaríamos juntos o Senhor confessando nossos pecados</a:t>
            </a:r>
            <a:r>
              <a:rPr lang="pt-BR" altLang="pt-BR" sz="2800" b="1">
                <a:latin typeface="Verdana" panose="020B0604030504040204" pitchFamily="34" charset="0"/>
                <a:cs typeface="Times New Roman" panose="02020603050405020304" pitchFamily="18" charset="0"/>
              </a:rPr>
              <a:t>... Muitos testemunhos foram dados em rápida sucessão   e   com    profundidade    de</a:t>
            </a:r>
            <a:endParaRPr lang="pt-BR" altLang="pt-BR" sz="2400" b="1">
              <a:latin typeface="Verdan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8674">
                                            <p:txEl>
                                              <p:pRg st="0" end="0"/>
                                            </p:txEl>
                                          </p:spTgt>
                                        </p:tgtEl>
                                        <p:attrNameLst>
                                          <p:attrName>style.visibility</p:attrName>
                                        </p:attrNameLst>
                                      </p:cBhvr>
                                      <p:to>
                                        <p:strVal val="visible"/>
                                      </p:to>
                                    </p:set>
                                    <p:animEffect transition="in" filter="blinds(horizontal)">
                                      <p:cBhvr>
                                        <p:cTn id="7" dur="500"/>
                                        <p:tgtEl>
                                          <p:spTgt spid="2867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8674">
                                            <p:txEl>
                                              <p:pRg st="1" end="1"/>
                                            </p:txEl>
                                          </p:spTgt>
                                        </p:tgtEl>
                                        <p:attrNameLst>
                                          <p:attrName>style.visibility</p:attrName>
                                        </p:attrNameLst>
                                      </p:cBhvr>
                                      <p:to>
                                        <p:strVal val="visible"/>
                                      </p:to>
                                    </p:set>
                                    <p:animEffect transition="in" filter="blinds(horizontal)">
                                      <p:cBhvr>
                                        <p:cTn id="12" dur="500"/>
                                        <p:tgtEl>
                                          <p:spTgt spid="2867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build="p" bldLvl="5"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20652EA5-74CC-4751-8704-F42EC8047200}"/>
              </a:ext>
            </a:extLst>
          </p:cNvPr>
          <p:cNvSpPr>
            <a:spLocks noGrp="1" noChangeArrowheads="1"/>
          </p:cNvSpPr>
          <p:nvPr>
            <p:ph type="body" idx="1"/>
          </p:nvPr>
        </p:nvSpPr>
        <p:spPr>
          <a:xfrm>
            <a:off x="304800" y="-76200"/>
            <a:ext cx="8610600" cy="6781800"/>
          </a:xfrm>
        </p:spPr>
        <p:txBody>
          <a:bodyPr/>
          <a:lstStyle/>
          <a:p>
            <a:pPr marL="609600" indent="-609600" algn="just">
              <a:buFontTx/>
              <a:buNone/>
            </a:pPr>
            <a:r>
              <a:rPr lang="pt-BR" altLang="pt-BR" sz="2800" b="1">
                <a:latin typeface="Verdana" panose="020B0604030504040204" pitchFamily="34" charset="0"/>
                <a:cs typeface="Times New Roman" panose="02020603050405020304" pitchFamily="18" charset="0"/>
              </a:rPr>
              <a:t>	</a:t>
            </a:r>
          </a:p>
          <a:p>
            <a:pPr marL="609600" indent="-609600" algn="just">
              <a:buFontTx/>
              <a:buNone/>
            </a:pPr>
            <a:r>
              <a:rPr lang="pt-BR" altLang="pt-BR" sz="2800" b="1">
                <a:latin typeface="Verdana" panose="020B0604030504040204" pitchFamily="34" charset="0"/>
                <a:cs typeface="Times New Roman" panose="02020603050405020304" pitchFamily="18" charset="0"/>
              </a:rPr>
              <a:t>	sentimentos, mostrando que os corações estavam tocados pelo Espírito de Deus. Nossas reuniões continuaram de duas da tarde às cinco, e então fomos obrigados a concluir, com várias orações fervorosas.” </a:t>
            </a:r>
          </a:p>
          <a:p>
            <a:pPr marL="609600" indent="-609600" algn="just">
              <a:buFontTx/>
              <a:buNone/>
            </a:pPr>
            <a:endParaRPr lang="pt-BR" altLang="pt-BR" sz="1400" b="1">
              <a:latin typeface="Verdana" panose="020B0604030504040204" pitchFamily="34" charset="0"/>
              <a:cs typeface="Times New Roman" panose="02020603050405020304" pitchFamily="18" charset="0"/>
            </a:endParaRPr>
          </a:p>
          <a:p>
            <a:pPr marL="609600" indent="-609600" algn="just">
              <a:buFontTx/>
              <a:buNone/>
            </a:pPr>
            <a:r>
              <a:rPr lang="pt-BR" altLang="pt-BR" sz="2800" b="1">
                <a:latin typeface="Verdana" panose="020B0604030504040204" pitchFamily="34" charset="0"/>
                <a:cs typeface="Times New Roman" panose="02020603050405020304" pitchFamily="18" charset="0"/>
              </a:rPr>
              <a:t>	13. </a:t>
            </a:r>
            <a:r>
              <a:rPr lang="pt-BR" altLang="pt-BR" sz="2800" b="1" u="sng">
                <a:solidFill>
                  <a:srgbClr val="336600"/>
                </a:solidFill>
                <a:latin typeface="Verdana" panose="020B0604030504040204" pitchFamily="34" charset="0"/>
                <a:cs typeface="Times New Roman" panose="02020603050405020304" pitchFamily="18" charset="0"/>
              </a:rPr>
              <a:t>DECLARAÇÕES DE GUILHERME WHITE</a:t>
            </a:r>
            <a:r>
              <a:rPr lang="pt-BR" altLang="pt-BR" sz="2800" b="1">
                <a:solidFill>
                  <a:srgbClr val="336600"/>
                </a:solidFill>
                <a:latin typeface="Verdana" panose="020B0604030504040204" pitchFamily="34" charset="0"/>
                <a:cs typeface="Times New Roman" panose="02020603050405020304" pitchFamily="18" charset="0"/>
              </a:rPr>
              <a:t> ( </a:t>
            </a:r>
            <a:r>
              <a:rPr lang="pt-BR" altLang="pt-BR" sz="2800" b="1" u="sng">
                <a:solidFill>
                  <a:srgbClr val="336600"/>
                </a:solidFill>
                <a:latin typeface="Verdana" panose="020B0604030504040204" pitchFamily="34" charset="0"/>
                <a:cs typeface="Times New Roman" panose="02020603050405020304" pitchFamily="18" charset="0"/>
              </a:rPr>
              <a:t> o 3º  filho  de Ellen White – Carta para S.T. Borg, 02 de março de 1934 – Original no White State) </a:t>
            </a:r>
            <a:r>
              <a:rPr lang="pt-BR" altLang="pt-BR" sz="2800" b="1">
                <a:solidFill>
                  <a:srgbClr val="336600"/>
                </a:solidFill>
                <a:latin typeface="Verdana" panose="020B0604030504040204" pitchFamily="34" charset="0"/>
                <a:cs typeface="Times New Roman" panose="02020603050405020304" pitchFamily="18" charset="0"/>
              </a:rPr>
              <a:t> CENTRO WHITE – IAE: </a:t>
            </a:r>
          </a:p>
          <a:p>
            <a:pPr marL="609600" indent="-609600" algn="just">
              <a:buFontTx/>
              <a:buNone/>
            </a:pPr>
            <a:endParaRPr lang="pt-BR" altLang="pt-BR" sz="2800" b="1">
              <a:solidFill>
                <a:srgbClr val="336600"/>
              </a:solidFill>
              <a:latin typeface="Verdan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3554">
                                            <p:txEl>
                                              <p:pRg st="0" end="0"/>
                                            </p:txEl>
                                          </p:spTgt>
                                        </p:tgtEl>
                                        <p:attrNameLst>
                                          <p:attrName>style.visibility</p:attrName>
                                        </p:attrNameLst>
                                      </p:cBhvr>
                                      <p:to>
                                        <p:strVal val="visible"/>
                                      </p:to>
                                    </p:set>
                                    <p:animEffect transition="in" filter="blinds(horizontal)">
                                      <p:cBhvr>
                                        <p:cTn id="7" dur="500"/>
                                        <p:tgtEl>
                                          <p:spTgt spid="2355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3554">
                                            <p:txEl>
                                              <p:pRg st="1" end="1"/>
                                            </p:txEl>
                                          </p:spTgt>
                                        </p:tgtEl>
                                        <p:attrNameLst>
                                          <p:attrName>style.visibility</p:attrName>
                                        </p:attrNameLst>
                                      </p:cBhvr>
                                      <p:to>
                                        <p:strVal val="visible"/>
                                      </p:to>
                                    </p:set>
                                    <p:animEffect transition="in" filter="blinds(horizontal)">
                                      <p:cBhvr>
                                        <p:cTn id="12" dur="500"/>
                                        <p:tgtEl>
                                          <p:spTgt spid="23554">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3554">
                                            <p:txEl>
                                              <p:pRg st="3" end="3"/>
                                            </p:txEl>
                                          </p:spTgt>
                                        </p:tgtEl>
                                        <p:attrNameLst>
                                          <p:attrName>style.visibility</p:attrName>
                                        </p:attrNameLst>
                                      </p:cBhvr>
                                      <p:to>
                                        <p:strVal val="visible"/>
                                      </p:to>
                                    </p:set>
                                    <p:animEffect transition="in" filter="blinds(horizontal)">
                                      <p:cBhvr>
                                        <p:cTn id="17" dur="500"/>
                                        <p:tgtEl>
                                          <p:spTgt spid="2355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build="p" bldLvl="5"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72527283-3CBB-404C-9C03-5937AB2F5FCE}"/>
              </a:ext>
            </a:extLst>
          </p:cNvPr>
          <p:cNvSpPr>
            <a:spLocks noGrp="1" noChangeArrowheads="1"/>
          </p:cNvSpPr>
          <p:nvPr>
            <p:ph type="body" idx="1"/>
          </p:nvPr>
        </p:nvSpPr>
        <p:spPr>
          <a:xfrm>
            <a:off x="304800" y="-76200"/>
            <a:ext cx="8610600" cy="6781800"/>
          </a:xfrm>
        </p:spPr>
        <p:txBody>
          <a:bodyPr/>
          <a:lstStyle/>
          <a:p>
            <a:pPr marL="609600" indent="-609600" algn="just">
              <a:buFontTx/>
              <a:buNone/>
            </a:pPr>
            <a:r>
              <a:rPr lang="pt-BR" altLang="pt-BR" sz="2800" b="1">
                <a:latin typeface="Verdana" panose="020B0604030504040204" pitchFamily="34" charset="0"/>
                <a:cs typeface="Times New Roman" panose="02020603050405020304" pitchFamily="18" charset="0"/>
              </a:rPr>
              <a:t>	</a:t>
            </a:r>
          </a:p>
          <a:p>
            <a:pPr marL="609600" indent="-609600" algn="just">
              <a:buFontTx/>
              <a:buNone/>
            </a:pPr>
            <a:r>
              <a:rPr lang="pt-BR" altLang="pt-BR" sz="2800" b="1">
                <a:latin typeface="Verdana" panose="020B0604030504040204" pitchFamily="34" charset="0"/>
                <a:cs typeface="Times New Roman" panose="02020603050405020304" pitchFamily="18" charset="0"/>
              </a:rPr>
              <a:t>	“Tenho estado associado com a Irmã White por muitos anos em seus labores  e nunca soube que ela aconselhasse as pessoas  a ajoelhar-se durante a benção final. Estive com ela muitas vezes quando a benção final foi dada de maneira usual e ela parecia aprovar inteiramente! É verdade que tem havido ocasiões em  que reuniões muito solenes eram terminadas por oração na qual a congregação se ajoelhava, mas isto era muito excepcional e muito incomum.”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9698">
                                            <p:txEl>
                                              <p:pRg st="0" end="0"/>
                                            </p:txEl>
                                          </p:spTgt>
                                        </p:tgtEl>
                                        <p:attrNameLst>
                                          <p:attrName>style.visibility</p:attrName>
                                        </p:attrNameLst>
                                      </p:cBhvr>
                                      <p:to>
                                        <p:strVal val="visible"/>
                                      </p:to>
                                    </p:set>
                                    <p:animEffect transition="in" filter="blinds(horizontal)">
                                      <p:cBhvr>
                                        <p:cTn id="7" dur="500"/>
                                        <p:tgtEl>
                                          <p:spTgt spid="2969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9698">
                                            <p:txEl>
                                              <p:pRg st="1" end="1"/>
                                            </p:txEl>
                                          </p:spTgt>
                                        </p:tgtEl>
                                        <p:attrNameLst>
                                          <p:attrName>style.visibility</p:attrName>
                                        </p:attrNameLst>
                                      </p:cBhvr>
                                      <p:to>
                                        <p:strVal val="visible"/>
                                      </p:to>
                                    </p:set>
                                    <p:animEffect transition="in" filter="blinds(horizontal)">
                                      <p:cBhvr>
                                        <p:cTn id="12" dur="500"/>
                                        <p:tgtEl>
                                          <p:spTgt spid="2969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build="p" bldLvl="5"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AD3C884D-AA2E-492B-BAC2-13601D7970CC}"/>
              </a:ext>
            </a:extLst>
          </p:cNvPr>
          <p:cNvSpPr>
            <a:spLocks noGrp="1" noChangeArrowheads="1"/>
          </p:cNvSpPr>
          <p:nvPr>
            <p:ph type="body" idx="1"/>
          </p:nvPr>
        </p:nvSpPr>
        <p:spPr>
          <a:xfrm>
            <a:off x="304800" y="-76200"/>
            <a:ext cx="8610600" cy="6781800"/>
          </a:xfrm>
        </p:spPr>
        <p:txBody>
          <a:bodyPr/>
          <a:lstStyle/>
          <a:p>
            <a:pPr marL="609600" indent="-609600" algn="just">
              <a:lnSpc>
                <a:spcPct val="90000"/>
              </a:lnSpc>
              <a:buFontTx/>
              <a:buNone/>
            </a:pPr>
            <a:r>
              <a:rPr lang="pt-BR" altLang="pt-BR" sz="2400" b="1">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14. </a:t>
            </a:r>
            <a:r>
              <a:rPr lang="pt-BR" altLang="pt-BR" sz="2800" b="1" u="sng">
                <a:solidFill>
                  <a:srgbClr val="660033"/>
                </a:solidFill>
                <a:latin typeface="Verdana" panose="020B0604030504040204" pitchFamily="34" charset="0"/>
                <a:cs typeface="Times New Roman" panose="02020603050405020304" pitchFamily="18" charset="0"/>
              </a:rPr>
              <a:t>OS COMPILADORES DOS ESCRITOS DE ELLEN WHITE</a:t>
            </a:r>
            <a:r>
              <a:rPr lang="pt-BR" altLang="pt-BR" sz="2800" b="1">
                <a:solidFill>
                  <a:srgbClr val="660033"/>
                </a:solidFill>
                <a:latin typeface="Verdana" panose="020B0604030504040204" pitchFamily="34" charset="0"/>
                <a:cs typeface="Times New Roman" panose="02020603050405020304" pitchFamily="18" charset="0"/>
              </a:rPr>
              <a:t> (</a:t>
            </a:r>
            <a:r>
              <a:rPr lang="pt-BR" altLang="pt-BR" sz="2800" b="1" u="sng">
                <a:solidFill>
                  <a:srgbClr val="660033"/>
                </a:solidFill>
                <a:latin typeface="Verdana" panose="020B0604030504040204" pitchFamily="34" charset="0"/>
                <a:cs typeface="Times New Roman" panose="02020603050405020304" pitchFamily="18" charset="0"/>
              </a:rPr>
              <a:t> responsáveis pelo Patrimônio White), ESCREVERAM NO FINAL DE MENSAGENS ESCOLHIDAS, VOLUME III, pág. 270, o seguinte:</a:t>
            </a:r>
            <a:r>
              <a:rPr lang="pt-BR" altLang="pt-BR" sz="2400" b="1">
                <a:solidFill>
                  <a:srgbClr val="660033"/>
                </a:solidFill>
                <a:latin typeface="Verdana" panose="020B0604030504040204" pitchFamily="34" charset="0"/>
                <a:cs typeface="Times New Roman" panose="02020603050405020304" pitchFamily="18" charset="0"/>
              </a:rPr>
              <a:t> </a:t>
            </a:r>
          </a:p>
          <a:p>
            <a:pPr marL="609600" indent="-609600" algn="just">
              <a:lnSpc>
                <a:spcPct val="90000"/>
              </a:lnSpc>
              <a:buFontTx/>
              <a:buNone/>
            </a:pPr>
            <a:endParaRPr lang="pt-BR" altLang="pt-BR" sz="900" b="1">
              <a:solidFill>
                <a:srgbClr val="660033"/>
              </a:solidFill>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400" b="1">
                <a:solidFill>
                  <a:srgbClr val="660033"/>
                </a:solidFill>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“Que Ellen White não tencionava ensinar que precisamos ajoelhar-nos em todas as ocasiões de oração, torna-se claro tanto por suas palavras, como por seu exemplo. Para ela não havia tempo ou lugar em que não fosse apropriado orar. Sua família testificou que em sua casa os que se assentavam à mesa da sala de jantar inclinavam a cabeça e não se punham de   joelhos.    Ela     não     costumava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722">
                                            <p:txEl>
                                              <p:pRg st="0" end="0"/>
                                            </p:txEl>
                                          </p:spTgt>
                                        </p:tgtEl>
                                        <p:attrNameLst>
                                          <p:attrName>style.visibility</p:attrName>
                                        </p:attrNameLst>
                                      </p:cBhvr>
                                      <p:to>
                                        <p:strVal val="visible"/>
                                      </p:to>
                                    </p:set>
                                    <p:animEffect transition="in" filter="blinds(horizontal)">
                                      <p:cBhvr>
                                        <p:cTn id="7" dur="500"/>
                                        <p:tgtEl>
                                          <p:spTgt spid="3072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0722">
                                            <p:txEl>
                                              <p:pRg st="2" end="2"/>
                                            </p:txEl>
                                          </p:spTgt>
                                        </p:tgtEl>
                                        <p:attrNameLst>
                                          <p:attrName>style.visibility</p:attrName>
                                        </p:attrNameLst>
                                      </p:cBhvr>
                                      <p:to>
                                        <p:strVal val="visible"/>
                                      </p:to>
                                    </p:set>
                                    <p:animEffect transition="in" filter="blinds(horizontal)">
                                      <p:cBhvr>
                                        <p:cTn id="12" dur="500"/>
                                        <p:tgtEl>
                                          <p:spTgt spid="3072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build="p" bldLvl="5"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1BA23C84-F8AC-45E5-93D5-5E43DDE7D0A9}"/>
              </a:ext>
            </a:extLst>
          </p:cNvPr>
          <p:cNvSpPr>
            <a:spLocks noGrp="1" noChangeArrowheads="1"/>
          </p:cNvSpPr>
          <p:nvPr>
            <p:ph type="body" idx="1"/>
          </p:nvPr>
        </p:nvSpPr>
        <p:spPr>
          <a:xfrm>
            <a:off x="533400" y="152400"/>
            <a:ext cx="8382000" cy="6553200"/>
          </a:xfrm>
        </p:spPr>
        <p:txBody>
          <a:bodyPr/>
          <a:lstStyle/>
          <a:p>
            <a:pPr algn="just">
              <a:lnSpc>
                <a:spcPct val="90000"/>
              </a:lnSpc>
              <a:buFontTx/>
              <a:buNone/>
            </a:pPr>
            <a:r>
              <a:rPr lang="pt-BR" altLang="pt-BR" sz="2800" b="1">
                <a:latin typeface="Verdana" panose="020B0604030504040204" pitchFamily="34" charset="0"/>
                <a:cs typeface="Times New Roman" panose="02020603050405020304" pitchFamily="18" charset="0"/>
              </a:rPr>
              <a:t>       3.1. </a:t>
            </a:r>
            <a:r>
              <a:rPr lang="pt-BR" altLang="pt-BR" sz="2800" b="1" u="sng">
                <a:solidFill>
                  <a:srgbClr val="CC6600"/>
                </a:solidFill>
                <a:latin typeface="Verdana" panose="020B0604030504040204" pitchFamily="34" charset="0"/>
                <a:cs typeface="Times New Roman" panose="02020603050405020304" pitchFamily="18" charset="0"/>
              </a:rPr>
              <a:t>S. Tiago 3:13, 17 e 18</a:t>
            </a:r>
          </a:p>
          <a:p>
            <a:pPr algn="just">
              <a:lnSpc>
                <a:spcPct val="90000"/>
              </a:lnSpc>
              <a:buFontTx/>
              <a:buNone/>
            </a:pPr>
            <a:endParaRPr lang="pt-BR" altLang="pt-BR" sz="900" b="1">
              <a:latin typeface="Verdana" panose="020B0604030504040204" pitchFamily="34" charset="0"/>
              <a:cs typeface="Times New Roman" panose="02020603050405020304" pitchFamily="18" charset="0"/>
            </a:endParaRPr>
          </a:p>
          <a:p>
            <a:pPr algn="just">
              <a:lnSpc>
                <a:spcPct val="90000"/>
              </a:lnSpc>
              <a:buFontTx/>
              <a:buNone/>
            </a:pPr>
            <a:endParaRPr lang="pt-BR" altLang="pt-BR" sz="900" b="1">
              <a:latin typeface="Verdana" panose="020B0604030504040204" pitchFamily="34" charset="0"/>
              <a:cs typeface="Times New Roman" panose="02020603050405020304" pitchFamily="18" charset="0"/>
            </a:endParaRPr>
          </a:p>
          <a:p>
            <a:pPr algn="just">
              <a:lnSpc>
                <a:spcPct val="90000"/>
              </a:lnSpc>
              <a:buFontTx/>
              <a:buNone/>
            </a:pPr>
            <a:r>
              <a:rPr lang="pt-BR" altLang="pt-BR" sz="2800" b="1">
                <a:latin typeface="Verdana" panose="020B0604030504040204" pitchFamily="34" charset="0"/>
                <a:cs typeface="Times New Roman" panose="02020603050405020304" pitchFamily="18" charset="0"/>
              </a:rPr>
              <a:t>	4. </a:t>
            </a:r>
            <a:r>
              <a:rPr lang="pt-BR" altLang="pt-BR" sz="2800" b="1" u="sng">
                <a:solidFill>
                  <a:srgbClr val="990099"/>
                </a:solidFill>
                <a:latin typeface="Verdana" panose="020B0604030504040204" pitchFamily="34" charset="0"/>
                <a:cs typeface="Times New Roman" panose="02020603050405020304" pitchFamily="18" charset="0"/>
              </a:rPr>
              <a:t>S. Lucas 10:26</a:t>
            </a:r>
            <a:r>
              <a:rPr lang="pt-BR" altLang="pt-BR" sz="2800" b="1">
                <a:latin typeface="Verdana" panose="020B0604030504040204" pitchFamily="34" charset="0"/>
                <a:cs typeface="Times New Roman" panose="02020603050405020304" pitchFamily="18" charset="0"/>
              </a:rPr>
              <a:t> – “Então, Jesus lhe perguntou: Que está escrito na Lei? Como interpretas?”</a:t>
            </a:r>
          </a:p>
          <a:p>
            <a:pPr algn="just">
              <a:lnSpc>
                <a:spcPct val="90000"/>
              </a:lnSpc>
              <a:buFontTx/>
              <a:buNone/>
            </a:pPr>
            <a:r>
              <a:rPr lang="pt-BR" altLang="pt-BR" sz="2800" b="1">
                <a:latin typeface="Verdana" panose="020B0604030504040204" pitchFamily="34" charset="0"/>
                <a:cs typeface="Times New Roman" panose="02020603050405020304" pitchFamily="18" charset="0"/>
              </a:rPr>
              <a:t> </a:t>
            </a:r>
          </a:p>
          <a:p>
            <a:pPr algn="just">
              <a:lnSpc>
                <a:spcPct val="90000"/>
              </a:lnSpc>
              <a:buFontTx/>
              <a:buNone/>
            </a:pPr>
            <a:r>
              <a:rPr lang="pt-BR" altLang="pt-BR" sz="2800" b="1">
                <a:latin typeface="Verdana" panose="020B0604030504040204" pitchFamily="34" charset="0"/>
                <a:cs typeface="Times New Roman" panose="02020603050405020304" pitchFamily="18" charset="0"/>
              </a:rPr>
              <a:t>	4.1. A Bíblia tem 1.200 a 1.500 páginas, o Espírito de profecia tem 100.000 páginas aproximadamente.</a:t>
            </a:r>
          </a:p>
          <a:p>
            <a:pPr algn="just">
              <a:lnSpc>
                <a:spcPct val="90000"/>
              </a:lnSpc>
              <a:buFontTx/>
              <a:buNone/>
            </a:pPr>
            <a:r>
              <a:rPr lang="pt-BR" altLang="pt-BR" sz="2800" b="1">
                <a:latin typeface="Verdana" panose="020B0604030504040204" pitchFamily="34" charset="0"/>
                <a:cs typeface="Times New Roman" panose="02020603050405020304" pitchFamily="18" charset="0"/>
              </a:rPr>
              <a:t> </a:t>
            </a:r>
          </a:p>
          <a:p>
            <a:pPr algn="just">
              <a:lnSpc>
                <a:spcPct val="90000"/>
              </a:lnSpc>
              <a:buFontTx/>
              <a:buNone/>
            </a:pPr>
            <a:r>
              <a:rPr lang="pt-BR" altLang="pt-BR" sz="2800" b="1">
                <a:latin typeface="Verdana" panose="020B0604030504040204" pitchFamily="34" charset="0"/>
                <a:cs typeface="Times New Roman" panose="02020603050405020304" pitchFamily="18" charset="0"/>
              </a:rPr>
              <a:t>	4.2. </a:t>
            </a:r>
            <a:r>
              <a:rPr lang="pt-BR" altLang="pt-BR" sz="2800" b="1">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Se a Bíblia com um pouco mais de 1.000 páginas tem tantas divergências de interpretação. Imaginem  o Espírito de Profecia com quase 100.000 páginas.</a:t>
            </a:r>
          </a:p>
          <a:p>
            <a:pPr algn="just">
              <a:lnSpc>
                <a:spcPct val="90000"/>
              </a:lnSpc>
              <a:buFontTx/>
              <a:buNone/>
            </a:pPr>
            <a:endParaRPr lang="pt-BR" altLang="pt-BR" sz="2800" b="1">
              <a:latin typeface="Verdan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098">
                                            <p:txEl>
                                              <p:pRg st="0" end="0"/>
                                            </p:txEl>
                                          </p:spTgt>
                                        </p:tgtEl>
                                        <p:attrNameLst>
                                          <p:attrName>style.visibility</p:attrName>
                                        </p:attrNameLst>
                                      </p:cBhvr>
                                      <p:to>
                                        <p:strVal val="visible"/>
                                      </p:to>
                                    </p:set>
                                    <p:animEffect transition="in" filter="blinds(horizontal)">
                                      <p:cBhvr>
                                        <p:cTn id="7" dur="500"/>
                                        <p:tgtEl>
                                          <p:spTgt spid="409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098">
                                            <p:txEl>
                                              <p:pRg st="3" end="3"/>
                                            </p:txEl>
                                          </p:spTgt>
                                        </p:tgtEl>
                                        <p:attrNameLst>
                                          <p:attrName>style.visibility</p:attrName>
                                        </p:attrNameLst>
                                      </p:cBhvr>
                                      <p:to>
                                        <p:strVal val="visible"/>
                                      </p:to>
                                    </p:set>
                                    <p:animEffect transition="in" filter="blinds(horizontal)">
                                      <p:cBhvr>
                                        <p:cTn id="12" dur="500"/>
                                        <p:tgtEl>
                                          <p:spTgt spid="4098">
                                            <p:txEl>
                                              <p:pRg st="3" end="3"/>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098">
                                            <p:txEl>
                                              <p:pRg st="4" end="4"/>
                                            </p:txEl>
                                          </p:spTgt>
                                        </p:tgtEl>
                                        <p:attrNameLst>
                                          <p:attrName>style.visibility</p:attrName>
                                        </p:attrNameLst>
                                      </p:cBhvr>
                                      <p:to>
                                        <p:strVal val="visible"/>
                                      </p:to>
                                    </p:set>
                                    <p:animEffect transition="in" filter="blinds(horizontal)">
                                      <p:cBhvr>
                                        <p:cTn id="17" dur="500"/>
                                        <p:tgtEl>
                                          <p:spTgt spid="4098">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098">
                                            <p:txEl>
                                              <p:pRg st="5" end="5"/>
                                            </p:txEl>
                                          </p:spTgt>
                                        </p:tgtEl>
                                        <p:attrNameLst>
                                          <p:attrName>style.visibility</p:attrName>
                                        </p:attrNameLst>
                                      </p:cBhvr>
                                      <p:to>
                                        <p:strVal val="visible"/>
                                      </p:to>
                                    </p:set>
                                    <p:animEffect transition="in" filter="blinds(horizontal)">
                                      <p:cBhvr>
                                        <p:cTn id="22" dur="500"/>
                                        <p:tgtEl>
                                          <p:spTgt spid="4098">
                                            <p:txEl>
                                              <p:pRg st="5" end="5"/>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098">
                                            <p:txEl>
                                              <p:pRg st="6" end="6"/>
                                            </p:txEl>
                                          </p:spTgt>
                                        </p:tgtEl>
                                        <p:attrNameLst>
                                          <p:attrName>style.visibility</p:attrName>
                                        </p:attrNameLst>
                                      </p:cBhvr>
                                      <p:to>
                                        <p:strVal val="visible"/>
                                      </p:to>
                                    </p:set>
                                    <p:animEffect transition="in" filter="blinds(horizontal)">
                                      <p:cBhvr>
                                        <p:cTn id="27" dur="500"/>
                                        <p:tgtEl>
                                          <p:spTgt spid="4098">
                                            <p:txEl>
                                              <p:pRg st="6" end="6"/>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098">
                                            <p:txEl>
                                              <p:pRg st="7" end="7"/>
                                            </p:txEl>
                                          </p:spTgt>
                                        </p:tgtEl>
                                        <p:attrNameLst>
                                          <p:attrName>style.visibility</p:attrName>
                                        </p:attrNameLst>
                                      </p:cBhvr>
                                      <p:to>
                                        <p:strVal val="visible"/>
                                      </p:to>
                                    </p:set>
                                    <p:animEffect transition="in" filter="blinds(horizontal)">
                                      <p:cBhvr>
                                        <p:cTn id="32" dur="500"/>
                                        <p:tgtEl>
                                          <p:spTgt spid="409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build="p" bldLvl="5"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69B27DB2-9C6D-42A6-9610-23C95016383C}"/>
              </a:ext>
            </a:extLst>
          </p:cNvPr>
          <p:cNvSpPr>
            <a:spLocks noGrp="1" noChangeArrowheads="1"/>
          </p:cNvSpPr>
          <p:nvPr>
            <p:ph type="body" idx="1"/>
          </p:nvPr>
        </p:nvSpPr>
        <p:spPr>
          <a:xfrm>
            <a:off x="304800" y="-76200"/>
            <a:ext cx="8610600" cy="6781800"/>
          </a:xfrm>
        </p:spPr>
        <p:txBody>
          <a:bodyPr/>
          <a:lstStyle/>
          <a:p>
            <a:pPr marL="609600" indent="-609600" algn="just">
              <a:buFontTx/>
              <a:buNone/>
            </a:pPr>
            <a:r>
              <a:rPr lang="pt-BR" altLang="pt-BR" sz="2800" b="1">
                <a:latin typeface="Verdana" panose="020B0604030504040204" pitchFamily="34" charset="0"/>
                <a:cs typeface="Times New Roman" panose="02020603050405020304" pitchFamily="18" charset="0"/>
              </a:rPr>
              <a:t>	</a:t>
            </a:r>
          </a:p>
          <a:p>
            <a:pPr marL="609600" indent="-609600" algn="just">
              <a:buFontTx/>
              <a:buNone/>
            </a:pPr>
            <a:r>
              <a:rPr lang="pt-BR" altLang="pt-BR" sz="2800" b="1">
                <a:latin typeface="Verdana" panose="020B0604030504040204" pitchFamily="34" charset="0"/>
                <a:cs typeface="Times New Roman" panose="02020603050405020304" pitchFamily="18" charset="0"/>
              </a:rPr>
              <a:t>	ajoelhar-se para benção no fim dos cultos a que assistia.”</a:t>
            </a:r>
            <a:r>
              <a:rPr lang="pt-BR" altLang="pt-BR" b="1">
                <a:latin typeface="Verdana" panose="020B0604030504040204" pitchFamily="34" charset="0"/>
                <a:cs typeface="Times New Roman" panose="02020603050405020304" pitchFamily="18" charset="0"/>
              </a:rPr>
              <a:t> </a:t>
            </a:r>
          </a:p>
          <a:p>
            <a:pPr marL="609600" indent="-609600" algn="just">
              <a:buFontTx/>
              <a:buNone/>
            </a:pPr>
            <a:endParaRPr lang="pt-BR" altLang="pt-BR" sz="900" b="1">
              <a:latin typeface="Verdana" panose="020B0604030504040204" pitchFamily="34" charset="0"/>
              <a:cs typeface="Times New Roman" panose="02020603050405020304" pitchFamily="18" charset="0"/>
            </a:endParaRPr>
          </a:p>
          <a:p>
            <a:pPr marL="609600" indent="-609600" algn="just">
              <a:buFontTx/>
              <a:buNone/>
            </a:pPr>
            <a:r>
              <a:rPr lang="pt-BR" altLang="pt-BR" b="1">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15.</a:t>
            </a:r>
            <a:r>
              <a:rPr lang="pt-BR" altLang="pt-BR" b="1">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Assim podemos afirmar que no </a:t>
            </a:r>
            <a:r>
              <a:rPr lang="pt-BR" altLang="pt-BR" sz="2800" b="1" i="1" u="sng">
                <a:solidFill>
                  <a:srgbClr val="FF3300"/>
                </a:solidFill>
                <a:latin typeface="Verdana" panose="020B0604030504040204" pitchFamily="34" charset="0"/>
                <a:cs typeface="Times New Roman" panose="02020603050405020304" pitchFamily="18" charset="0"/>
              </a:rPr>
              <a:t>início</a:t>
            </a:r>
            <a:r>
              <a:rPr lang="pt-BR" altLang="pt-BR" sz="2800" b="1" i="1" u="sng">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 do culto público devemos orar ajoelhados, inclusive no culto da Escola Sabatina e no Culto jovem. E no </a:t>
            </a:r>
            <a:r>
              <a:rPr lang="pt-BR" altLang="pt-BR" sz="2800" b="1" i="1" u="sng">
                <a:solidFill>
                  <a:srgbClr val="006600"/>
                </a:solidFill>
                <a:latin typeface="Verdana" panose="020B0604030504040204" pitchFamily="34" charset="0"/>
                <a:cs typeface="Times New Roman" panose="02020603050405020304" pitchFamily="18" charset="0"/>
              </a:rPr>
              <a:t>final</a:t>
            </a:r>
            <a:r>
              <a:rPr lang="pt-BR" altLang="pt-BR" sz="2800" b="1">
                <a:latin typeface="Verdana" panose="020B0604030504040204" pitchFamily="34" charset="0"/>
                <a:cs typeface="Times New Roman" panose="02020603050405020304" pitchFamily="18" charset="0"/>
              </a:rPr>
              <a:t>  podemos orar em pé. </a:t>
            </a:r>
          </a:p>
          <a:p>
            <a:pPr marL="609600" indent="-609600" algn="just">
              <a:buFontTx/>
              <a:buNone/>
            </a:pPr>
            <a:endParaRPr lang="pt-BR" altLang="pt-BR" sz="1400" b="1">
              <a:latin typeface="Verdana" panose="020B0604030504040204" pitchFamily="34" charset="0"/>
              <a:cs typeface="Times New Roman" panose="02020603050405020304" pitchFamily="18" charset="0"/>
            </a:endParaRPr>
          </a:p>
          <a:p>
            <a:pPr marL="609600" indent="-609600" algn="just">
              <a:buFontTx/>
              <a:buNone/>
            </a:pPr>
            <a:r>
              <a:rPr lang="pt-BR" altLang="pt-BR" sz="2800" b="1">
                <a:latin typeface="Verdana" panose="020B0604030504040204" pitchFamily="34" charset="0"/>
                <a:cs typeface="Times New Roman" panose="02020603050405020304" pitchFamily="18" charset="0"/>
              </a:rPr>
              <a:t>	15.1. No culto em família, isto é, no lar, bem como na oração particular, é apropriado orarmos de joelhos, embora esta não seja a única posição para Deus nos ouvir.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1746">
                                            <p:txEl>
                                              <p:pRg st="0" end="0"/>
                                            </p:txEl>
                                          </p:spTgt>
                                        </p:tgtEl>
                                        <p:attrNameLst>
                                          <p:attrName>style.visibility</p:attrName>
                                        </p:attrNameLst>
                                      </p:cBhvr>
                                      <p:to>
                                        <p:strVal val="visible"/>
                                      </p:to>
                                    </p:set>
                                    <p:animEffect transition="in" filter="blinds(horizontal)">
                                      <p:cBhvr>
                                        <p:cTn id="7" dur="500"/>
                                        <p:tgtEl>
                                          <p:spTgt spid="3174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1746">
                                            <p:txEl>
                                              <p:pRg st="1" end="1"/>
                                            </p:txEl>
                                          </p:spTgt>
                                        </p:tgtEl>
                                        <p:attrNameLst>
                                          <p:attrName>style.visibility</p:attrName>
                                        </p:attrNameLst>
                                      </p:cBhvr>
                                      <p:to>
                                        <p:strVal val="visible"/>
                                      </p:to>
                                    </p:set>
                                    <p:animEffect transition="in" filter="blinds(horizontal)">
                                      <p:cBhvr>
                                        <p:cTn id="12" dur="500"/>
                                        <p:tgtEl>
                                          <p:spTgt spid="3174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1746">
                                            <p:txEl>
                                              <p:pRg st="3" end="3"/>
                                            </p:txEl>
                                          </p:spTgt>
                                        </p:tgtEl>
                                        <p:attrNameLst>
                                          <p:attrName>style.visibility</p:attrName>
                                        </p:attrNameLst>
                                      </p:cBhvr>
                                      <p:to>
                                        <p:strVal val="visible"/>
                                      </p:to>
                                    </p:set>
                                    <p:animEffect transition="in" filter="blinds(horizontal)">
                                      <p:cBhvr>
                                        <p:cTn id="17" dur="500"/>
                                        <p:tgtEl>
                                          <p:spTgt spid="31746">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1746">
                                            <p:txEl>
                                              <p:pRg st="5" end="5"/>
                                            </p:txEl>
                                          </p:spTgt>
                                        </p:tgtEl>
                                        <p:attrNameLst>
                                          <p:attrName>style.visibility</p:attrName>
                                        </p:attrNameLst>
                                      </p:cBhvr>
                                      <p:to>
                                        <p:strVal val="visible"/>
                                      </p:to>
                                    </p:set>
                                    <p:animEffect transition="in" filter="blinds(horizontal)">
                                      <p:cBhvr>
                                        <p:cTn id="22" dur="500"/>
                                        <p:tgtEl>
                                          <p:spTgt spid="3174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build="p" bldLvl="5"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F7B7048C-063A-419A-8C22-6C0A0F061CFA}"/>
              </a:ext>
            </a:extLst>
          </p:cNvPr>
          <p:cNvSpPr>
            <a:spLocks noGrp="1" noChangeArrowheads="1"/>
          </p:cNvSpPr>
          <p:nvPr>
            <p:ph type="body" idx="1"/>
          </p:nvPr>
        </p:nvSpPr>
        <p:spPr>
          <a:xfrm>
            <a:off x="304800" y="0"/>
            <a:ext cx="8610600" cy="6858000"/>
          </a:xfrm>
        </p:spPr>
        <p:txBody>
          <a:bodyPr/>
          <a:lstStyle/>
          <a:p>
            <a:pPr marL="609600" indent="-609600" algn="just">
              <a:lnSpc>
                <a:spcPct val="90000"/>
              </a:lnSpc>
              <a:buFontTx/>
              <a:buNone/>
            </a:pPr>
            <a:r>
              <a:rPr lang="pt-BR" altLang="pt-BR" sz="2800" b="1">
                <a:solidFill>
                  <a:srgbClr val="008080"/>
                </a:solidFill>
                <a:latin typeface="Verdana" panose="020B0604030504040204" pitchFamily="34" charset="0"/>
                <a:cs typeface="Times New Roman" panose="02020603050405020304" pitchFamily="18" charset="0"/>
              </a:rPr>
              <a:t>IV – </a:t>
            </a:r>
            <a:r>
              <a:rPr lang="pt-BR" altLang="pt-BR" sz="2800" b="1" u="sng">
                <a:solidFill>
                  <a:srgbClr val="008080"/>
                </a:solidFill>
                <a:latin typeface="Verdana" panose="020B0604030504040204" pitchFamily="34" charset="0"/>
                <a:cs typeface="Times New Roman" panose="02020603050405020304" pitchFamily="18" charset="0"/>
              </a:rPr>
              <a:t>SIGNIFICADO DA PALAVRA  “PROSTRAR”</a:t>
            </a:r>
            <a:endParaRPr lang="pt-BR" altLang="pt-BR" sz="2800" b="1">
              <a:solidFill>
                <a:srgbClr val="008080"/>
              </a:solidFill>
              <a:latin typeface="Verdana" panose="020B0604030504040204" pitchFamily="34" charset="0"/>
              <a:cs typeface="Times New Roman" panose="02020603050405020304" pitchFamily="18" charset="0"/>
            </a:endParaRPr>
          </a:p>
          <a:p>
            <a:pPr marL="609600" indent="-609600" algn="just">
              <a:lnSpc>
                <a:spcPct val="90000"/>
              </a:lnSpc>
              <a:buFontTx/>
              <a:buNone/>
            </a:pPr>
            <a:endParaRPr lang="pt-BR" altLang="pt-BR" sz="1000" b="1">
              <a:solidFill>
                <a:srgbClr val="008080"/>
              </a:solidFill>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800">
                <a:latin typeface="Verdana" panose="020B0604030504040204" pitchFamily="34" charset="0"/>
                <a:cs typeface="Times New Roman" panose="02020603050405020304" pitchFamily="18" charset="0"/>
              </a:rPr>
              <a:t>	</a:t>
            </a:r>
            <a:r>
              <a:rPr lang="pt-BR" altLang="pt-BR" sz="2800" b="1">
                <a:solidFill>
                  <a:srgbClr val="993366"/>
                </a:solidFill>
                <a:latin typeface="Verdana" panose="020B0604030504040204" pitchFamily="34" charset="0"/>
                <a:cs typeface="Times New Roman" panose="02020603050405020304" pitchFamily="18" charset="0"/>
              </a:rPr>
              <a:t>1.</a:t>
            </a:r>
            <a:r>
              <a:rPr lang="pt-BR" altLang="pt-BR" sz="2800">
                <a:solidFill>
                  <a:srgbClr val="993366"/>
                </a:solidFill>
                <a:latin typeface="Verdana" panose="020B0604030504040204" pitchFamily="34" charset="0"/>
                <a:cs typeface="Times New Roman" panose="02020603050405020304" pitchFamily="18" charset="0"/>
              </a:rPr>
              <a:t> </a:t>
            </a:r>
            <a:r>
              <a:rPr lang="pt-BR" altLang="pt-BR" sz="2800" b="1" u="sng">
                <a:solidFill>
                  <a:srgbClr val="993366"/>
                </a:solidFill>
                <a:latin typeface="Verdana" panose="020B0604030504040204" pitchFamily="34" charset="0"/>
                <a:cs typeface="Times New Roman" panose="02020603050405020304" pitchFamily="18" charset="0"/>
              </a:rPr>
              <a:t>DICIONÁRIO DE FRANCISCO DA SILVEIRA BUENO</a:t>
            </a:r>
            <a:r>
              <a:rPr lang="pt-BR" altLang="pt-BR" sz="2800">
                <a:solidFill>
                  <a:srgbClr val="993366"/>
                </a:solidFill>
                <a:latin typeface="Verdana" panose="020B0604030504040204" pitchFamily="34" charset="0"/>
                <a:cs typeface="Times New Roman" panose="02020603050405020304" pitchFamily="18" charset="0"/>
              </a:rPr>
              <a:t>:</a:t>
            </a:r>
            <a:endParaRPr lang="pt-BR" altLang="pt-BR" sz="2800" b="1">
              <a:solidFill>
                <a:srgbClr val="993366"/>
              </a:solidFill>
              <a:latin typeface="Verdana" panose="020B0604030504040204" pitchFamily="34" charset="0"/>
              <a:cs typeface="Times New Roman" panose="02020603050405020304" pitchFamily="18" charset="0"/>
            </a:endParaRPr>
          </a:p>
          <a:p>
            <a:pPr marL="609600" indent="-609600" algn="just">
              <a:lnSpc>
                <a:spcPct val="90000"/>
              </a:lnSpc>
              <a:buFontTx/>
              <a:buNone/>
            </a:pPr>
            <a:endParaRPr lang="pt-BR" altLang="pt-BR" sz="1400">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800">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1.1</a:t>
            </a:r>
            <a:r>
              <a:rPr lang="pt-BR" altLang="pt-BR" sz="2800" b="1">
                <a:cs typeface="Times New Roman" panose="02020603050405020304" pitchFamily="18" charset="0"/>
              </a:rPr>
              <a:t>.</a:t>
            </a:r>
            <a:r>
              <a:rPr lang="pt-BR" altLang="pt-BR" sz="2800">
                <a:cs typeface="Times New Roman" panose="02020603050405020304" pitchFamily="18" charset="0"/>
              </a:rPr>
              <a:t> </a:t>
            </a:r>
            <a:r>
              <a:rPr lang="pt-BR" altLang="pt-BR" sz="2800" b="1" u="sng">
                <a:solidFill>
                  <a:srgbClr val="660033"/>
                </a:solidFill>
                <a:latin typeface="Verdana" panose="020B0604030504040204" pitchFamily="34" charset="0"/>
                <a:cs typeface="Times New Roman" panose="02020603050405020304" pitchFamily="18" charset="0"/>
              </a:rPr>
              <a:t>PROSTRAR</a:t>
            </a:r>
            <a:r>
              <a:rPr lang="pt-BR" altLang="pt-BR" sz="2800">
                <a:latin typeface="Verdana" panose="020B0604030504040204" pitchFamily="34" charset="0"/>
                <a:cs typeface="Times New Roman" panose="02020603050405020304" pitchFamily="18" charset="0"/>
              </a:rPr>
              <a:t>: Lançar-se por terra, humilhar-se, abater-se, extenuar-se, demonstrar debilidade total, ou total dependência.</a:t>
            </a:r>
          </a:p>
          <a:p>
            <a:pPr marL="609600" indent="-609600" algn="just">
              <a:lnSpc>
                <a:spcPct val="90000"/>
              </a:lnSpc>
              <a:buFontTx/>
              <a:buNone/>
            </a:pPr>
            <a:endParaRPr lang="pt-BR" altLang="pt-BR" sz="1400">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800">
                <a:latin typeface="Verdana" panose="020B0604030504040204" pitchFamily="34" charset="0"/>
                <a:cs typeface="Times New Roman" panose="02020603050405020304" pitchFamily="18" charset="0"/>
              </a:rPr>
              <a:t>	2. </a:t>
            </a:r>
            <a:r>
              <a:rPr lang="pt-BR" altLang="pt-BR" sz="2800" b="1" u="sng">
                <a:solidFill>
                  <a:srgbClr val="008080"/>
                </a:solidFill>
                <a:latin typeface="Verdana" panose="020B0604030504040204" pitchFamily="34" charset="0"/>
                <a:cs typeface="Times New Roman" panose="02020603050405020304" pitchFamily="18" charset="0"/>
              </a:rPr>
              <a:t>DICIONÁRIO DO AURÉLIO:</a:t>
            </a:r>
            <a:r>
              <a:rPr lang="pt-BR" altLang="pt-BR" sz="2800">
                <a:latin typeface="Verdana" panose="020B0604030504040204" pitchFamily="34" charset="0"/>
                <a:cs typeface="Times New Roman" panose="02020603050405020304" pitchFamily="18" charset="0"/>
              </a:rPr>
              <a:t> </a:t>
            </a:r>
          </a:p>
          <a:p>
            <a:pPr marL="609600" indent="-609600" algn="just">
              <a:lnSpc>
                <a:spcPct val="90000"/>
              </a:lnSpc>
              <a:buFontTx/>
              <a:buNone/>
            </a:pPr>
            <a:endParaRPr lang="pt-BR" altLang="pt-BR" sz="1400">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800">
                <a:latin typeface="Verdana" panose="020B0604030504040204" pitchFamily="34" charset="0"/>
                <a:cs typeface="Times New Roman" panose="02020603050405020304" pitchFamily="18" charset="0"/>
              </a:rPr>
              <a:t>	</a:t>
            </a:r>
            <a:r>
              <a:rPr lang="pt-BR" altLang="pt-BR" sz="2800" b="1" u="sng">
                <a:latin typeface="Verdana" panose="020B0604030504040204" pitchFamily="34" charset="0"/>
                <a:cs typeface="Times New Roman" panose="02020603050405020304" pitchFamily="18" charset="0"/>
              </a:rPr>
              <a:t>PROSTRAR:</a:t>
            </a:r>
            <a:r>
              <a:rPr lang="pt-BR" altLang="pt-BR" sz="2800" b="1">
                <a:latin typeface="Verdana" panose="020B0604030504040204" pitchFamily="34" charset="0"/>
                <a:cs typeface="Times New Roman" panose="02020603050405020304" pitchFamily="18" charset="0"/>
              </a:rPr>
              <a:t> Lançar por terra, abater, derribar, prosternar, enfraquecer muito (física ou moralmente), extenuar, lançar-se de bruços no chão, </a:t>
            </a:r>
            <a:endParaRPr lang="pt-BR" altLang="pt-BR" sz="2400" b="1">
              <a:latin typeface="Verdan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2770">
                                            <p:txEl>
                                              <p:pRg st="0" end="0"/>
                                            </p:txEl>
                                          </p:spTgt>
                                        </p:tgtEl>
                                        <p:attrNameLst>
                                          <p:attrName>style.visibility</p:attrName>
                                        </p:attrNameLst>
                                      </p:cBhvr>
                                      <p:to>
                                        <p:strVal val="visible"/>
                                      </p:to>
                                    </p:set>
                                    <p:animEffect transition="in" filter="blinds(horizontal)">
                                      <p:cBhvr>
                                        <p:cTn id="7" dur="500"/>
                                        <p:tgtEl>
                                          <p:spTgt spid="3277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2770">
                                            <p:txEl>
                                              <p:pRg st="2" end="2"/>
                                            </p:txEl>
                                          </p:spTgt>
                                        </p:tgtEl>
                                        <p:attrNameLst>
                                          <p:attrName>style.visibility</p:attrName>
                                        </p:attrNameLst>
                                      </p:cBhvr>
                                      <p:to>
                                        <p:strVal val="visible"/>
                                      </p:to>
                                    </p:set>
                                    <p:animEffect transition="in" filter="blinds(horizontal)">
                                      <p:cBhvr>
                                        <p:cTn id="12" dur="500"/>
                                        <p:tgtEl>
                                          <p:spTgt spid="32770">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2770">
                                            <p:txEl>
                                              <p:pRg st="4" end="4"/>
                                            </p:txEl>
                                          </p:spTgt>
                                        </p:tgtEl>
                                        <p:attrNameLst>
                                          <p:attrName>style.visibility</p:attrName>
                                        </p:attrNameLst>
                                      </p:cBhvr>
                                      <p:to>
                                        <p:strVal val="visible"/>
                                      </p:to>
                                    </p:set>
                                    <p:animEffect transition="in" filter="blinds(horizontal)">
                                      <p:cBhvr>
                                        <p:cTn id="17" dur="500"/>
                                        <p:tgtEl>
                                          <p:spTgt spid="32770">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2770">
                                            <p:txEl>
                                              <p:pRg st="6" end="6"/>
                                            </p:txEl>
                                          </p:spTgt>
                                        </p:tgtEl>
                                        <p:attrNameLst>
                                          <p:attrName>style.visibility</p:attrName>
                                        </p:attrNameLst>
                                      </p:cBhvr>
                                      <p:to>
                                        <p:strVal val="visible"/>
                                      </p:to>
                                    </p:set>
                                    <p:animEffect transition="in" filter="blinds(horizontal)">
                                      <p:cBhvr>
                                        <p:cTn id="22" dur="500"/>
                                        <p:tgtEl>
                                          <p:spTgt spid="32770">
                                            <p:txEl>
                                              <p:pRg st="6" end="6"/>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2770">
                                            <p:txEl>
                                              <p:pRg st="8" end="8"/>
                                            </p:txEl>
                                          </p:spTgt>
                                        </p:tgtEl>
                                        <p:attrNameLst>
                                          <p:attrName>style.visibility</p:attrName>
                                        </p:attrNameLst>
                                      </p:cBhvr>
                                      <p:to>
                                        <p:strVal val="visible"/>
                                      </p:to>
                                    </p:set>
                                    <p:animEffect transition="in" filter="blinds(horizontal)">
                                      <p:cBhvr>
                                        <p:cTn id="27" dur="500"/>
                                        <p:tgtEl>
                                          <p:spTgt spid="32770">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build="p" bldLvl="5"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C91B9FC4-9AB8-449B-BD03-1EA57E8B8373}"/>
              </a:ext>
            </a:extLst>
          </p:cNvPr>
          <p:cNvSpPr>
            <a:spLocks noGrp="1" noChangeArrowheads="1"/>
          </p:cNvSpPr>
          <p:nvPr>
            <p:ph type="body" idx="1"/>
          </p:nvPr>
        </p:nvSpPr>
        <p:spPr>
          <a:xfrm>
            <a:off x="304800" y="-152400"/>
            <a:ext cx="8610600" cy="6781800"/>
          </a:xfrm>
        </p:spPr>
        <p:txBody>
          <a:bodyPr/>
          <a:lstStyle/>
          <a:p>
            <a:pPr marL="609600" indent="-609600" algn="just">
              <a:buFontTx/>
              <a:buNone/>
            </a:pPr>
            <a:r>
              <a:rPr lang="pt-BR" altLang="pt-BR" sz="1000" b="1">
                <a:latin typeface="Verdana" panose="020B0604030504040204" pitchFamily="34" charset="0"/>
                <a:cs typeface="Times New Roman" panose="02020603050405020304" pitchFamily="18" charset="0"/>
              </a:rPr>
              <a:t>	</a:t>
            </a:r>
          </a:p>
          <a:p>
            <a:pPr marL="609600" indent="-609600" algn="just">
              <a:buFontTx/>
              <a:buNone/>
            </a:pPr>
            <a:r>
              <a:rPr lang="pt-BR" altLang="pt-BR" b="1" i="1">
                <a:solidFill>
                  <a:srgbClr val="993366"/>
                </a:solidFill>
                <a:latin typeface="Verdana" panose="020B0604030504040204" pitchFamily="34" charset="0"/>
                <a:cs typeface="Times New Roman" panose="02020603050405020304" pitchFamily="18" charset="0"/>
              </a:rPr>
              <a:t>	</a:t>
            </a:r>
            <a:r>
              <a:rPr lang="pt-BR" altLang="pt-BR" sz="2800" b="1" u="sng">
                <a:solidFill>
                  <a:srgbClr val="993366"/>
                </a:solidFill>
                <a:latin typeface="Verdana" panose="020B0604030504040204" pitchFamily="34" charset="0"/>
                <a:cs typeface="Times New Roman" panose="02020603050405020304" pitchFamily="18" charset="0"/>
              </a:rPr>
              <a:t>humilhar-se em sinal de reverência</a:t>
            </a:r>
            <a:r>
              <a:rPr lang="pt-BR" altLang="pt-BR" sz="2800">
                <a:latin typeface="Verdana" panose="020B0604030504040204" pitchFamily="34" charset="0"/>
                <a:cs typeface="Times New Roman" panose="02020603050405020304" pitchFamily="18" charset="0"/>
              </a:rPr>
              <a:t>,</a:t>
            </a:r>
            <a:r>
              <a:rPr lang="pt-BR" altLang="pt-BR" sz="2800" b="1">
                <a:latin typeface="Verdana" panose="020B0604030504040204" pitchFamily="34" charset="0"/>
                <a:cs typeface="Times New Roman" panose="02020603050405020304" pitchFamily="18" charset="0"/>
              </a:rPr>
              <a:t> arquear-se, curvar-se. </a:t>
            </a:r>
          </a:p>
          <a:p>
            <a:pPr marL="609600" indent="-609600" algn="just">
              <a:buFontTx/>
              <a:buNone/>
            </a:pPr>
            <a:r>
              <a:rPr lang="pt-BR" altLang="pt-BR" sz="1200" b="1">
                <a:latin typeface="Verdana" panose="020B0604030504040204" pitchFamily="34" charset="0"/>
                <a:cs typeface="Times New Roman" panose="02020603050405020304" pitchFamily="18" charset="0"/>
              </a:rPr>
              <a:t>	</a:t>
            </a:r>
          </a:p>
          <a:p>
            <a:pPr marL="609600" indent="-609600" algn="just">
              <a:buFontTx/>
              <a:buNone/>
            </a:pPr>
            <a:r>
              <a:rPr lang="pt-BR" altLang="pt-BR" sz="2800" b="1" i="1">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3.Observem, que os dois dicionários em </a:t>
            </a:r>
            <a:r>
              <a:rPr lang="pt-BR" altLang="pt-BR" sz="2800" b="1" u="sng">
                <a:solidFill>
                  <a:srgbClr val="660033"/>
                </a:solidFill>
                <a:latin typeface="Verdana" panose="020B0604030504040204" pitchFamily="34" charset="0"/>
                <a:cs typeface="Times New Roman" panose="02020603050405020304" pitchFamily="18" charset="0"/>
              </a:rPr>
              <a:t>nenhuma vez</a:t>
            </a:r>
            <a:r>
              <a:rPr lang="pt-BR" altLang="pt-BR" sz="2800" b="1">
                <a:latin typeface="Verdana" panose="020B0604030504040204" pitchFamily="34" charset="0"/>
                <a:cs typeface="Times New Roman" panose="02020603050405020304" pitchFamily="18" charset="0"/>
              </a:rPr>
              <a:t> dizem que </a:t>
            </a:r>
            <a:r>
              <a:rPr lang="pt-BR" altLang="pt-BR" sz="2800" b="1" u="sng">
                <a:solidFill>
                  <a:srgbClr val="008080"/>
                </a:solidFill>
                <a:latin typeface="Verdana" panose="020B0604030504040204" pitchFamily="34" charset="0"/>
                <a:cs typeface="Times New Roman" panose="02020603050405020304" pitchFamily="18" charset="0"/>
              </a:rPr>
              <a:t>PROSTRAR  é ajoelhar-se</a:t>
            </a:r>
            <a:r>
              <a:rPr lang="pt-BR" altLang="pt-BR" sz="2800" b="1">
                <a:latin typeface="Verdana" panose="020B0604030504040204" pitchFamily="34" charset="0"/>
                <a:cs typeface="Times New Roman" panose="02020603050405020304" pitchFamily="18" charset="0"/>
              </a:rPr>
              <a:t>.</a:t>
            </a:r>
          </a:p>
          <a:p>
            <a:pPr marL="609600" indent="-609600" algn="just">
              <a:buFontTx/>
              <a:buNone/>
            </a:pPr>
            <a:r>
              <a:rPr lang="pt-BR" altLang="pt-BR" sz="1000" b="1">
                <a:latin typeface="Verdana" panose="020B0604030504040204" pitchFamily="34" charset="0"/>
                <a:cs typeface="Times New Roman" panose="02020603050405020304" pitchFamily="18" charset="0"/>
              </a:rPr>
              <a:t> </a:t>
            </a:r>
          </a:p>
          <a:p>
            <a:pPr marL="609600" indent="-609600" algn="just">
              <a:buFontTx/>
              <a:buNone/>
            </a:pPr>
            <a:r>
              <a:rPr lang="pt-BR" altLang="pt-BR" sz="2800" b="1">
                <a:latin typeface="Verdana" panose="020B0604030504040204" pitchFamily="34" charset="0"/>
                <a:cs typeface="Times New Roman" panose="02020603050405020304" pitchFamily="18" charset="0"/>
              </a:rPr>
              <a:t> 	4. </a:t>
            </a:r>
            <a:r>
              <a:rPr lang="pt-BR" altLang="pt-BR" sz="2800" b="1" u="sng">
                <a:solidFill>
                  <a:srgbClr val="993366"/>
                </a:solidFill>
                <a:latin typeface="Verdana" panose="020B0604030504040204" pitchFamily="34" charset="0"/>
                <a:cs typeface="Times New Roman" panose="02020603050405020304" pitchFamily="18" charset="0"/>
              </a:rPr>
              <a:t>O Dicionário do Aurélio</a:t>
            </a:r>
            <a:r>
              <a:rPr lang="pt-BR" altLang="pt-BR" sz="2800" b="1">
                <a:latin typeface="Verdana" panose="020B0604030504040204" pitchFamily="34" charset="0"/>
                <a:cs typeface="Times New Roman" panose="02020603050405020304" pitchFamily="18" charset="0"/>
              </a:rPr>
              <a:t> se aproxima mais do significado teológico da palavra PROSTRAR = “</a:t>
            </a:r>
            <a:r>
              <a:rPr lang="pt-BR" altLang="pt-BR" sz="2800" b="1" u="sng">
                <a:solidFill>
                  <a:srgbClr val="006600"/>
                </a:solidFill>
                <a:latin typeface="Verdana" panose="020B0604030504040204" pitchFamily="34" charset="0"/>
                <a:cs typeface="Times New Roman" panose="02020603050405020304" pitchFamily="18" charset="0"/>
              </a:rPr>
              <a:t>humilhar-se em sinal de reverência”.</a:t>
            </a:r>
            <a:r>
              <a:rPr lang="pt-BR" altLang="pt-BR" sz="2800" b="1">
                <a:solidFill>
                  <a:srgbClr val="006600"/>
                </a:solidFill>
                <a:latin typeface="Verdana" panose="020B0604030504040204" pitchFamily="34" charset="0"/>
                <a:cs typeface="Times New Roman" panose="02020603050405020304" pitchFamily="18" charset="0"/>
              </a:rPr>
              <a:t> </a:t>
            </a:r>
          </a:p>
          <a:p>
            <a:pPr marL="1371600" lvl="2" indent="-457200" algn="just">
              <a:buFontTx/>
              <a:buNone/>
            </a:pPr>
            <a:endParaRPr lang="pt-BR" altLang="pt-BR" sz="1000" b="1">
              <a:solidFill>
                <a:srgbClr val="006600"/>
              </a:solidFill>
              <a:latin typeface="Verdana" panose="020B0604030504040204" pitchFamily="34" charset="0"/>
              <a:cs typeface="Times New Roman" panose="02020603050405020304" pitchFamily="18" charset="0"/>
            </a:endParaRPr>
          </a:p>
          <a:p>
            <a:pPr marL="609600" indent="-609600" algn="just">
              <a:buFontTx/>
              <a:buNone/>
            </a:pPr>
            <a:r>
              <a:rPr lang="pt-BR" altLang="pt-BR" sz="2800" b="1">
                <a:solidFill>
                  <a:srgbClr val="006600"/>
                </a:solidFill>
                <a:latin typeface="Verdana" panose="020B0604030504040204" pitchFamily="34" charset="0"/>
                <a:cs typeface="Times New Roman" panose="02020603050405020304" pitchFamily="18" charset="0"/>
              </a:rPr>
              <a:t>       4.1. Quando em </a:t>
            </a:r>
            <a:r>
              <a:rPr lang="pt-BR" altLang="pt-BR" sz="2800" b="1" i="1" u="sng">
                <a:solidFill>
                  <a:srgbClr val="660033"/>
                </a:solidFill>
                <a:latin typeface="Verdana" panose="020B0604030504040204" pitchFamily="34" charset="0"/>
                <a:cs typeface="Times New Roman" panose="02020603050405020304" pitchFamily="18" charset="0"/>
              </a:rPr>
              <a:t>S. Mateus 4:9,</a:t>
            </a:r>
            <a:r>
              <a:rPr lang="pt-BR" altLang="pt-BR" sz="2800" b="1">
                <a:solidFill>
                  <a:srgbClr val="006600"/>
                </a:solidFill>
                <a:latin typeface="Verdana" panose="020B0604030504040204" pitchFamily="34" charset="0"/>
                <a:cs typeface="Times New Roman" panose="02020603050405020304" pitchFamily="18" charset="0"/>
              </a:rPr>
              <a:t> Satanás diz para Jesus: “Tudo isto te darei se </a:t>
            </a:r>
            <a:r>
              <a:rPr lang="pt-BR" altLang="pt-BR" sz="2800" b="1" i="1" u="sng">
                <a:solidFill>
                  <a:schemeClr val="accent2"/>
                </a:solidFill>
                <a:latin typeface="Verdana" panose="020B0604030504040204" pitchFamily="34" charset="0"/>
                <a:cs typeface="Times New Roman" panose="02020603050405020304" pitchFamily="18" charset="0"/>
              </a:rPr>
              <a:t>prostrado</a:t>
            </a:r>
            <a:r>
              <a:rPr lang="pt-BR" altLang="pt-BR" sz="2800" b="1">
                <a:solidFill>
                  <a:srgbClr val="006600"/>
                </a:solidFill>
                <a:latin typeface="Verdana" panose="020B0604030504040204" pitchFamily="34" charset="0"/>
                <a:cs typeface="Times New Roman" panose="02020603050405020304" pitchFamily="18" charset="0"/>
              </a:rPr>
              <a:t>, me adorares.”</a:t>
            </a:r>
            <a:r>
              <a:rPr lang="pt-BR" altLang="pt-BR" b="1">
                <a:solidFill>
                  <a:srgbClr val="006600"/>
                </a:solidFill>
                <a:latin typeface="Verdana" panose="020B0604030504040204" pitchFamily="34" charset="0"/>
                <a:cs typeface="Times New Roman" panose="02020603050405020304"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3794">
                                            <p:txEl>
                                              <p:pRg st="0" end="0"/>
                                            </p:txEl>
                                          </p:spTgt>
                                        </p:tgtEl>
                                        <p:attrNameLst>
                                          <p:attrName>style.visibility</p:attrName>
                                        </p:attrNameLst>
                                      </p:cBhvr>
                                      <p:to>
                                        <p:strVal val="visible"/>
                                      </p:to>
                                    </p:set>
                                    <p:animEffect transition="in" filter="blinds(horizontal)">
                                      <p:cBhvr>
                                        <p:cTn id="7" dur="500"/>
                                        <p:tgtEl>
                                          <p:spTgt spid="3379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3794">
                                            <p:txEl>
                                              <p:pRg st="1" end="1"/>
                                            </p:txEl>
                                          </p:spTgt>
                                        </p:tgtEl>
                                        <p:attrNameLst>
                                          <p:attrName>style.visibility</p:attrName>
                                        </p:attrNameLst>
                                      </p:cBhvr>
                                      <p:to>
                                        <p:strVal val="visible"/>
                                      </p:to>
                                    </p:set>
                                    <p:animEffect transition="in" filter="blinds(horizontal)">
                                      <p:cBhvr>
                                        <p:cTn id="12" dur="500"/>
                                        <p:tgtEl>
                                          <p:spTgt spid="33794">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3794">
                                            <p:txEl>
                                              <p:pRg st="2" end="2"/>
                                            </p:txEl>
                                          </p:spTgt>
                                        </p:tgtEl>
                                        <p:attrNameLst>
                                          <p:attrName>style.visibility</p:attrName>
                                        </p:attrNameLst>
                                      </p:cBhvr>
                                      <p:to>
                                        <p:strVal val="visible"/>
                                      </p:to>
                                    </p:set>
                                    <p:animEffect transition="in" filter="blinds(horizontal)">
                                      <p:cBhvr>
                                        <p:cTn id="17" dur="500"/>
                                        <p:tgtEl>
                                          <p:spTgt spid="33794">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3794">
                                            <p:txEl>
                                              <p:pRg st="3" end="3"/>
                                            </p:txEl>
                                          </p:spTgt>
                                        </p:tgtEl>
                                        <p:attrNameLst>
                                          <p:attrName>style.visibility</p:attrName>
                                        </p:attrNameLst>
                                      </p:cBhvr>
                                      <p:to>
                                        <p:strVal val="visible"/>
                                      </p:to>
                                    </p:set>
                                    <p:animEffect transition="in" filter="blinds(horizontal)">
                                      <p:cBhvr>
                                        <p:cTn id="22" dur="500"/>
                                        <p:tgtEl>
                                          <p:spTgt spid="33794">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3794">
                                            <p:txEl>
                                              <p:pRg st="4" end="4"/>
                                            </p:txEl>
                                          </p:spTgt>
                                        </p:tgtEl>
                                        <p:attrNameLst>
                                          <p:attrName>style.visibility</p:attrName>
                                        </p:attrNameLst>
                                      </p:cBhvr>
                                      <p:to>
                                        <p:strVal val="visible"/>
                                      </p:to>
                                    </p:set>
                                    <p:animEffect transition="in" filter="blinds(horizontal)">
                                      <p:cBhvr>
                                        <p:cTn id="27" dur="500"/>
                                        <p:tgtEl>
                                          <p:spTgt spid="33794">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3794">
                                            <p:txEl>
                                              <p:pRg st="5" end="5"/>
                                            </p:txEl>
                                          </p:spTgt>
                                        </p:tgtEl>
                                        <p:attrNameLst>
                                          <p:attrName>style.visibility</p:attrName>
                                        </p:attrNameLst>
                                      </p:cBhvr>
                                      <p:to>
                                        <p:strVal val="visible"/>
                                      </p:to>
                                    </p:set>
                                    <p:animEffect transition="in" filter="blinds(horizontal)">
                                      <p:cBhvr>
                                        <p:cTn id="32" dur="500"/>
                                        <p:tgtEl>
                                          <p:spTgt spid="33794">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3794">
                                            <p:txEl>
                                              <p:pRg st="7" end="7"/>
                                            </p:txEl>
                                          </p:spTgt>
                                        </p:tgtEl>
                                        <p:attrNameLst>
                                          <p:attrName>style.visibility</p:attrName>
                                        </p:attrNameLst>
                                      </p:cBhvr>
                                      <p:to>
                                        <p:strVal val="visible"/>
                                      </p:to>
                                    </p:set>
                                    <p:animEffect transition="in" filter="blinds(horizontal)">
                                      <p:cBhvr>
                                        <p:cTn id="37" dur="500"/>
                                        <p:tgtEl>
                                          <p:spTgt spid="3379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build="p" bldLvl="5"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8EA0CDDB-FCFE-46DE-8559-46D9DBC5C401}"/>
              </a:ext>
            </a:extLst>
          </p:cNvPr>
          <p:cNvSpPr>
            <a:spLocks noGrp="1" noChangeArrowheads="1"/>
          </p:cNvSpPr>
          <p:nvPr>
            <p:ph type="body" idx="1"/>
          </p:nvPr>
        </p:nvSpPr>
        <p:spPr>
          <a:xfrm>
            <a:off x="228600" y="76200"/>
            <a:ext cx="8610600" cy="6781800"/>
          </a:xfrm>
        </p:spPr>
        <p:txBody>
          <a:bodyPr/>
          <a:lstStyle/>
          <a:p>
            <a:pPr marL="609600" indent="-609600" algn="just">
              <a:buFontTx/>
              <a:buNone/>
            </a:pPr>
            <a:r>
              <a:rPr lang="pt-BR" altLang="pt-BR" sz="1000" b="1">
                <a:latin typeface="Verdana" panose="020B0604030504040204" pitchFamily="34" charset="0"/>
                <a:cs typeface="Times New Roman" panose="02020603050405020304" pitchFamily="18" charset="0"/>
              </a:rPr>
              <a:t>	</a:t>
            </a:r>
          </a:p>
          <a:p>
            <a:pPr marL="609600" indent="-609600" algn="just">
              <a:buFontTx/>
              <a:buNone/>
            </a:pPr>
            <a:r>
              <a:rPr lang="pt-BR" altLang="pt-BR" sz="2800" b="1" i="1">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4.1.1.Satanás não estava interessado se Jesus ia </a:t>
            </a:r>
            <a:r>
              <a:rPr lang="pt-BR" altLang="pt-BR" sz="2800" b="1" u="sng">
                <a:solidFill>
                  <a:srgbClr val="993366"/>
                </a:solidFill>
                <a:latin typeface="Verdana" panose="020B0604030504040204" pitchFamily="34" charset="0"/>
                <a:cs typeface="Times New Roman" panose="02020603050405020304" pitchFamily="18" charset="0"/>
              </a:rPr>
              <a:t>ajoelhar, sentar, deitar, ou ficar em pé.</a:t>
            </a:r>
            <a:endParaRPr lang="pt-BR" altLang="pt-BR" sz="2800" b="1">
              <a:solidFill>
                <a:srgbClr val="993366"/>
              </a:solidFill>
              <a:latin typeface="Verdana" panose="020B0604030504040204" pitchFamily="34" charset="0"/>
              <a:cs typeface="Times New Roman" panose="02020603050405020304" pitchFamily="18" charset="0"/>
            </a:endParaRPr>
          </a:p>
          <a:p>
            <a:pPr marL="609600" indent="-609600" algn="just">
              <a:buFontTx/>
              <a:buNone/>
            </a:pPr>
            <a:r>
              <a:rPr lang="pt-BR" altLang="pt-BR" sz="900" b="1">
                <a:solidFill>
                  <a:srgbClr val="993366"/>
                </a:solidFill>
                <a:latin typeface="Verdana" panose="020B0604030504040204" pitchFamily="34" charset="0"/>
                <a:cs typeface="Times New Roman" panose="02020603050405020304" pitchFamily="18" charset="0"/>
              </a:rPr>
              <a:t> </a:t>
            </a:r>
          </a:p>
          <a:p>
            <a:pPr marL="609600" indent="-609600" algn="just">
              <a:buFontTx/>
              <a:buNone/>
            </a:pPr>
            <a:r>
              <a:rPr lang="pt-BR" altLang="pt-BR" sz="2800" b="1">
                <a:solidFill>
                  <a:srgbClr val="993366"/>
                </a:solidFill>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4.1.2.O que ele queria era que Jesus se </a:t>
            </a:r>
            <a:r>
              <a:rPr lang="pt-BR" altLang="pt-BR" sz="2800" b="1" u="sng">
                <a:latin typeface="Verdana" panose="020B0604030504040204" pitchFamily="34" charset="0"/>
                <a:cs typeface="Times New Roman" panose="02020603050405020304" pitchFamily="18" charset="0"/>
              </a:rPr>
              <a:t>prostrasse, </a:t>
            </a:r>
            <a:r>
              <a:rPr lang="pt-BR" altLang="pt-BR" sz="2800" b="1">
                <a:latin typeface="Verdana" panose="020B0604030504040204" pitchFamily="34" charset="0"/>
                <a:cs typeface="Times New Roman" panose="02020603050405020304" pitchFamily="18" charset="0"/>
              </a:rPr>
              <a:t> isto é, </a:t>
            </a:r>
            <a:r>
              <a:rPr lang="pt-BR" altLang="pt-BR" sz="2800" b="1" u="sng">
                <a:solidFill>
                  <a:srgbClr val="008080"/>
                </a:solidFill>
                <a:latin typeface="Verdana" panose="020B0604030504040204" pitchFamily="34" charset="0"/>
                <a:cs typeface="Times New Roman" panose="02020603050405020304" pitchFamily="18" charset="0"/>
              </a:rPr>
              <a:t>humilhar-se em sinal de reverência</a:t>
            </a:r>
            <a:r>
              <a:rPr lang="pt-BR" altLang="pt-BR" sz="2800" b="1">
                <a:solidFill>
                  <a:srgbClr val="008080"/>
                </a:solidFill>
                <a:latin typeface="Verdana" panose="020B0604030504040204" pitchFamily="34" charset="0"/>
                <a:cs typeface="Times New Roman" panose="02020603050405020304" pitchFamily="18" charset="0"/>
              </a:rPr>
              <a:t>. </a:t>
            </a:r>
          </a:p>
          <a:p>
            <a:pPr marL="609600" indent="-609600" algn="just">
              <a:buFontTx/>
              <a:buNone/>
            </a:pPr>
            <a:endParaRPr lang="pt-BR" altLang="pt-BR" sz="1000" b="1">
              <a:solidFill>
                <a:srgbClr val="008080"/>
              </a:solidFill>
              <a:latin typeface="Verdana" panose="020B0604030504040204" pitchFamily="34" charset="0"/>
              <a:cs typeface="Times New Roman" panose="02020603050405020304" pitchFamily="18" charset="0"/>
            </a:endParaRPr>
          </a:p>
          <a:p>
            <a:pPr marL="609600" indent="-609600" algn="just">
              <a:buFontTx/>
              <a:buNone/>
            </a:pPr>
            <a:r>
              <a:rPr lang="pt-BR" altLang="pt-BR" sz="2800" b="1">
                <a:solidFill>
                  <a:srgbClr val="008080"/>
                </a:solidFill>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5.  Quando o </a:t>
            </a:r>
            <a:r>
              <a:rPr lang="pt-BR" altLang="pt-BR" sz="2800" b="1" u="sng">
                <a:solidFill>
                  <a:srgbClr val="336600"/>
                </a:solidFill>
                <a:latin typeface="Verdana" panose="020B0604030504040204" pitchFamily="34" charset="0"/>
                <a:cs typeface="Times New Roman" panose="02020603050405020304" pitchFamily="18" charset="0"/>
              </a:rPr>
              <a:t>Salmo 132:7, diz</a:t>
            </a:r>
            <a:r>
              <a:rPr lang="pt-BR" altLang="pt-BR" sz="2800" b="1">
                <a:latin typeface="Verdana" panose="020B0604030504040204" pitchFamily="34" charset="0"/>
                <a:cs typeface="Times New Roman" panose="02020603050405020304" pitchFamily="18" charset="0"/>
              </a:rPr>
              <a:t>:</a:t>
            </a:r>
            <a:r>
              <a:rPr lang="pt-BR" altLang="pt-BR" sz="2800" b="1" i="1">
                <a:latin typeface="Verdana" panose="020B0604030504040204" pitchFamily="34" charset="0"/>
                <a:cs typeface="Times New Roman" panose="02020603050405020304" pitchFamily="18" charset="0"/>
              </a:rPr>
              <a:t> </a:t>
            </a:r>
          </a:p>
          <a:p>
            <a:pPr marL="609600" indent="-609600" algn="just">
              <a:buFontTx/>
              <a:buNone/>
            </a:pPr>
            <a:r>
              <a:rPr lang="pt-BR" altLang="pt-BR" sz="1400" b="1" i="1">
                <a:latin typeface="Verdana" panose="020B0604030504040204" pitchFamily="34" charset="0"/>
                <a:cs typeface="Times New Roman" panose="02020603050405020304" pitchFamily="18" charset="0"/>
              </a:rPr>
              <a:t>	 </a:t>
            </a:r>
          </a:p>
          <a:p>
            <a:pPr marL="609600" indent="-609600" algn="just">
              <a:buFontTx/>
              <a:buNone/>
            </a:pPr>
            <a:r>
              <a:rPr lang="pt-BR" altLang="pt-BR" sz="2800" b="1" i="1">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5.1.</a:t>
            </a:r>
            <a:r>
              <a:rPr lang="pt-BR" altLang="pt-BR" sz="2800" b="1" u="sng">
                <a:latin typeface="Verdana" panose="020B0604030504040204" pitchFamily="34" charset="0"/>
                <a:cs typeface="Times New Roman" panose="02020603050405020304" pitchFamily="18" charset="0"/>
              </a:rPr>
              <a:t> </a:t>
            </a:r>
            <a:r>
              <a:rPr lang="pt-BR" altLang="pt-BR" sz="2800" b="1" u="sng">
                <a:solidFill>
                  <a:srgbClr val="FF3300"/>
                </a:solidFill>
                <a:latin typeface="Verdana" panose="020B0604030504040204" pitchFamily="34" charset="0"/>
                <a:cs typeface="Times New Roman" panose="02020603050405020304" pitchFamily="18" charset="0"/>
              </a:rPr>
              <a:t>ALMEIDA REVISTA E CORRIGIDA</a:t>
            </a:r>
            <a:r>
              <a:rPr lang="pt-BR" altLang="pt-BR" sz="2800" b="1" u="sng">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“Entraremos nos seus tabernáculos; prostrar-nos-emos ante o escabelo dos seus pés.”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4818">
                                            <p:txEl>
                                              <p:pRg st="0" end="0"/>
                                            </p:txEl>
                                          </p:spTgt>
                                        </p:tgtEl>
                                        <p:attrNameLst>
                                          <p:attrName>style.visibility</p:attrName>
                                        </p:attrNameLst>
                                      </p:cBhvr>
                                      <p:to>
                                        <p:strVal val="visible"/>
                                      </p:to>
                                    </p:set>
                                    <p:animEffect transition="in" filter="blinds(horizontal)">
                                      <p:cBhvr>
                                        <p:cTn id="7" dur="500"/>
                                        <p:tgtEl>
                                          <p:spTgt spid="3481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4818">
                                            <p:txEl>
                                              <p:pRg st="1" end="1"/>
                                            </p:txEl>
                                          </p:spTgt>
                                        </p:tgtEl>
                                        <p:attrNameLst>
                                          <p:attrName>style.visibility</p:attrName>
                                        </p:attrNameLst>
                                      </p:cBhvr>
                                      <p:to>
                                        <p:strVal val="visible"/>
                                      </p:to>
                                    </p:set>
                                    <p:animEffect transition="in" filter="blinds(horizontal)">
                                      <p:cBhvr>
                                        <p:cTn id="12" dur="500"/>
                                        <p:tgtEl>
                                          <p:spTgt spid="34818">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4818">
                                            <p:txEl>
                                              <p:pRg st="2" end="2"/>
                                            </p:txEl>
                                          </p:spTgt>
                                        </p:tgtEl>
                                        <p:attrNameLst>
                                          <p:attrName>style.visibility</p:attrName>
                                        </p:attrNameLst>
                                      </p:cBhvr>
                                      <p:to>
                                        <p:strVal val="visible"/>
                                      </p:to>
                                    </p:set>
                                    <p:animEffect transition="in" filter="blinds(horizontal)">
                                      <p:cBhvr>
                                        <p:cTn id="17" dur="500"/>
                                        <p:tgtEl>
                                          <p:spTgt spid="34818">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4818">
                                            <p:txEl>
                                              <p:pRg st="3" end="3"/>
                                            </p:txEl>
                                          </p:spTgt>
                                        </p:tgtEl>
                                        <p:attrNameLst>
                                          <p:attrName>style.visibility</p:attrName>
                                        </p:attrNameLst>
                                      </p:cBhvr>
                                      <p:to>
                                        <p:strVal val="visible"/>
                                      </p:to>
                                    </p:set>
                                    <p:animEffect transition="in" filter="blinds(horizontal)">
                                      <p:cBhvr>
                                        <p:cTn id="22" dur="500"/>
                                        <p:tgtEl>
                                          <p:spTgt spid="34818">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4818">
                                            <p:txEl>
                                              <p:pRg st="5" end="5"/>
                                            </p:txEl>
                                          </p:spTgt>
                                        </p:tgtEl>
                                        <p:attrNameLst>
                                          <p:attrName>style.visibility</p:attrName>
                                        </p:attrNameLst>
                                      </p:cBhvr>
                                      <p:to>
                                        <p:strVal val="visible"/>
                                      </p:to>
                                    </p:set>
                                    <p:animEffect transition="in" filter="blinds(horizontal)">
                                      <p:cBhvr>
                                        <p:cTn id="27" dur="500"/>
                                        <p:tgtEl>
                                          <p:spTgt spid="34818">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4818">
                                            <p:txEl>
                                              <p:pRg st="6" end="6"/>
                                            </p:txEl>
                                          </p:spTgt>
                                        </p:tgtEl>
                                        <p:attrNameLst>
                                          <p:attrName>style.visibility</p:attrName>
                                        </p:attrNameLst>
                                      </p:cBhvr>
                                      <p:to>
                                        <p:strVal val="visible"/>
                                      </p:to>
                                    </p:set>
                                    <p:animEffect transition="in" filter="blinds(horizontal)">
                                      <p:cBhvr>
                                        <p:cTn id="32" dur="500"/>
                                        <p:tgtEl>
                                          <p:spTgt spid="34818">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4818">
                                            <p:txEl>
                                              <p:pRg st="7" end="7"/>
                                            </p:txEl>
                                          </p:spTgt>
                                        </p:tgtEl>
                                        <p:attrNameLst>
                                          <p:attrName>style.visibility</p:attrName>
                                        </p:attrNameLst>
                                      </p:cBhvr>
                                      <p:to>
                                        <p:strVal val="visible"/>
                                      </p:to>
                                    </p:set>
                                    <p:animEffect transition="in" filter="blinds(horizontal)">
                                      <p:cBhvr>
                                        <p:cTn id="37" dur="500"/>
                                        <p:tgtEl>
                                          <p:spTgt spid="3481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5"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B9CBC10B-CCE3-41E8-91F4-F0BC6D8D78F3}"/>
              </a:ext>
            </a:extLst>
          </p:cNvPr>
          <p:cNvSpPr>
            <a:spLocks noGrp="1" noChangeArrowheads="1"/>
          </p:cNvSpPr>
          <p:nvPr>
            <p:ph type="body" idx="1"/>
          </p:nvPr>
        </p:nvSpPr>
        <p:spPr>
          <a:xfrm>
            <a:off x="228600" y="76200"/>
            <a:ext cx="8610600" cy="6781800"/>
          </a:xfrm>
        </p:spPr>
        <p:txBody>
          <a:bodyPr/>
          <a:lstStyle/>
          <a:p>
            <a:pPr marL="609600" indent="-609600" algn="just">
              <a:lnSpc>
                <a:spcPct val="90000"/>
              </a:lnSpc>
              <a:buFontTx/>
              <a:buNone/>
            </a:pPr>
            <a:r>
              <a:rPr lang="pt-BR" altLang="pt-BR" sz="900" b="1">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5.2.</a:t>
            </a:r>
            <a:r>
              <a:rPr lang="pt-BR" altLang="pt-BR" sz="2800" b="1" u="sng">
                <a:solidFill>
                  <a:srgbClr val="FF3300"/>
                </a:solidFill>
                <a:latin typeface="Verdana" panose="020B0604030504040204" pitchFamily="34" charset="0"/>
                <a:cs typeface="Times New Roman" panose="02020603050405020304" pitchFamily="18" charset="0"/>
              </a:rPr>
              <a:t>ALMEIDA REVISTA E ATUALIZADA</a:t>
            </a:r>
            <a:r>
              <a:rPr lang="pt-BR" altLang="pt-BR" sz="2800" b="1" u="sng">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“Entremos na sua morada, adoremos ante o estrado de seus pés.”</a:t>
            </a:r>
          </a:p>
          <a:p>
            <a:pPr marL="609600" indent="-609600" algn="just">
              <a:lnSpc>
                <a:spcPct val="90000"/>
              </a:lnSpc>
              <a:buFontTx/>
              <a:buNone/>
            </a:pPr>
            <a:r>
              <a:rPr lang="pt-BR" altLang="pt-BR" sz="1400" b="1">
                <a:latin typeface="Verdana" panose="020B0604030504040204" pitchFamily="34" charset="0"/>
                <a:cs typeface="Times New Roman" panose="02020603050405020304" pitchFamily="18" charset="0"/>
              </a:rPr>
              <a:t> </a:t>
            </a: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5.3.</a:t>
            </a:r>
            <a:r>
              <a:rPr lang="pt-BR" altLang="pt-BR" sz="2800" b="1">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Em ambos os casos, </a:t>
            </a:r>
            <a:r>
              <a:rPr lang="pt-BR" altLang="pt-BR" sz="2800" b="1" u="sng">
                <a:solidFill>
                  <a:srgbClr val="9900CC"/>
                </a:solidFill>
                <a:latin typeface="Verdana" panose="020B0604030504040204" pitchFamily="34" charset="0"/>
                <a:cs typeface="Times New Roman" panose="02020603050405020304" pitchFamily="18" charset="0"/>
              </a:rPr>
              <a:t>prostrar</a:t>
            </a:r>
            <a:r>
              <a:rPr lang="pt-BR" altLang="pt-BR" sz="2800" b="1">
                <a:latin typeface="Verdana" panose="020B0604030504040204" pitchFamily="34" charset="0"/>
                <a:cs typeface="Times New Roman" panose="02020603050405020304" pitchFamily="18" charset="0"/>
              </a:rPr>
              <a:t> ou </a:t>
            </a:r>
            <a:r>
              <a:rPr lang="pt-BR" altLang="pt-BR" sz="2800" b="1" u="sng">
                <a:solidFill>
                  <a:schemeClr val="accent2"/>
                </a:solidFill>
                <a:latin typeface="Verdana" panose="020B0604030504040204" pitchFamily="34" charset="0"/>
                <a:cs typeface="Times New Roman" panose="02020603050405020304" pitchFamily="18" charset="0"/>
              </a:rPr>
              <a:t>adorar</a:t>
            </a:r>
            <a:r>
              <a:rPr lang="pt-BR" altLang="pt-BR" sz="2800" b="1">
                <a:latin typeface="Verdana" panose="020B0604030504040204" pitchFamily="34" charset="0"/>
                <a:cs typeface="Times New Roman" panose="02020603050405020304" pitchFamily="18" charset="0"/>
              </a:rPr>
              <a:t> tem que ver muito mais com a </a:t>
            </a:r>
            <a:r>
              <a:rPr lang="pt-BR" altLang="pt-BR" sz="2800" b="1" u="sng">
                <a:solidFill>
                  <a:srgbClr val="006600"/>
                </a:solidFill>
                <a:latin typeface="Verdana" panose="020B0604030504040204" pitchFamily="34" charset="0"/>
                <a:cs typeface="Times New Roman" panose="02020603050405020304" pitchFamily="18" charset="0"/>
              </a:rPr>
              <a:t>posição da alma</a:t>
            </a:r>
            <a:r>
              <a:rPr lang="pt-BR" altLang="pt-BR" sz="2800" b="1">
                <a:latin typeface="Verdana" panose="020B0604030504040204" pitchFamily="34" charset="0"/>
                <a:cs typeface="Times New Roman" panose="02020603050405020304" pitchFamily="18" charset="0"/>
              </a:rPr>
              <a:t> do que a </a:t>
            </a:r>
            <a:r>
              <a:rPr lang="pt-BR" altLang="pt-BR" sz="2800" b="1" u="sng">
                <a:solidFill>
                  <a:srgbClr val="008080"/>
                </a:solidFill>
                <a:latin typeface="Verdana" panose="020B0604030504040204" pitchFamily="34" charset="0"/>
                <a:cs typeface="Times New Roman" panose="02020603050405020304" pitchFamily="18" charset="0"/>
              </a:rPr>
              <a:t>posição do corpo</a:t>
            </a:r>
            <a:r>
              <a:rPr lang="pt-BR" altLang="pt-BR" sz="2800" b="1">
                <a:solidFill>
                  <a:srgbClr val="008080"/>
                </a:solidFill>
                <a:latin typeface="Verdana" panose="020B0604030504040204" pitchFamily="34" charset="0"/>
                <a:cs typeface="Times New Roman" panose="02020603050405020304" pitchFamily="18" charset="0"/>
              </a:rPr>
              <a:t>.</a:t>
            </a:r>
          </a:p>
          <a:p>
            <a:pPr marL="609600" indent="-609600" algn="just">
              <a:lnSpc>
                <a:spcPct val="90000"/>
              </a:lnSpc>
              <a:buFontTx/>
              <a:buNone/>
            </a:pPr>
            <a:r>
              <a:rPr lang="pt-BR" altLang="pt-BR" sz="1600" b="1">
                <a:latin typeface="Verdana" panose="020B0604030504040204" pitchFamily="34" charset="0"/>
                <a:cs typeface="Times New Roman" panose="02020603050405020304" pitchFamily="18" charset="0"/>
              </a:rPr>
              <a:t> </a:t>
            </a: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5.4. Aliás, bem disse </a:t>
            </a:r>
            <a:r>
              <a:rPr lang="pt-BR" altLang="pt-BR" sz="2800" b="1" u="sng">
                <a:solidFill>
                  <a:srgbClr val="000066"/>
                </a:solidFill>
                <a:latin typeface="Verdana" panose="020B0604030504040204" pitchFamily="34" charset="0"/>
                <a:cs typeface="Times New Roman" panose="02020603050405020304" pitchFamily="18" charset="0"/>
              </a:rPr>
              <a:t>Vitor Hugo</a:t>
            </a:r>
            <a:r>
              <a:rPr lang="pt-BR" altLang="pt-BR" sz="2800" b="1">
                <a:latin typeface="Verdana" panose="020B0604030504040204" pitchFamily="34" charset="0"/>
                <a:cs typeface="Times New Roman" panose="02020603050405020304" pitchFamily="18" charset="0"/>
              </a:rPr>
              <a:t>, certa vez, que: “</a:t>
            </a:r>
            <a:r>
              <a:rPr lang="pt-BR" altLang="pt-BR" sz="2800" b="1" u="sng">
                <a:solidFill>
                  <a:srgbClr val="FF3300"/>
                </a:solidFill>
                <a:latin typeface="Verdana" panose="020B0604030504040204" pitchFamily="34" charset="0"/>
                <a:cs typeface="Times New Roman" panose="02020603050405020304" pitchFamily="18" charset="0"/>
              </a:rPr>
              <a:t>Momentos há em que o corpo está em pé, mas a alma está de joelhos.”</a:t>
            </a:r>
          </a:p>
          <a:p>
            <a:pPr marL="609600" indent="-609600" algn="just">
              <a:lnSpc>
                <a:spcPct val="90000"/>
              </a:lnSpc>
              <a:buFontTx/>
              <a:buNone/>
            </a:pPr>
            <a:r>
              <a:rPr lang="pt-BR" altLang="pt-BR" sz="1200" b="1">
                <a:solidFill>
                  <a:srgbClr val="FF3300"/>
                </a:solidFill>
                <a:latin typeface="Verdana" panose="020B0604030504040204" pitchFamily="34" charset="0"/>
                <a:cs typeface="Times New Roman" panose="02020603050405020304" pitchFamily="18" charset="0"/>
              </a:rPr>
              <a:t> </a:t>
            </a:r>
          </a:p>
          <a:p>
            <a:pPr marL="609600" indent="-609600" algn="just">
              <a:lnSpc>
                <a:spcPct val="90000"/>
              </a:lnSpc>
              <a:buFontTx/>
              <a:buNone/>
            </a:pPr>
            <a:r>
              <a:rPr lang="pt-BR" altLang="pt-BR" sz="2800" b="1">
                <a:solidFill>
                  <a:srgbClr val="FF3300"/>
                </a:solidFill>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6. Quando alguém for fazer uma </a:t>
            </a:r>
            <a:r>
              <a:rPr lang="pt-BR" altLang="pt-BR" sz="2800" b="1" u="sng">
                <a:solidFill>
                  <a:srgbClr val="993366"/>
                </a:solidFill>
                <a:latin typeface="Verdana" panose="020B0604030504040204" pitchFamily="34" charset="0"/>
                <a:cs typeface="Times New Roman" panose="02020603050405020304" pitchFamily="18" charset="0"/>
              </a:rPr>
              <a:t>oração pública</a:t>
            </a:r>
            <a:r>
              <a:rPr lang="pt-BR" altLang="pt-BR" sz="2800" b="1">
                <a:latin typeface="Verdana" panose="020B0604030504040204" pitchFamily="34" charset="0"/>
                <a:cs typeface="Times New Roman" panose="02020603050405020304" pitchFamily="18" charset="0"/>
              </a:rPr>
              <a:t> e pedir para a congregação </a:t>
            </a:r>
            <a:r>
              <a:rPr lang="pt-BR" altLang="pt-BR" sz="2800" b="1" u="sng">
                <a:solidFill>
                  <a:srgbClr val="336600"/>
                </a:solidFill>
                <a:latin typeface="Verdana" panose="020B0604030504040204" pitchFamily="34" charset="0"/>
                <a:cs typeface="Times New Roman" panose="02020603050405020304" pitchFamily="18" charset="0"/>
              </a:rPr>
              <a:t>prostrar-se</a:t>
            </a:r>
            <a:r>
              <a:rPr lang="pt-BR" altLang="pt-BR" sz="2800" b="1">
                <a:latin typeface="Verdana" panose="020B0604030504040204" pitchFamily="34" charset="0"/>
                <a:cs typeface="Times New Roman" panose="02020603050405020304" pitchFamily="18" charset="0"/>
              </a:rPr>
              <a:t>, deve dizer como:</a:t>
            </a:r>
            <a:r>
              <a:rPr lang="pt-BR" altLang="pt-BR" sz="2400" b="1">
                <a:solidFill>
                  <a:srgbClr val="FF3300"/>
                </a:solidFill>
                <a:latin typeface="Verdana" panose="020B0604030504040204" pitchFamily="34" charset="0"/>
                <a:cs typeface="Times New Roman" panose="02020603050405020304"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5842">
                                            <p:txEl>
                                              <p:pRg st="0" end="0"/>
                                            </p:txEl>
                                          </p:spTgt>
                                        </p:tgtEl>
                                        <p:attrNameLst>
                                          <p:attrName>style.visibility</p:attrName>
                                        </p:attrNameLst>
                                      </p:cBhvr>
                                      <p:to>
                                        <p:strVal val="visible"/>
                                      </p:to>
                                    </p:set>
                                    <p:animEffect transition="in" filter="blinds(horizontal)">
                                      <p:cBhvr>
                                        <p:cTn id="7" dur="500"/>
                                        <p:tgtEl>
                                          <p:spTgt spid="3584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5842">
                                            <p:txEl>
                                              <p:pRg st="1" end="1"/>
                                            </p:txEl>
                                          </p:spTgt>
                                        </p:tgtEl>
                                        <p:attrNameLst>
                                          <p:attrName>style.visibility</p:attrName>
                                        </p:attrNameLst>
                                      </p:cBhvr>
                                      <p:to>
                                        <p:strVal val="visible"/>
                                      </p:to>
                                    </p:set>
                                    <p:animEffect transition="in" filter="blinds(horizontal)">
                                      <p:cBhvr>
                                        <p:cTn id="12" dur="500"/>
                                        <p:tgtEl>
                                          <p:spTgt spid="3584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5842">
                                            <p:txEl>
                                              <p:pRg st="2" end="2"/>
                                            </p:txEl>
                                          </p:spTgt>
                                        </p:tgtEl>
                                        <p:attrNameLst>
                                          <p:attrName>style.visibility</p:attrName>
                                        </p:attrNameLst>
                                      </p:cBhvr>
                                      <p:to>
                                        <p:strVal val="visible"/>
                                      </p:to>
                                    </p:set>
                                    <p:animEffect transition="in" filter="blinds(horizontal)">
                                      <p:cBhvr>
                                        <p:cTn id="17" dur="500"/>
                                        <p:tgtEl>
                                          <p:spTgt spid="35842">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5842">
                                            <p:txEl>
                                              <p:pRg st="3" end="3"/>
                                            </p:txEl>
                                          </p:spTgt>
                                        </p:tgtEl>
                                        <p:attrNameLst>
                                          <p:attrName>style.visibility</p:attrName>
                                        </p:attrNameLst>
                                      </p:cBhvr>
                                      <p:to>
                                        <p:strVal val="visible"/>
                                      </p:to>
                                    </p:set>
                                    <p:animEffect transition="in" filter="blinds(horizontal)">
                                      <p:cBhvr>
                                        <p:cTn id="22" dur="500"/>
                                        <p:tgtEl>
                                          <p:spTgt spid="35842">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5842">
                                            <p:txEl>
                                              <p:pRg st="4" end="4"/>
                                            </p:txEl>
                                          </p:spTgt>
                                        </p:tgtEl>
                                        <p:attrNameLst>
                                          <p:attrName>style.visibility</p:attrName>
                                        </p:attrNameLst>
                                      </p:cBhvr>
                                      <p:to>
                                        <p:strVal val="visible"/>
                                      </p:to>
                                    </p:set>
                                    <p:animEffect transition="in" filter="blinds(horizontal)">
                                      <p:cBhvr>
                                        <p:cTn id="27" dur="500"/>
                                        <p:tgtEl>
                                          <p:spTgt spid="35842">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5842">
                                            <p:txEl>
                                              <p:pRg st="5" end="5"/>
                                            </p:txEl>
                                          </p:spTgt>
                                        </p:tgtEl>
                                        <p:attrNameLst>
                                          <p:attrName>style.visibility</p:attrName>
                                        </p:attrNameLst>
                                      </p:cBhvr>
                                      <p:to>
                                        <p:strVal val="visible"/>
                                      </p:to>
                                    </p:set>
                                    <p:animEffect transition="in" filter="blinds(horizontal)">
                                      <p:cBhvr>
                                        <p:cTn id="32" dur="500"/>
                                        <p:tgtEl>
                                          <p:spTgt spid="35842">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5842">
                                            <p:txEl>
                                              <p:pRg st="6" end="6"/>
                                            </p:txEl>
                                          </p:spTgt>
                                        </p:tgtEl>
                                        <p:attrNameLst>
                                          <p:attrName>style.visibility</p:attrName>
                                        </p:attrNameLst>
                                      </p:cBhvr>
                                      <p:to>
                                        <p:strVal val="visible"/>
                                      </p:to>
                                    </p:set>
                                    <p:animEffect transition="in" filter="blinds(horizontal)">
                                      <p:cBhvr>
                                        <p:cTn id="37" dur="500"/>
                                        <p:tgtEl>
                                          <p:spTgt spid="3584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build="p" bldLvl="5"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10DE3C80-F22B-4952-BF83-72E9B7384457}"/>
              </a:ext>
            </a:extLst>
          </p:cNvPr>
          <p:cNvSpPr>
            <a:spLocks noGrp="1" noChangeArrowheads="1"/>
          </p:cNvSpPr>
          <p:nvPr>
            <p:ph type="body" idx="1"/>
          </p:nvPr>
        </p:nvSpPr>
        <p:spPr>
          <a:xfrm>
            <a:off x="228600" y="76200"/>
            <a:ext cx="8610600" cy="6781800"/>
          </a:xfrm>
        </p:spPr>
        <p:txBody>
          <a:bodyPr/>
          <a:lstStyle/>
          <a:p>
            <a:pPr marL="609600" indent="-609600" algn="just">
              <a:buFontTx/>
              <a:buNone/>
            </a:pPr>
            <a:r>
              <a:rPr lang="pt-BR" altLang="pt-BR" sz="1000" b="1">
                <a:latin typeface="Verdana" panose="020B0604030504040204" pitchFamily="34" charset="0"/>
                <a:cs typeface="Times New Roman" panose="02020603050405020304" pitchFamily="18" charset="0"/>
              </a:rPr>
              <a:t>	</a:t>
            </a:r>
          </a:p>
          <a:p>
            <a:pPr marL="609600" indent="-609600" algn="just">
              <a:buFontTx/>
              <a:buNone/>
            </a:pPr>
            <a:r>
              <a:rPr lang="pt-BR" altLang="pt-BR" sz="1000" b="1">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6.1. </a:t>
            </a:r>
            <a:r>
              <a:rPr lang="pt-BR" altLang="pt-BR" sz="2800" b="1">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Prostrar-se ajoelhado</a:t>
            </a:r>
          </a:p>
          <a:p>
            <a:pPr marL="609600" indent="-609600" algn="just">
              <a:buFontTx/>
              <a:buNone/>
            </a:pPr>
            <a:r>
              <a:rPr lang="pt-BR" altLang="pt-BR" sz="1000" b="1">
                <a:latin typeface="Verdana" panose="020B0604030504040204" pitchFamily="34" charset="0"/>
                <a:cs typeface="Times New Roman" panose="02020603050405020304" pitchFamily="18" charset="0"/>
              </a:rPr>
              <a:t> </a:t>
            </a:r>
          </a:p>
          <a:p>
            <a:pPr marL="609600" indent="-609600" algn="just">
              <a:buFontTx/>
              <a:buNone/>
            </a:pPr>
            <a:r>
              <a:rPr lang="pt-BR" altLang="pt-BR" sz="2800" b="1">
                <a:latin typeface="Verdana" panose="020B0604030504040204" pitchFamily="34" charset="0"/>
                <a:cs typeface="Times New Roman" panose="02020603050405020304" pitchFamily="18" charset="0"/>
              </a:rPr>
              <a:t>	6.2. </a:t>
            </a:r>
            <a:r>
              <a:rPr lang="pt-BR" altLang="pt-BR" sz="2800" b="1">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Prostrar-se sentado</a:t>
            </a:r>
          </a:p>
          <a:p>
            <a:pPr marL="609600" indent="-609600" algn="just">
              <a:buFontTx/>
              <a:buNone/>
            </a:pPr>
            <a:r>
              <a:rPr lang="pt-BR" altLang="pt-BR" sz="1200" b="1">
                <a:latin typeface="Verdana" panose="020B0604030504040204" pitchFamily="34" charset="0"/>
                <a:cs typeface="Times New Roman" panose="02020603050405020304" pitchFamily="18" charset="0"/>
              </a:rPr>
              <a:t> </a:t>
            </a:r>
          </a:p>
          <a:p>
            <a:pPr marL="609600" indent="-609600" algn="just">
              <a:buFontTx/>
              <a:buNone/>
            </a:pPr>
            <a:r>
              <a:rPr lang="pt-BR" altLang="pt-BR" sz="2800" b="1">
                <a:latin typeface="Verdana" panose="020B0604030504040204" pitchFamily="34" charset="0"/>
                <a:cs typeface="Times New Roman" panose="02020603050405020304" pitchFamily="18" charset="0"/>
              </a:rPr>
              <a:t>	6.3. Prostrar-se em pé, ou com a cabeça inclinada. </a:t>
            </a:r>
          </a:p>
          <a:p>
            <a:pPr marL="609600" indent="-609600" algn="just">
              <a:buFontTx/>
              <a:buNone/>
            </a:pPr>
            <a:endParaRPr lang="pt-BR" altLang="pt-BR" sz="1200" b="1">
              <a:latin typeface="Verdana" panose="020B0604030504040204" pitchFamily="34" charset="0"/>
              <a:cs typeface="Times New Roman" panose="02020603050405020304" pitchFamily="18" charset="0"/>
            </a:endParaRPr>
          </a:p>
          <a:p>
            <a:pPr marL="609600" indent="-609600" algn="just">
              <a:buFontTx/>
              <a:buNone/>
            </a:pPr>
            <a:r>
              <a:rPr lang="pt-BR" altLang="pt-BR" sz="2800" b="1">
                <a:latin typeface="Verdana" panose="020B0604030504040204" pitchFamily="34" charset="0"/>
                <a:cs typeface="Times New Roman" panose="02020603050405020304" pitchFamily="18" charset="0"/>
              </a:rPr>
              <a:t>	6.3.1.Por que em qualquer desses casos, </a:t>
            </a:r>
            <a:r>
              <a:rPr lang="pt-BR" altLang="pt-BR" sz="2800" b="1" i="1" u="sng">
                <a:solidFill>
                  <a:srgbClr val="336600"/>
                </a:solidFill>
                <a:latin typeface="Verdana" panose="020B0604030504040204" pitchFamily="34" charset="0"/>
                <a:cs typeface="Times New Roman" panose="02020603050405020304" pitchFamily="18" charset="0"/>
              </a:rPr>
              <a:t>prostrar-se</a:t>
            </a:r>
            <a:r>
              <a:rPr lang="pt-BR" altLang="pt-BR" sz="2800" b="1">
                <a:latin typeface="Verdana" panose="020B0604030504040204" pitchFamily="34" charset="0"/>
                <a:cs typeface="Times New Roman" panose="02020603050405020304" pitchFamily="18" charset="0"/>
              </a:rPr>
              <a:t>, quer dizer, </a:t>
            </a:r>
            <a:r>
              <a:rPr lang="pt-BR" altLang="pt-BR" sz="2800" b="1" i="1" u="sng">
                <a:latin typeface="Verdana" panose="020B0604030504040204" pitchFamily="34" charset="0"/>
                <a:cs typeface="Times New Roman" panose="02020603050405020304" pitchFamily="18" charset="0"/>
              </a:rPr>
              <a:t> </a:t>
            </a:r>
            <a:r>
              <a:rPr lang="pt-BR" altLang="pt-BR" sz="2800" b="1" i="1" u="sng">
                <a:solidFill>
                  <a:srgbClr val="FF3300"/>
                </a:solidFill>
                <a:latin typeface="Verdana" panose="020B0604030504040204" pitchFamily="34" charset="0"/>
                <a:cs typeface="Times New Roman" panose="02020603050405020304" pitchFamily="18" charset="0"/>
              </a:rPr>
              <a:t>humilhar-se em sinal de reverência.</a:t>
            </a:r>
            <a:r>
              <a:rPr lang="pt-BR" altLang="pt-BR" sz="2800" b="1">
                <a:latin typeface="Verdana" panose="020B0604030504040204" pitchFamily="34" charset="0"/>
                <a:cs typeface="Times New Roman" panose="02020603050405020304" pitchFamily="18" charset="0"/>
              </a:rPr>
              <a:t> </a:t>
            </a:r>
          </a:p>
          <a:p>
            <a:pPr marL="609600" indent="-609600" algn="just">
              <a:buFontTx/>
              <a:buNone/>
            </a:pPr>
            <a:endParaRPr lang="pt-BR" altLang="pt-BR" sz="1200" b="1">
              <a:latin typeface="Verdana" panose="020B0604030504040204" pitchFamily="34" charset="0"/>
              <a:cs typeface="Times New Roman" panose="02020603050405020304" pitchFamily="18" charset="0"/>
            </a:endParaRPr>
          </a:p>
          <a:p>
            <a:pPr marL="609600" indent="-609600" algn="just">
              <a:buFontTx/>
              <a:buNone/>
            </a:pPr>
            <a:r>
              <a:rPr lang="pt-BR" altLang="pt-BR" sz="2800" b="1">
                <a:latin typeface="Verdana" panose="020B0604030504040204" pitchFamily="34" charset="0"/>
                <a:cs typeface="Times New Roman" panose="02020603050405020304" pitchFamily="18" charset="0"/>
              </a:rPr>
              <a:t>	7. Quando  </a:t>
            </a:r>
            <a:r>
              <a:rPr lang="pt-BR" altLang="pt-BR" sz="2800" b="1" i="1" u="sng">
                <a:solidFill>
                  <a:srgbClr val="993366"/>
                </a:solidFill>
                <a:latin typeface="Verdana" panose="020B0604030504040204" pitchFamily="34" charset="0"/>
                <a:cs typeface="Times New Roman" panose="02020603050405020304" pitchFamily="18" charset="0"/>
              </a:rPr>
              <a:t>Elias</a:t>
            </a:r>
            <a:r>
              <a:rPr lang="pt-BR" altLang="pt-BR" sz="2800" b="1">
                <a:latin typeface="Verdana" panose="020B0604030504040204" pitchFamily="34" charset="0"/>
                <a:cs typeface="Times New Roman" panose="02020603050405020304" pitchFamily="18" charset="0"/>
              </a:rPr>
              <a:t> deitou-se 3 vezes sobre o </a:t>
            </a:r>
            <a:r>
              <a:rPr lang="pt-BR" altLang="pt-BR" sz="2800" b="1" i="1" u="sng">
                <a:solidFill>
                  <a:srgbClr val="336600"/>
                </a:solidFill>
                <a:latin typeface="Verdana" panose="020B0604030504040204" pitchFamily="34" charset="0"/>
                <a:cs typeface="Times New Roman" panose="02020603050405020304" pitchFamily="18" charset="0"/>
              </a:rPr>
              <a:t>cadáver do filho da viúva de Sarepta</a:t>
            </a:r>
            <a:r>
              <a:rPr lang="pt-BR" altLang="pt-BR" sz="2800" b="1">
                <a:latin typeface="Verdana" panose="020B0604030504040204" pitchFamily="34" charset="0"/>
                <a:cs typeface="Times New Roman" panose="02020603050405020304" pitchFamily="18" charset="0"/>
              </a:rPr>
              <a:t>, diante de Deus ele estava </a:t>
            </a:r>
            <a:r>
              <a:rPr lang="pt-BR" altLang="pt-BR" sz="2800" b="1" i="1" u="sng">
                <a:solidFill>
                  <a:srgbClr val="660033"/>
                </a:solidFill>
                <a:latin typeface="Verdana" panose="020B0604030504040204" pitchFamily="34" charset="0"/>
                <a:cs typeface="Times New Roman" panose="02020603050405020304" pitchFamily="18" charset="0"/>
              </a:rPr>
              <a:t>prostrado</a:t>
            </a:r>
            <a:r>
              <a:rPr lang="pt-BR" altLang="pt-BR" sz="2800" b="1">
                <a:latin typeface="Verdana" panose="020B0604030504040204" pitchFamily="34" charset="0"/>
                <a:cs typeface="Times New Roman" panose="02020603050405020304"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6866">
                                            <p:txEl>
                                              <p:pRg st="0" end="0"/>
                                            </p:txEl>
                                          </p:spTgt>
                                        </p:tgtEl>
                                        <p:attrNameLst>
                                          <p:attrName>style.visibility</p:attrName>
                                        </p:attrNameLst>
                                      </p:cBhvr>
                                      <p:to>
                                        <p:strVal val="visible"/>
                                      </p:to>
                                    </p:set>
                                    <p:animEffect transition="in" filter="blinds(horizontal)">
                                      <p:cBhvr>
                                        <p:cTn id="7" dur="500"/>
                                        <p:tgtEl>
                                          <p:spTgt spid="3686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6866">
                                            <p:txEl>
                                              <p:pRg st="1" end="1"/>
                                            </p:txEl>
                                          </p:spTgt>
                                        </p:tgtEl>
                                        <p:attrNameLst>
                                          <p:attrName>style.visibility</p:attrName>
                                        </p:attrNameLst>
                                      </p:cBhvr>
                                      <p:to>
                                        <p:strVal val="visible"/>
                                      </p:to>
                                    </p:set>
                                    <p:animEffect transition="in" filter="blinds(horizontal)">
                                      <p:cBhvr>
                                        <p:cTn id="12" dur="500"/>
                                        <p:tgtEl>
                                          <p:spTgt spid="3686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6866">
                                            <p:txEl>
                                              <p:pRg st="2" end="2"/>
                                            </p:txEl>
                                          </p:spTgt>
                                        </p:tgtEl>
                                        <p:attrNameLst>
                                          <p:attrName>style.visibility</p:attrName>
                                        </p:attrNameLst>
                                      </p:cBhvr>
                                      <p:to>
                                        <p:strVal val="visible"/>
                                      </p:to>
                                    </p:set>
                                    <p:animEffect transition="in" filter="blinds(horizontal)">
                                      <p:cBhvr>
                                        <p:cTn id="17" dur="500"/>
                                        <p:tgtEl>
                                          <p:spTgt spid="36866">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6866">
                                            <p:txEl>
                                              <p:pRg st="3" end="3"/>
                                            </p:txEl>
                                          </p:spTgt>
                                        </p:tgtEl>
                                        <p:attrNameLst>
                                          <p:attrName>style.visibility</p:attrName>
                                        </p:attrNameLst>
                                      </p:cBhvr>
                                      <p:to>
                                        <p:strVal val="visible"/>
                                      </p:to>
                                    </p:set>
                                    <p:animEffect transition="in" filter="blinds(horizontal)">
                                      <p:cBhvr>
                                        <p:cTn id="22" dur="500"/>
                                        <p:tgtEl>
                                          <p:spTgt spid="36866">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6866">
                                            <p:txEl>
                                              <p:pRg st="4" end="4"/>
                                            </p:txEl>
                                          </p:spTgt>
                                        </p:tgtEl>
                                        <p:attrNameLst>
                                          <p:attrName>style.visibility</p:attrName>
                                        </p:attrNameLst>
                                      </p:cBhvr>
                                      <p:to>
                                        <p:strVal val="visible"/>
                                      </p:to>
                                    </p:set>
                                    <p:animEffect transition="in" filter="blinds(horizontal)">
                                      <p:cBhvr>
                                        <p:cTn id="27" dur="500"/>
                                        <p:tgtEl>
                                          <p:spTgt spid="36866">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6866">
                                            <p:txEl>
                                              <p:pRg st="5" end="5"/>
                                            </p:txEl>
                                          </p:spTgt>
                                        </p:tgtEl>
                                        <p:attrNameLst>
                                          <p:attrName>style.visibility</p:attrName>
                                        </p:attrNameLst>
                                      </p:cBhvr>
                                      <p:to>
                                        <p:strVal val="visible"/>
                                      </p:to>
                                    </p:set>
                                    <p:animEffect transition="in" filter="blinds(horizontal)">
                                      <p:cBhvr>
                                        <p:cTn id="32" dur="500"/>
                                        <p:tgtEl>
                                          <p:spTgt spid="36866">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6866">
                                            <p:txEl>
                                              <p:pRg st="7" end="7"/>
                                            </p:txEl>
                                          </p:spTgt>
                                        </p:tgtEl>
                                        <p:attrNameLst>
                                          <p:attrName>style.visibility</p:attrName>
                                        </p:attrNameLst>
                                      </p:cBhvr>
                                      <p:to>
                                        <p:strVal val="visible"/>
                                      </p:to>
                                    </p:set>
                                    <p:animEffect transition="in" filter="blinds(horizontal)">
                                      <p:cBhvr>
                                        <p:cTn id="37" dur="500"/>
                                        <p:tgtEl>
                                          <p:spTgt spid="36866">
                                            <p:txEl>
                                              <p:pRg st="7" end="7"/>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36866">
                                            <p:txEl>
                                              <p:pRg st="9" end="9"/>
                                            </p:txEl>
                                          </p:spTgt>
                                        </p:tgtEl>
                                        <p:attrNameLst>
                                          <p:attrName>style.visibility</p:attrName>
                                        </p:attrNameLst>
                                      </p:cBhvr>
                                      <p:to>
                                        <p:strVal val="visible"/>
                                      </p:to>
                                    </p:set>
                                    <p:animEffect transition="in" filter="blinds(horizontal)">
                                      <p:cBhvr>
                                        <p:cTn id="42" dur="500"/>
                                        <p:tgtEl>
                                          <p:spTgt spid="36866">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build="p" bldLvl="5"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77F19A1E-5737-4132-B6D2-0F1F48F690EB}"/>
              </a:ext>
            </a:extLst>
          </p:cNvPr>
          <p:cNvSpPr>
            <a:spLocks noGrp="1" noChangeArrowheads="1"/>
          </p:cNvSpPr>
          <p:nvPr>
            <p:ph type="body" idx="1"/>
          </p:nvPr>
        </p:nvSpPr>
        <p:spPr>
          <a:xfrm>
            <a:off x="228600" y="76200"/>
            <a:ext cx="8610600" cy="6781800"/>
          </a:xfrm>
        </p:spPr>
        <p:txBody>
          <a:bodyPr/>
          <a:lstStyle/>
          <a:p>
            <a:pPr marL="609600" indent="-609600" algn="just">
              <a:lnSpc>
                <a:spcPct val="90000"/>
              </a:lnSpc>
              <a:buFontTx/>
              <a:buNone/>
            </a:pPr>
            <a:r>
              <a:rPr lang="pt-BR" altLang="pt-BR" sz="1000" b="1">
                <a:latin typeface="Verdana" panose="020B0604030504040204" pitchFamily="34" charset="0"/>
                <a:cs typeface="Times New Roman" panose="02020603050405020304" pitchFamily="18" charset="0"/>
              </a:rPr>
              <a:t>	</a:t>
            </a:r>
          </a:p>
          <a:p>
            <a:pPr marL="609600" indent="-609600" algn="just">
              <a:lnSpc>
                <a:spcPct val="90000"/>
              </a:lnSpc>
              <a:buFontTx/>
              <a:buNone/>
            </a:pPr>
            <a:r>
              <a:rPr lang="pt-BR" altLang="pt-BR" sz="1000" b="1">
                <a:latin typeface="Verdana" panose="020B0604030504040204" pitchFamily="34" charset="0"/>
                <a:cs typeface="Times New Roman" panose="02020603050405020304" pitchFamily="18" charset="0"/>
              </a:rPr>
              <a:t>	</a:t>
            </a:r>
            <a:r>
              <a:rPr lang="pt-BR" altLang="pt-BR" sz="2800">
                <a:latin typeface="Verdana" panose="020B0604030504040204" pitchFamily="34" charset="0"/>
                <a:cs typeface="Times New Roman" panose="02020603050405020304" pitchFamily="18" charset="0"/>
              </a:rPr>
              <a:t>8. Quando </a:t>
            </a:r>
            <a:r>
              <a:rPr lang="pt-BR" altLang="pt-BR" sz="2800" b="1" i="1" u="sng">
                <a:solidFill>
                  <a:srgbClr val="660033"/>
                </a:solidFill>
                <a:latin typeface="Verdana" panose="020B0604030504040204" pitchFamily="34" charset="0"/>
                <a:cs typeface="Times New Roman" panose="02020603050405020304" pitchFamily="18" charset="0"/>
              </a:rPr>
              <a:t>Jesus </a:t>
            </a:r>
            <a:r>
              <a:rPr lang="pt-BR" altLang="pt-BR" sz="2800">
                <a:latin typeface="Verdana" panose="020B0604030504040204" pitchFamily="34" charset="0"/>
                <a:cs typeface="Times New Roman" panose="02020603050405020304" pitchFamily="18" charset="0"/>
              </a:rPr>
              <a:t> orou em pé diante do </a:t>
            </a:r>
            <a:r>
              <a:rPr lang="pt-BR" altLang="pt-BR" sz="2800" b="1" i="1" u="sng">
                <a:solidFill>
                  <a:schemeClr val="accent2"/>
                </a:solidFill>
                <a:latin typeface="Verdana" panose="020B0604030504040204" pitchFamily="34" charset="0"/>
                <a:cs typeface="Times New Roman" panose="02020603050405020304" pitchFamily="18" charset="0"/>
              </a:rPr>
              <a:t>túmulo de Lázaro,</a:t>
            </a:r>
            <a:r>
              <a:rPr lang="pt-BR" altLang="pt-BR" sz="2800" b="1" i="1" u="sng">
                <a:latin typeface="Verdana" panose="020B0604030504040204" pitchFamily="34" charset="0"/>
                <a:cs typeface="Times New Roman" panose="02020603050405020304" pitchFamily="18" charset="0"/>
              </a:rPr>
              <a:t> </a:t>
            </a:r>
            <a:r>
              <a:rPr lang="pt-BR" altLang="pt-BR" sz="2800">
                <a:latin typeface="Verdana" panose="020B0604030504040204" pitchFamily="34" charset="0"/>
                <a:cs typeface="Times New Roman" panose="02020603050405020304" pitchFamily="18" charset="0"/>
              </a:rPr>
              <a:t> diante de Deus Ele estava </a:t>
            </a:r>
            <a:r>
              <a:rPr lang="pt-BR" altLang="pt-BR" sz="2800" b="1" i="1" u="sng">
                <a:solidFill>
                  <a:srgbClr val="336600"/>
                </a:solidFill>
                <a:latin typeface="Verdana" panose="020B0604030504040204" pitchFamily="34" charset="0"/>
                <a:cs typeface="Times New Roman" panose="02020603050405020304" pitchFamily="18" charset="0"/>
              </a:rPr>
              <a:t>prostrado</a:t>
            </a:r>
            <a:r>
              <a:rPr lang="pt-BR" altLang="pt-BR" sz="2800">
                <a:latin typeface="Verdana" panose="020B0604030504040204" pitchFamily="34" charset="0"/>
                <a:cs typeface="Times New Roman" panose="02020603050405020304" pitchFamily="18" charset="0"/>
              </a:rPr>
              <a:t>.</a:t>
            </a:r>
            <a:endParaRPr lang="pt-BR" altLang="pt-BR" sz="2800" b="1">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1400">
                <a:latin typeface="Verdana" panose="020B0604030504040204" pitchFamily="34" charset="0"/>
                <a:cs typeface="Times New Roman" panose="02020603050405020304" pitchFamily="18" charset="0"/>
              </a:rPr>
              <a:t> </a:t>
            </a:r>
            <a:endParaRPr lang="pt-BR" altLang="pt-BR" sz="1400" b="1">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800">
                <a:latin typeface="Verdana" panose="020B0604030504040204" pitchFamily="34" charset="0"/>
                <a:cs typeface="Times New Roman" panose="02020603050405020304" pitchFamily="18" charset="0"/>
              </a:rPr>
              <a:t>	9. Quando </a:t>
            </a:r>
            <a:r>
              <a:rPr lang="pt-BR" altLang="pt-BR" sz="2800" b="1" i="1" u="sng">
                <a:solidFill>
                  <a:srgbClr val="FF3300"/>
                </a:solidFill>
                <a:latin typeface="Verdana" panose="020B0604030504040204" pitchFamily="34" charset="0"/>
                <a:cs typeface="Times New Roman" panose="02020603050405020304" pitchFamily="18" charset="0"/>
              </a:rPr>
              <a:t>Pedro</a:t>
            </a:r>
            <a:r>
              <a:rPr lang="pt-BR" altLang="pt-BR" sz="2800">
                <a:latin typeface="Verdana" panose="020B0604030504040204" pitchFamily="34" charset="0"/>
                <a:cs typeface="Times New Roman" panose="02020603050405020304" pitchFamily="18" charset="0"/>
              </a:rPr>
              <a:t> ajoelhou-se junto ao </a:t>
            </a:r>
            <a:r>
              <a:rPr lang="pt-BR" altLang="pt-BR" sz="2800" b="1" i="1" u="sng">
                <a:solidFill>
                  <a:srgbClr val="9900CC"/>
                </a:solidFill>
                <a:latin typeface="Verdana" panose="020B0604030504040204" pitchFamily="34" charset="0"/>
                <a:cs typeface="Times New Roman" panose="02020603050405020304" pitchFamily="18" charset="0"/>
              </a:rPr>
              <a:t>cadáver de Tabita (Dorcas)</a:t>
            </a:r>
            <a:r>
              <a:rPr lang="pt-BR" altLang="pt-BR" sz="2800">
                <a:solidFill>
                  <a:srgbClr val="9900CC"/>
                </a:solidFill>
                <a:latin typeface="Verdana" panose="020B0604030504040204" pitchFamily="34" charset="0"/>
                <a:cs typeface="Times New Roman" panose="02020603050405020304" pitchFamily="18" charset="0"/>
              </a:rPr>
              <a:t>,</a:t>
            </a:r>
            <a:r>
              <a:rPr lang="pt-BR" altLang="pt-BR" sz="2800">
                <a:latin typeface="Verdana" panose="020B0604030504040204" pitchFamily="34" charset="0"/>
                <a:cs typeface="Times New Roman" panose="02020603050405020304" pitchFamily="18" charset="0"/>
              </a:rPr>
              <a:t> diante de Deus ele estava </a:t>
            </a:r>
            <a:r>
              <a:rPr lang="pt-BR" altLang="pt-BR" sz="2800" b="1" i="1" u="sng">
                <a:solidFill>
                  <a:srgbClr val="008080"/>
                </a:solidFill>
                <a:latin typeface="Verdana" panose="020B0604030504040204" pitchFamily="34" charset="0"/>
                <a:cs typeface="Times New Roman" panose="02020603050405020304" pitchFamily="18" charset="0"/>
              </a:rPr>
              <a:t>prostrado</a:t>
            </a:r>
            <a:r>
              <a:rPr lang="pt-BR" altLang="pt-BR" sz="2800" b="1" i="1">
                <a:latin typeface="Verdana" panose="020B0604030504040204" pitchFamily="34" charset="0"/>
                <a:cs typeface="Times New Roman" panose="02020603050405020304" pitchFamily="18" charset="0"/>
              </a:rPr>
              <a:t>.</a:t>
            </a:r>
            <a:endParaRPr lang="pt-BR" altLang="pt-BR" sz="2800" b="1">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1400">
                <a:latin typeface="Verdana" panose="020B0604030504040204" pitchFamily="34" charset="0"/>
                <a:cs typeface="Times New Roman" panose="02020603050405020304" pitchFamily="18" charset="0"/>
              </a:rPr>
              <a:t> </a:t>
            </a:r>
            <a:endParaRPr lang="pt-BR" altLang="pt-BR" sz="1400" b="1">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10. Assim, também, qualquer um de nós, filhos de Deus, </a:t>
            </a:r>
            <a:r>
              <a:rPr lang="pt-BR" altLang="pt-BR" sz="2800" b="1" i="1" u="sng">
                <a:solidFill>
                  <a:srgbClr val="FF3300"/>
                </a:solidFill>
                <a:latin typeface="Verdana" panose="020B0604030504040204" pitchFamily="34" charset="0"/>
                <a:cs typeface="Times New Roman" panose="02020603050405020304" pitchFamily="18" charset="0"/>
              </a:rPr>
              <a:t>em pé, sentado</a:t>
            </a:r>
            <a:r>
              <a:rPr lang="pt-BR" altLang="pt-BR" sz="2800" b="1" i="1">
                <a:latin typeface="Verdana" panose="020B0604030504040204" pitchFamily="34" charset="0"/>
                <a:cs typeface="Times New Roman" panose="02020603050405020304" pitchFamily="18" charset="0"/>
              </a:rPr>
              <a:t>,</a:t>
            </a:r>
            <a:r>
              <a:rPr lang="pt-BR" altLang="pt-BR" sz="2800" b="1" i="1" u="sng">
                <a:latin typeface="Verdana" panose="020B0604030504040204" pitchFamily="34" charset="0"/>
                <a:cs typeface="Times New Roman" panose="02020603050405020304" pitchFamily="18" charset="0"/>
              </a:rPr>
              <a:t> </a:t>
            </a:r>
            <a:r>
              <a:rPr lang="pt-BR" altLang="pt-BR" sz="2800" b="1" i="1" u="sng">
                <a:solidFill>
                  <a:schemeClr val="accent2"/>
                </a:solidFill>
                <a:latin typeface="Verdana" panose="020B0604030504040204" pitchFamily="34" charset="0"/>
                <a:cs typeface="Times New Roman" panose="02020603050405020304" pitchFamily="18" charset="0"/>
              </a:rPr>
              <a:t>ajoelhado, ou deitado</a:t>
            </a:r>
            <a:r>
              <a:rPr lang="pt-BR" altLang="pt-BR" sz="2800" b="1" i="1" u="sng">
                <a:latin typeface="Verdana" panose="020B0604030504040204" pitchFamily="34" charset="0"/>
                <a:cs typeface="Times New Roman" panose="02020603050405020304" pitchFamily="18" charset="0"/>
              </a:rPr>
              <a:t>,</a:t>
            </a:r>
            <a:r>
              <a:rPr lang="pt-BR" altLang="pt-BR" sz="2800" b="1">
                <a:latin typeface="Verdana" panose="020B0604030504040204" pitchFamily="34" charset="0"/>
                <a:cs typeface="Times New Roman" panose="02020603050405020304" pitchFamily="18" charset="0"/>
              </a:rPr>
              <a:t> dependendo do </a:t>
            </a:r>
            <a:r>
              <a:rPr lang="pt-BR" altLang="pt-BR" sz="2800" b="1" i="1" u="sng">
                <a:solidFill>
                  <a:srgbClr val="993300"/>
                </a:solidFill>
                <a:latin typeface="Verdana" panose="020B0604030504040204" pitchFamily="34" charset="0"/>
                <a:cs typeface="Times New Roman" panose="02020603050405020304" pitchFamily="18" charset="0"/>
              </a:rPr>
              <a:t>sentimento do coração</a:t>
            </a:r>
            <a:r>
              <a:rPr lang="pt-BR" altLang="pt-BR" sz="2800" b="1" i="1">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pode estar </a:t>
            </a:r>
            <a:r>
              <a:rPr lang="pt-BR" altLang="pt-BR" sz="2800" b="1" i="1" u="sng">
                <a:latin typeface="Verdana" panose="020B0604030504040204" pitchFamily="34" charset="0"/>
                <a:cs typeface="Times New Roman" panose="02020603050405020304" pitchFamily="18" charset="0"/>
              </a:rPr>
              <a:t> </a:t>
            </a:r>
            <a:r>
              <a:rPr lang="pt-BR" altLang="pt-BR" sz="2800" b="1" i="1">
                <a:solidFill>
                  <a:srgbClr val="FF3300"/>
                </a:solidFill>
                <a:latin typeface="Verdana" panose="020B0604030504040204" pitchFamily="34" charset="0"/>
                <a:cs typeface="Times New Roman" panose="02020603050405020304" pitchFamily="18" charset="0"/>
              </a:rPr>
              <a:t>prostrado diante</a:t>
            </a:r>
            <a:r>
              <a:rPr lang="pt-BR" altLang="pt-BR" sz="2800" b="1">
                <a:latin typeface="Verdana" panose="020B0604030504040204" pitchFamily="34" charset="0"/>
                <a:cs typeface="Times New Roman" panose="02020603050405020304" pitchFamily="18" charset="0"/>
              </a:rPr>
              <a:t> de Deus</a:t>
            </a:r>
            <a:r>
              <a:rPr lang="pt-BR" altLang="pt-BR" sz="2800" b="1" i="1">
                <a:latin typeface="Verdana" panose="020B0604030504040204" pitchFamily="34" charset="0"/>
                <a:cs typeface="Times New Roman" panose="02020603050405020304" pitchFamily="18" charset="0"/>
              </a:rPr>
              <a:t>.</a:t>
            </a:r>
            <a:r>
              <a:rPr lang="pt-BR" altLang="pt-BR" sz="2800" b="1">
                <a:latin typeface="Verdana" panose="020B0604030504040204" pitchFamily="34" charset="0"/>
                <a:cs typeface="Times New Roman" panose="02020603050405020304" pitchFamily="18" charset="0"/>
              </a:rPr>
              <a:t> </a:t>
            </a:r>
          </a:p>
          <a:p>
            <a:pPr marL="609600" indent="-609600" algn="just">
              <a:lnSpc>
                <a:spcPct val="90000"/>
              </a:lnSpc>
              <a:buFontTx/>
              <a:buNone/>
            </a:pPr>
            <a:endParaRPr lang="pt-BR" altLang="pt-BR" sz="1400" b="1">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10.1. Porque </a:t>
            </a:r>
            <a:r>
              <a:rPr lang="pt-BR" altLang="pt-BR" sz="2800" b="1" i="1" u="sng">
                <a:solidFill>
                  <a:srgbClr val="9900CC"/>
                </a:solidFill>
                <a:latin typeface="Verdana" panose="020B0604030504040204" pitchFamily="34" charset="0"/>
                <a:cs typeface="Times New Roman" panose="02020603050405020304" pitchFamily="18" charset="0"/>
              </a:rPr>
              <a:t>prostrado</a:t>
            </a:r>
            <a:r>
              <a:rPr lang="pt-BR" altLang="pt-BR" sz="2800" b="1" i="1" u="sng">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não quer dizer </a:t>
            </a:r>
            <a:r>
              <a:rPr lang="pt-BR" altLang="pt-BR" sz="2800" b="1" i="1" u="sng">
                <a:latin typeface="Verdana" panose="020B0604030504040204" pitchFamily="34" charset="0"/>
                <a:cs typeface="Times New Roman" panose="02020603050405020304" pitchFamily="18" charset="0"/>
              </a:rPr>
              <a:t>ajoelhado,</a:t>
            </a:r>
            <a:r>
              <a:rPr lang="pt-BR" altLang="pt-BR" sz="2800" b="1">
                <a:latin typeface="Verdana" panose="020B0604030504040204" pitchFamily="34" charset="0"/>
                <a:cs typeface="Times New Roman" panose="02020603050405020304" pitchFamily="18" charset="0"/>
              </a:rPr>
              <a:t> mas </a:t>
            </a:r>
            <a:r>
              <a:rPr lang="pt-BR" altLang="pt-BR" sz="2800" b="1" i="1" u="sng">
                <a:solidFill>
                  <a:srgbClr val="336600"/>
                </a:solidFill>
                <a:latin typeface="Verdana" panose="020B0604030504040204" pitchFamily="34" charset="0"/>
                <a:cs typeface="Times New Roman" panose="02020603050405020304" pitchFamily="18" charset="0"/>
              </a:rPr>
              <a:t>humilhado em sinal de reverência</a:t>
            </a:r>
            <a:r>
              <a:rPr lang="pt-BR" altLang="pt-BR" sz="2800" b="1" i="1">
                <a:latin typeface="Verdana" panose="020B0604030504040204" pitchFamily="34" charset="0"/>
                <a:cs typeface="Times New Roman" panose="02020603050405020304" pitchFamily="18" charset="0"/>
              </a:rPr>
              <a:t>.”</a:t>
            </a:r>
            <a:r>
              <a:rPr lang="pt-BR" altLang="pt-BR" sz="2800" b="1">
                <a:latin typeface="Verdana" panose="020B0604030504040204" pitchFamily="34" charset="0"/>
                <a:cs typeface="Times New Roman" panose="02020603050405020304"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7890">
                                            <p:txEl>
                                              <p:pRg st="0" end="0"/>
                                            </p:txEl>
                                          </p:spTgt>
                                        </p:tgtEl>
                                        <p:attrNameLst>
                                          <p:attrName>style.visibility</p:attrName>
                                        </p:attrNameLst>
                                      </p:cBhvr>
                                      <p:to>
                                        <p:strVal val="visible"/>
                                      </p:to>
                                    </p:set>
                                    <p:animEffect transition="in" filter="blinds(horizontal)">
                                      <p:cBhvr>
                                        <p:cTn id="7" dur="500"/>
                                        <p:tgtEl>
                                          <p:spTgt spid="3789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7890">
                                            <p:txEl>
                                              <p:pRg st="1" end="1"/>
                                            </p:txEl>
                                          </p:spTgt>
                                        </p:tgtEl>
                                        <p:attrNameLst>
                                          <p:attrName>style.visibility</p:attrName>
                                        </p:attrNameLst>
                                      </p:cBhvr>
                                      <p:to>
                                        <p:strVal val="visible"/>
                                      </p:to>
                                    </p:set>
                                    <p:animEffect transition="in" filter="blinds(horizontal)">
                                      <p:cBhvr>
                                        <p:cTn id="12" dur="500"/>
                                        <p:tgtEl>
                                          <p:spTgt spid="3789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7890">
                                            <p:txEl>
                                              <p:pRg st="2" end="2"/>
                                            </p:txEl>
                                          </p:spTgt>
                                        </p:tgtEl>
                                        <p:attrNameLst>
                                          <p:attrName>style.visibility</p:attrName>
                                        </p:attrNameLst>
                                      </p:cBhvr>
                                      <p:to>
                                        <p:strVal val="visible"/>
                                      </p:to>
                                    </p:set>
                                    <p:animEffect transition="in" filter="blinds(horizontal)">
                                      <p:cBhvr>
                                        <p:cTn id="17" dur="500"/>
                                        <p:tgtEl>
                                          <p:spTgt spid="37890">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7890">
                                            <p:txEl>
                                              <p:pRg st="3" end="3"/>
                                            </p:txEl>
                                          </p:spTgt>
                                        </p:tgtEl>
                                        <p:attrNameLst>
                                          <p:attrName>style.visibility</p:attrName>
                                        </p:attrNameLst>
                                      </p:cBhvr>
                                      <p:to>
                                        <p:strVal val="visible"/>
                                      </p:to>
                                    </p:set>
                                    <p:animEffect transition="in" filter="blinds(horizontal)">
                                      <p:cBhvr>
                                        <p:cTn id="22" dur="500"/>
                                        <p:tgtEl>
                                          <p:spTgt spid="37890">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7890">
                                            <p:txEl>
                                              <p:pRg st="4" end="4"/>
                                            </p:txEl>
                                          </p:spTgt>
                                        </p:tgtEl>
                                        <p:attrNameLst>
                                          <p:attrName>style.visibility</p:attrName>
                                        </p:attrNameLst>
                                      </p:cBhvr>
                                      <p:to>
                                        <p:strVal val="visible"/>
                                      </p:to>
                                    </p:set>
                                    <p:animEffect transition="in" filter="blinds(horizontal)">
                                      <p:cBhvr>
                                        <p:cTn id="27" dur="500"/>
                                        <p:tgtEl>
                                          <p:spTgt spid="37890">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7890">
                                            <p:txEl>
                                              <p:pRg st="5" end="5"/>
                                            </p:txEl>
                                          </p:spTgt>
                                        </p:tgtEl>
                                        <p:attrNameLst>
                                          <p:attrName>style.visibility</p:attrName>
                                        </p:attrNameLst>
                                      </p:cBhvr>
                                      <p:to>
                                        <p:strVal val="visible"/>
                                      </p:to>
                                    </p:set>
                                    <p:animEffect transition="in" filter="blinds(horizontal)">
                                      <p:cBhvr>
                                        <p:cTn id="32" dur="500"/>
                                        <p:tgtEl>
                                          <p:spTgt spid="37890">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7890">
                                            <p:txEl>
                                              <p:pRg st="7" end="7"/>
                                            </p:txEl>
                                          </p:spTgt>
                                        </p:tgtEl>
                                        <p:attrNameLst>
                                          <p:attrName>style.visibility</p:attrName>
                                        </p:attrNameLst>
                                      </p:cBhvr>
                                      <p:to>
                                        <p:strVal val="visible"/>
                                      </p:to>
                                    </p:set>
                                    <p:animEffect transition="in" filter="blinds(horizontal)">
                                      <p:cBhvr>
                                        <p:cTn id="37" dur="500"/>
                                        <p:tgtEl>
                                          <p:spTgt spid="37890">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0" grpId="0" build="p" bldLvl="5"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2FFFB1C6-D5EE-4859-9453-5E6379AED8F8}"/>
              </a:ext>
            </a:extLst>
          </p:cNvPr>
          <p:cNvSpPr>
            <a:spLocks noGrp="1" noChangeArrowheads="1"/>
          </p:cNvSpPr>
          <p:nvPr>
            <p:ph type="body" idx="1"/>
          </p:nvPr>
        </p:nvSpPr>
        <p:spPr>
          <a:xfrm>
            <a:off x="228600" y="76200"/>
            <a:ext cx="8610600" cy="6781800"/>
          </a:xfrm>
        </p:spPr>
        <p:txBody>
          <a:bodyPr/>
          <a:lstStyle/>
          <a:p>
            <a:pPr marL="609600" indent="-609600" algn="just">
              <a:buFontTx/>
              <a:buNone/>
            </a:pPr>
            <a:r>
              <a:rPr lang="pt-BR" altLang="pt-BR" sz="1000" b="1">
                <a:latin typeface="Verdana" panose="020B0604030504040204" pitchFamily="34" charset="0"/>
                <a:cs typeface="Times New Roman" panose="02020603050405020304" pitchFamily="18" charset="0"/>
              </a:rPr>
              <a:t>	</a:t>
            </a:r>
          </a:p>
          <a:p>
            <a:pPr marL="609600" indent="-609600" algn="just">
              <a:buFontTx/>
              <a:buNone/>
            </a:pPr>
            <a:r>
              <a:rPr lang="pt-BR" altLang="pt-BR" sz="1000" b="1">
                <a:latin typeface="Verdana" panose="020B0604030504040204" pitchFamily="34" charset="0"/>
                <a:cs typeface="Times New Roman" panose="02020603050405020304" pitchFamily="18" charset="0"/>
              </a:rPr>
              <a:t>	</a:t>
            </a:r>
            <a:r>
              <a:rPr lang="pt-BR" altLang="pt-BR" sz="2800" b="1">
                <a:solidFill>
                  <a:srgbClr val="FF3300"/>
                </a:solidFill>
                <a:latin typeface="Verdana" panose="020B0604030504040204" pitchFamily="34" charset="0"/>
                <a:cs typeface="Times New Roman" panose="02020603050405020304" pitchFamily="18" charset="0"/>
              </a:rPr>
              <a:t>CONCLUSÃO:</a:t>
            </a:r>
          </a:p>
          <a:p>
            <a:pPr marL="609600" indent="-609600" algn="just">
              <a:buFontTx/>
              <a:buNone/>
            </a:pPr>
            <a:r>
              <a:rPr lang="pt-BR" altLang="pt-BR" sz="2800" b="1">
                <a:latin typeface="Verdana" panose="020B0604030504040204" pitchFamily="34" charset="0"/>
                <a:cs typeface="Times New Roman" panose="02020603050405020304" pitchFamily="18" charset="0"/>
              </a:rPr>
              <a:t> </a:t>
            </a:r>
          </a:p>
          <a:p>
            <a:pPr marL="609600" indent="-609600" algn="just">
              <a:buFontTx/>
              <a:buNone/>
            </a:pPr>
            <a:r>
              <a:rPr lang="pt-BR" altLang="pt-BR" sz="2800" b="1">
                <a:latin typeface="Verdana" panose="020B0604030504040204" pitchFamily="34" charset="0"/>
                <a:cs typeface="Times New Roman" panose="02020603050405020304" pitchFamily="18" charset="0"/>
              </a:rPr>
              <a:t>	1. Orar é um privilégio. Pois Deus nos fala através de Sua Palavra, e nós falamos a Deus através da oração.</a:t>
            </a:r>
          </a:p>
          <a:p>
            <a:pPr marL="609600" indent="-609600" algn="just">
              <a:buFontTx/>
              <a:buNone/>
            </a:pPr>
            <a:r>
              <a:rPr lang="pt-BR" altLang="pt-BR" sz="2800" b="1">
                <a:latin typeface="Verdana" panose="020B0604030504040204" pitchFamily="34" charset="0"/>
                <a:cs typeface="Times New Roman" panose="02020603050405020304" pitchFamily="18" charset="0"/>
              </a:rPr>
              <a:t>	1.1. “O que  hoje a Igreja necessita não é de mais e melhor maquinismos... mais ou novos métodos, mas homens a quem o Espírito Santo possa usar, homens de oração.Homens poderosos não ração.”</a:t>
            </a:r>
          </a:p>
          <a:p>
            <a:pPr marL="609600" indent="-609600" algn="just">
              <a:buFontTx/>
              <a:buNone/>
            </a:pPr>
            <a:r>
              <a:rPr lang="pt-BR" altLang="pt-BR" sz="2800" b="1">
                <a:latin typeface="Verdana" panose="020B0604030504040204" pitchFamily="34" charset="0"/>
                <a:cs typeface="Times New Roman" panose="02020603050405020304" pitchFamily="18" charset="0"/>
              </a:rPr>
              <a:t>	</a:t>
            </a:r>
            <a:r>
              <a:rPr lang="pt-BR" altLang="pt-BR" sz="2800" b="1" i="1" u="sng">
                <a:solidFill>
                  <a:schemeClr val="accent2"/>
                </a:solidFill>
                <a:latin typeface="Verdana" panose="020B0604030504040204" pitchFamily="34" charset="0"/>
                <a:cs typeface="Times New Roman" panose="02020603050405020304" pitchFamily="18" charset="0"/>
              </a:rPr>
              <a:t>PODER ATRAVÉS DA ORAÇÃO, 6</a:t>
            </a:r>
            <a:r>
              <a:rPr lang="pt-BR" altLang="pt-BR" sz="2800" b="1">
                <a:solidFill>
                  <a:schemeClr val="accent2"/>
                </a:solidFill>
                <a:latin typeface="Verdana" panose="020B0604030504040204" pitchFamily="34" charset="0"/>
                <a:cs typeface="Times New Roman" panose="02020603050405020304"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8914">
                                            <p:txEl>
                                              <p:pRg st="0" end="0"/>
                                            </p:txEl>
                                          </p:spTgt>
                                        </p:tgtEl>
                                        <p:attrNameLst>
                                          <p:attrName>style.visibility</p:attrName>
                                        </p:attrNameLst>
                                      </p:cBhvr>
                                      <p:to>
                                        <p:strVal val="visible"/>
                                      </p:to>
                                    </p:set>
                                    <p:animEffect transition="in" filter="blinds(horizontal)">
                                      <p:cBhvr>
                                        <p:cTn id="7" dur="500"/>
                                        <p:tgtEl>
                                          <p:spTgt spid="3891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8914">
                                            <p:txEl>
                                              <p:pRg st="1" end="1"/>
                                            </p:txEl>
                                          </p:spTgt>
                                        </p:tgtEl>
                                        <p:attrNameLst>
                                          <p:attrName>style.visibility</p:attrName>
                                        </p:attrNameLst>
                                      </p:cBhvr>
                                      <p:to>
                                        <p:strVal val="visible"/>
                                      </p:to>
                                    </p:set>
                                    <p:animEffect transition="in" filter="blinds(horizontal)">
                                      <p:cBhvr>
                                        <p:cTn id="12" dur="500"/>
                                        <p:tgtEl>
                                          <p:spTgt spid="38914">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8914">
                                            <p:txEl>
                                              <p:pRg st="2" end="2"/>
                                            </p:txEl>
                                          </p:spTgt>
                                        </p:tgtEl>
                                        <p:attrNameLst>
                                          <p:attrName>style.visibility</p:attrName>
                                        </p:attrNameLst>
                                      </p:cBhvr>
                                      <p:to>
                                        <p:strVal val="visible"/>
                                      </p:to>
                                    </p:set>
                                    <p:animEffect transition="in" filter="blinds(horizontal)">
                                      <p:cBhvr>
                                        <p:cTn id="17" dur="500"/>
                                        <p:tgtEl>
                                          <p:spTgt spid="38914">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8914">
                                            <p:txEl>
                                              <p:pRg st="3" end="3"/>
                                            </p:txEl>
                                          </p:spTgt>
                                        </p:tgtEl>
                                        <p:attrNameLst>
                                          <p:attrName>style.visibility</p:attrName>
                                        </p:attrNameLst>
                                      </p:cBhvr>
                                      <p:to>
                                        <p:strVal val="visible"/>
                                      </p:to>
                                    </p:set>
                                    <p:animEffect transition="in" filter="blinds(horizontal)">
                                      <p:cBhvr>
                                        <p:cTn id="22" dur="500"/>
                                        <p:tgtEl>
                                          <p:spTgt spid="38914">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8914">
                                            <p:txEl>
                                              <p:pRg st="4" end="4"/>
                                            </p:txEl>
                                          </p:spTgt>
                                        </p:tgtEl>
                                        <p:attrNameLst>
                                          <p:attrName>style.visibility</p:attrName>
                                        </p:attrNameLst>
                                      </p:cBhvr>
                                      <p:to>
                                        <p:strVal val="visible"/>
                                      </p:to>
                                    </p:set>
                                    <p:animEffect transition="in" filter="blinds(horizontal)">
                                      <p:cBhvr>
                                        <p:cTn id="27" dur="500"/>
                                        <p:tgtEl>
                                          <p:spTgt spid="38914">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8914">
                                            <p:txEl>
                                              <p:pRg st="5" end="5"/>
                                            </p:txEl>
                                          </p:spTgt>
                                        </p:tgtEl>
                                        <p:attrNameLst>
                                          <p:attrName>style.visibility</p:attrName>
                                        </p:attrNameLst>
                                      </p:cBhvr>
                                      <p:to>
                                        <p:strVal val="visible"/>
                                      </p:to>
                                    </p:set>
                                    <p:animEffect transition="in" filter="blinds(horizontal)">
                                      <p:cBhvr>
                                        <p:cTn id="32" dur="500"/>
                                        <p:tgtEl>
                                          <p:spTgt spid="3891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build="p" bldLvl="5"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50E33487-39B3-4EB2-A38D-1504ABDF8CBE}"/>
              </a:ext>
            </a:extLst>
          </p:cNvPr>
          <p:cNvSpPr>
            <a:spLocks noGrp="1" noChangeArrowheads="1"/>
          </p:cNvSpPr>
          <p:nvPr>
            <p:ph type="body" idx="1"/>
          </p:nvPr>
        </p:nvSpPr>
        <p:spPr>
          <a:xfrm>
            <a:off x="228600" y="76200"/>
            <a:ext cx="8610600" cy="6781800"/>
          </a:xfrm>
        </p:spPr>
        <p:txBody>
          <a:bodyPr/>
          <a:lstStyle/>
          <a:p>
            <a:pPr marL="609600" indent="-609600" algn="just">
              <a:buFontTx/>
              <a:buNone/>
            </a:pPr>
            <a:r>
              <a:rPr lang="pt-BR" altLang="pt-BR" sz="1000" b="1">
                <a:latin typeface="Verdana" panose="020B0604030504040204" pitchFamily="34" charset="0"/>
                <a:cs typeface="Times New Roman" panose="02020603050405020304" pitchFamily="18" charset="0"/>
              </a:rPr>
              <a:t>	</a:t>
            </a:r>
          </a:p>
          <a:p>
            <a:pPr marL="609600" indent="-609600" algn="just">
              <a:buFontTx/>
              <a:buNone/>
            </a:pPr>
            <a:r>
              <a:rPr lang="pt-BR" altLang="pt-BR" sz="1000" b="1">
                <a:latin typeface="Verdana" panose="020B0604030504040204" pitchFamily="34" charset="0"/>
                <a:cs typeface="Times New Roman" panose="02020603050405020304" pitchFamily="18" charset="0"/>
              </a:rPr>
              <a:t>	</a:t>
            </a:r>
            <a:endParaRPr lang="pt-BR" altLang="pt-BR" sz="2800" b="1">
              <a:latin typeface="Verdana" panose="020B0604030504040204" pitchFamily="34" charset="0"/>
              <a:cs typeface="Times New Roman" panose="02020603050405020304" pitchFamily="18" charset="0"/>
            </a:endParaRPr>
          </a:p>
          <a:p>
            <a:pPr marL="609600" indent="-609600" algn="just">
              <a:buFontTx/>
              <a:buNone/>
            </a:pPr>
            <a:r>
              <a:rPr lang="pt-BR" altLang="pt-BR" sz="2800" b="1">
                <a:latin typeface="Verdana" panose="020B0604030504040204" pitchFamily="34" charset="0"/>
                <a:cs typeface="Times New Roman" panose="02020603050405020304" pitchFamily="18" charset="0"/>
              </a:rPr>
              <a:t>	1.2.</a:t>
            </a:r>
            <a:r>
              <a:rPr lang="pt-BR" altLang="pt-BR" sz="2800">
                <a:latin typeface="Verdana" panose="020B0604030504040204" pitchFamily="34" charset="0"/>
                <a:cs typeface="Times New Roman" panose="02020603050405020304" pitchFamily="18" charset="0"/>
              </a:rPr>
              <a:t> </a:t>
            </a:r>
            <a:r>
              <a:rPr lang="pt-BR" altLang="pt-BR" sz="2800" b="1" i="1" u="sng">
                <a:solidFill>
                  <a:schemeClr val="accent2"/>
                </a:solidFill>
                <a:latin typeface="Verdana" panose="020B0604030504040204" pitchFamily="34" charset="0"/>
                <a:cs typeface="Times New Roman" panose="02020603050405020304" pitchFamily="18" charset="0"/>
              </a:rPr>
              <a:t>1 ME, 121</a:t>
            </a:r>
            <a:r>
              <a:rPr lang="pt-BR" altLang="pt-BR" sz="2800" b="1" i="1" u="sng">
                <a:latin typeface="Verdana" panose="020B0604030504040204" pitchFamily="34" charset="0"/>
                <a:cs typeface="Times New Roman" panose="02020603050405020304" pitchFamily="18" charset="0"/>
              </a:rPr>
              <a:t> </a:t>
            </a:r>
            <a:r>
              <a:rPr lang="pt-BR" altLang="pt-BR" sz="2800">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Só podemos esperar um reavivamento em resposta à oração.”</a:t>
            </a:r>
          </a:p>
          <a:p>
            <a:pPr marL="609600" indent="-609600" algn="just">
              <a:buFontTx/>
              <a:buNone/>
            </a:pPr>
            <a:r>
              <a:rPr lang="pt-BR" altLang="pt-BR" sz="1400">
                <a:latin typeface="Verdana" panose="020B0604030504040204" pitchFamily="34" charset="0"/>
                <a:cs typeface="Times New Roman" panose="02020603050405020304" pitchFamily="18" charset="0"/>
              </a:rPr>
              <a:t> </a:t>
            </a:r>
            <a:endParaRPr lang="pt-BR" altLang="pt-BR" sz="1400" b="1">
              <a:latin typeface="Verdana" panose="020B0604030504040204" pitchFamily="34" charset="0"/>
              <a:cs typeface="Times New Roman" panose="02020603050405020304" pitchFamily="18" charset="0"/>
            </a:endParaRPr>
          </a:p>
          <a:p>
            <a:pPr marL="609600" indent="-609600" algn="just">
              <a:buFontTx/>
              <a:buNone/>
            </a:pPr>
            <a:r>
              <a:rPr lang="pt-BR" altLang="pt-BR" sz="2800">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2.</a:t>
            </a:r>
            <a:r>
              <a:rPr lang="pt-BR" altLang="pt-BR" sz="2800" b="1">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Mas para a </a:t>
            </a:r>
            <a:r>
              <a:rPr lang="pt-BR" altLang="pt-BR" sz="2800" b="1" i="1" u="sng">
                <a:solidFill>
                  <a:srgbClr val="008080"/>
                </a:solidFill>
                <a:latin typeface="Verdana" panose="020B0604030504040204" pitchFamily="34" charset="0"/>
                <a:cs typeface="Times New Roman" panose="02020603050405020304" pitchFamily="18" charset="0"/>
              </a:rPr>
              <a:t>oração ser ouvida</a:t>
            </a:r>
            <a:r>
              <a:rPr lang="pt-BR" altLang="pt-BR" sz="2800" b="1" i="1" u="sng">
                <a:latin typeface="Verdana" panose="020B0604030504040204" pitchFamily="34" charset="0"/>
                <a:cs typeface="Times New Roman" panose="02020603050405020304" pitchFamily="18" charset="0"/>
              </a:rPr>
              <a:t>,</a:t>
            </a:r>
            <a:r>
              <a:rPr lang="pt-BR" altLang="pt-BR" sz="2800" b="1">
                <a:latin typeface="Verdana" panose="020B0604030504040204" pitchFamily="34" charset="0"/>
                <a:cs typeface="Times New Roman" panose="02020603050405020304" pitchFamily="18" charset="0"/>
              </a:rPr>
              <a:t> a maior preocupação deve ser com a </a:t>
            </a:r>
            <a:r>
              <a:rPr lang="pt-BR" altLang="pt-BR" sz="2800" b="1" i="1" u="sng">
                <a:solidFill>
                  <a:srgbClr val="993366"/>
                </a:solidFill>
                <a:latin typeface="Verdana" panose="020B0604030504040204" pitchFamily="34" charset="0"/>
                <a:cs typeface="Times New Roman" panose="02020603050405020304" pitchFamily="18" charset="0"/>
              </a:rPr>
              <a:t>posição da alma.</a:t>
            </a:r>
          </a:p>
          <a:p>
            <a:pPr marL="609600" indent="-609600" algn="just">
              <a:buFontTx/>
              <a:buNone/>
            </a:pPr>
            <a:endParaRPr lang="pt-BR" altLang="pt-BR" sz="1400" b="1">
              <a:solidFill>
                <a:srgbClr val="993366"/>
              </a:solidFill>
              <a:latin typeface="Verdana" panose="020B0604030504040204" pitchFamily="34" charset="0"/>
              <a:cs typeface="Times New Roman" panose="02020603050405020304" pitchFamily="18" charset="0"/>
            </a:endParaRPr>
          </a:p>
          <a:p>
            <a:pPr marL="609600" indent="-609600" algn="just">
              <a:buFontTx/>
              <a:buNone/>
            </a:pPr>
            <a:r>
              <a:rPr lang="pt-BR" altLang="pt-BR" sz="2800" b="1" i="1">
                <a:latin typeface="Verdana" panose="020B0604030504040204" pitchFamily="34" charset="0"/>
                <a:cs typeface="Times New Roman" panose="02020603050405020304" pitchFamily="18" charset="0"/>
              </a:rPr>
              <a:t>	(O corpo pode estar ajoelhado e a alma estar caída, destroçada, esfacelada).</a:t>
            </a:r>
            <a:r>
              <a:rPr lang="pt-BR" altLang="pt-BR" sz="2800" b="1">
                <a:latin typeface="Verdana" panose="020B0604030504040204" pitchFamily="34" charset="0"/>
                <a:cs typeface="Times New Roman" panose="02020603050405020304" pitchFamily="18" charset="0"/>
              </a:rPr>
              <a:t> </a:t>
            </a:r>
          </a:p>
          <a:p>
            <a:pPr marL="609600" indent="-609600" algn="just">
              <a:buFontTx/>
              <a:buNone/>
            </a:pPr>
            <a:endParaRPr lang="pt-BR" altLang="pt-BR" sz="1200" b="1">
              <a:latin typeface="Verdana" panose="020B0604030504040204" pitchFamily="34" charset="0"/>
              <a:cs typeface="Times New Roman" panose="02020603050405020304" pitchFamily="18" charset="0"/>
            </a:endParaRPr>
          </a:p>
          <a:p>
            <a:pPr marL="609600" indent="-609600" algn="just">
              <a:buFontTx/>
              <a:buNone/>
            </a:pPr>
            <a:r>
              <a:rPr lang="pt-BR" altLang="pt-BR" sz="2800" b="1">
                <a:latin typeface="Verdana" panose="020B0604030504040204" pitchFamily="34" charset="0"/>
                <a:cs typeface="Times New Roman" panose="02020603050405020304" pitchFamily="18" charset="0"/>
              </a:rPr>
              <a:t>	2.1.Para oração ser ouvida precisa: </a:t>
            </a:r>
            <a:r>
              <a:rPr lang="pt-BR" altLang="pt-BR" sz="2800" b="1" i="1" u="sng">
                <a:solidFill>
                  <a:srgbClr val="336600"/>
                </a:solidFill>
                <a:latin typeface="Verdana" panose="020B0604030504040204" pitchFamily="34" charset="0"/>
                <a:cs typeface="Times New Roman" panose="02020603050405020304" pitchFamily="18" charset="0"/>
              </a:rPr>
              <a:t>CRER-FÉ (Marcos  11:34 e Tiago 5:15).</a:t>
            </a:r>
            <a:endParaRPr lang="pt-BR" altLang="pt-BR" sz="2800" b="1">
              <a:solidFill>
                <a:srgbClr val="336600"/>
              </a:solidFill>
              <a:latin typeface="Verdana" panose="020B0604030504040204" pitchFamily="34" charset="0"/>
              <a:cs typeface="Times New Roman" panose="02020603050405020304" pitchFamily="18" charset="0"/>
            </a:endParaRPr>
          </a:p>
          <a:p>
            <a:pPr marL="609600" indent="-609600" algn="just">
              <a:buFontTx/>
              <a:buNone/>
            </a:pPr>
            <a:endParaRPr lang="pt-BR" altLang="pt-BR" sz="2800" b="1">
              <a:latin typeface="Verdan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9938">
                                            <p:txEl>
                                              <p:pRg st="0" end="0"/>
                                            </p:txEl>
                                          </p:spTgt>
                                        </p:tgtEl>
                                        <p:attrNameLst>
                                          <p:attrName>style.visibility</p:attrName>
                                        </p:attrNameLst>
                                      </p:cBhvr>
                                      <p:to>
                                        <p:strVal val="visible"/>
                                      </p:to>
                                    </p:set>
                                    <p:animEffect transition="in" filter="blinds(horizontal)">
                                      <p:cBhvr>
                                        <p:cTn id="7" dur="500"/>
                                        <p:tgtEl>
                                          <p:spTgt spid="3993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9938">
                                            <p:txEl>
                                              <p:pRg st="1" end="1"/>
                                            </p:txEl>
                                          </p:spTgt>
                                        </p:tgtEl>
                                        <p:attrNameLst>
                                          <p:attrName>style.visibility</p:attrName>
                                        </p:attrNameLst>
                                      </p:cBhvr>
                                      <p:to>
                                        <p:strVal val="visible"/>
                                      </p:to>
                                    </p:set>
                                    <p:animEffect transition="in" filter="blinds(horizontal)">
                                      <p:cBhvr>
                                        <p:cTn id="12" dur="500"/>
                                        <p:tgtEl>
                                          <p:spTgt spid="39938">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9938">
                                            <p:txEl>
                                              <p:pRg st="2" end="2"/>
                                            </p:txEl>
                                          </p:spTgt>
                                        </p:tgtEl>
                                        <p:attrNameLst>
                                          <p:attrName>style.visibility</p:attrName>
                                        </p:attrNameLst>
                                      </p:cBhvr>
                                      <p:to>
                                        <p:strVal val="visible"/>
                                      </p:to>
                                    </p:set>
                                    <p:animEffect transition="in" filter="blinds(horizontal)">
                                      <p:cBhvr>
                                        <p:cTn id="17" dur="500"/>
                                        <p:tgtEl>
                                          <p:spTgt spid="39938">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9938">
                                            <p:txEl>
                                              <p:pRg st="3" end="3"/>
                                            </p:txEl>
                                          </p:spTgt>
                                        </p:tgtEl>
                                        <p:attrNameLst>
                                          <p:attrName>style.visibility</p:attrName>
                                        </p:attrNameLst>
                                      </p:cBhvr>
                                      <p:to>
                                        <p:strVal val="visible"/>
                                      </p:to>
                                    </p:set>
                                    <p:animEffect transition="in" filter="blinds(horizontal)">
                                      <p:cBhvr>
                                        <p:cTn id="22" dur="500"/>
                                        <p:tgtEl>
                                          <p:spTgt spid="39938">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9938">
                                            <p:txEl>
                                              <p:pRg st="4" end="4"/>
                                            </p:txEl>
                                          </p:spTgt>
                                        </p:tgtEl>
                                        <p:attrNameLst>
                                          <p:attrName>style.visibility</p:attrName>
                                        </p:attrNameLst>
                                      </p:cBhvr>
                                      <p:to>
                                        <p:strVal val="visible"/>
                                      </p:to>
                                    </p:set>
                                    <p:animEffect transition="in" filter="blinds(horizontal)">
                                      <p:cBhvr>
                                        <p:cTn id="27" dur="500"/>
                                        <p:tgtEl>
                                          <p:spTgt spid="39938">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9938">
                                            <p:txEl>
                                              <p:pRg st="6" end="6"/>
                                            </p:txEl>
                                          </p:spTgt>
                                        </p:tgtEl>
                                        <p:attrNameLst>
                                          <p:attrName>style.visibility</p:attrName>
                                        </p:attrNameLst>
                                      </p:cBhvr>
                                      <p:to>
                                        <p:strVal val="visible"/>
                                      </p:to>
                                    </p:set>
                                    <p:animEffect transition="in" filter="blinds(horizontal)">
                                      <p:cBhvr>
                                        <p:cTn id="32" dur="500"/>
                                        <p:tgtEl>
                                          <p:spTgt spid="39938">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9938">
                                            <p:txEl>
                                              <p:pRg st="8" end="8"/>
                                            </p:txEl>
                                          </p:spTgt>
                                        </p:tgtEl>
                                        <p:attrNameLst>
                                          <p:attrName>style.visibility</p:attrName>
                                        </p:attrNameLst>
                                      </p:cBhvr>
                                      <p:to>
                                        <p:strVal val="visible"/>
                                      </p:to>
                                    </p:set>
                                    <p:animEffect transition="in" filter="blinds(horizontal)">
                                      <p:cBhvr>
                                        <p:cTn id="37" dur="500"/>
                                        <p:tgtEl>
                                          <p:spTgt spid="39938">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build="p" bldLvl="5"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08082210-6CFB-420B-B8F1-A90805E68212}"/>
              </a:ext>
            </a:extLst>
          </p:cNvPr>
          <p:cNvSpPr>
            <a:spLocks noGrp="1" noChangeArrowheads="1"/>
          </p:cNvSpPr>
          <p:nvPr>
            <p:ph type="body" idx="1"/>
          </p:nvPr>
        </p:nvSpPr>
        <p:spPr>
          <a:xfrm>
            <a:off x="228600" y="76200"/>
            <a:ext cx="8610600" cy="6781800"/>
          </a:xfrm>
        </p:spPr>
        <p:txBody>
          <a:bodyPr/>
          <a:lstStyle/>
          <a:p>
            <a:pPr marL="609600" indent="-609600" algn="just">
              <a:buFontTx/>
              <a:buNone/>
            </a:pPr>
            <a:r>
              <a:rPr lang="pt-BR" altLang="pt-BR" sz="1000" b="1">
                <a:latin typeface="Verdana" panose="020B0604030504040204" pitchFamily="34" charset="0"/>
                <a:cs typeface="Times New Roman" panose="02020603050405020304" pitchFamily="18" charset="0"/>
              </a:rPr>
              <a:t>	</a:t>
            </a:r>
          </a:p>
          <a:p>
            <a:pPr marL="609600" indent="-609600" algn="just">
              <a:buFontTx/>
              <a:buNone/>
            </a:pPr>
            <a:r>
              <a:rPr lang="pt-BR" altLang="pt-BR" sz="2800" b="1">
                <a:latin typeface="Verdana" panose="020B0604030504040204" pitchFamily="34" charset="0"/>
                <a:cs typeface="Times New Roman" panose="02020603050405020304" pitchFamily="18" charset="0"/>
              </a:rPr>
              <a:t>	2.1.1. </a:t>
            </a:r>
            <a:r>
              <a:rPr lang="pt-BR" altLang="pt-BR" sz="2800" b="1" i="1" u="sng">
                <a:solidFill>
                  <a:srgbClr val="FF3300"/>
                </a:solidFill>
                <a:latin typeface="Verdana" panose="020B0604030504040204" pitchFamily="34" charset="0"/>
                <a:cs typeface="Times New Roman" panose="02020603050405020304" pitchFamily="18" charset="0"/>
              </a:rPr>
              <a:t>O.E,177</a:t>
            </a:r>
            <a:r>
              <a:rPr lang="pt-BR" altLang="pt-BR" sz="2800" b="1" i="1">
                <a:latin typeface="Verdana" panose="020B0604030504040204" pitchFamily="34" charset="0"/>
                <a:cs typeface="Times New Roman" panose="02020603050405020304" pitchFamily="18" charset="0"/>
              </a:rPr>
              <a:t> – </a:t>
            </a:r>
            <a:r>
              <a:rPr lang="pt-BR" altLang="pt-BR" sz="2800" b="1" i="1" u="sng">
                <a:latin typeface="Verdana" panose="020B0604030504040204" pitchFamily="34" charset="0"/>
                <a:cs typeface="Times New Roman" panose="02020603050405020304" pitchFamily="18" charset="0"/>
              </a:rPr>
              <a:t>“</a:t>
            </a:r>
            <a:r>
              <a:rPr lang="pt-BR" altLang="pt-BR" sz="2800" b="1" i="1" u="sng">
                <a:solidFill>
                  <a:srgbClr val="336600"/>
                </a:solidFill>
                <a:latin typeface="Verdana" panose="020B0604030504040204" pitchFamily="34" charset="0"/>
                <a:cs typeface="Times New Roman" panose="02020603050405020304" pitchFamily="18" charset="0"/>
              </a:rPr>
              <a:t>É a oração de fé</a:t>
            </a:r>
            <a:r>
              <a:rPr lang="pt-BR" altLang="pt-BR" sz="2800" b="1" i="1" u="sng">
                <a:latin typeface="Verdana" panose="020B0604030504040204" pitchFamily="34" charset="0"/>
                <a:cs typeface="Times New Roman" panose="02020603050405020304" pitchFamily="18" charset="0"/>
              </a:rPr>
              <a:t>,</a:t>
            </a:r>
            <a:r>
              <a:rPr lang="pt-BR" altLang="pt-BR" sz="2800" b="1">
                <a:latin typeface="Verdana" panose="020B0604030504040204" pitchFamily="34" charset="0"/>
                <a:cs typeface="Times New Roman" panose="02020603050405020304" pitchFamily="18" charset="0"/>
              </a:rPr>
              <a:t> que </a:t>
            </a:r>
            <a:r>
              <a:rPr lang="pt-BR" altLang="pt-BR" sz="2800" b="1" u="sng">
                <a:solidFill>
                  <a:schemeClr val="accent2"/>
                </a:solidFill>
                <a:latin typeface="Verdana" panose="020B0604030504040204" pitchFamily="34" charset="0"/>
                <a:cs typeface="Times New Roman" panose="02020603050405020304" pitchFamily="18" charset="0"/>
              </a:rPr>
              <a:t>vem do coração</a:t>
            </a:r>
            <a:r>
              <a:rPr lang="pt-BR" altLang="pt-BR" sz="2800" b="1">
                <a:latin typeface="Verdana" panose="020B0604030504040204" pitchFamily="34" charset="0"/>
                <a:cs typeface="Times New Roman" panose="02020603050405020304" pitchFamily="18" charset="0"/>
              </a:rPr>
              <a:t> que é ouvida no Céu  e atendida na   Terra. ”</a:t>
            </a:r>
          </a:p>
          <a:p>
            <a:pPr marL="609600" indent="-609600" algn="just">
              <a:buFontTx/>
              <a:buNone/>
            </a:pPr>
            <a:endParaRPr lang="pt-BR" altLang="pt-BR" sz="1000" b="1">
              <a:latin typeface="Verdana" panose="020B0604030504040204" pitchFamily="34" charset="0"/>
              <a:cs typeface="Times New Roman" panose="02020603050405020304" pitchFamily="18" charset="0"/>
            </a:endParaRPr>
          </a:p>
          <a:p>
            <a:pPr marL="609600" indent="-609600" algn="just">
              <a:buFontTx/>
              <a:buNone/>
            </a:pPr>
            <a:r>
              <a:rPr lang="pt-BR" altLang="pt-BR" sz="2800" b="1">
                <a:latin typeface="Verdana" panose="020B0604030504040204" pitchFamily="34" charset="0"/>
                <a:cs typeface="Times New Roman" panose="02020603050405020304" pitchFamily="18" charset="0"/>
              </a:rPr>
              <a:t>     2.2. Precisa temer a Deus </a:t>
            </a:r>
            <a:r>
              <a:rPr lang="pt-BR" altLang="pt-BR" sz="2800" b="1">
                <a:solidFill>
                  <a:schemeClr val="accent2"/>
                </a:solidFill>
                <a:latin typeface="Verdana" panose="020B0604030504040204" pitchFamily="34" charset="0"/>
                <a:cs typeface="Times New Roman" panose="02020603050405020304" pitchFamily="18" charset="0"/>
              </a:rPr>
              <a:t>( </a:t>
            </a:r>
            <a:r>
              <a:rPr lang="pt-BR" altLang="pt-BR" sz="2800" b="1" i="1" u="sng">
                <a:solidFill>
                  <a:schemeClr val="accent2"/>
                </a:solidFill>
                <a:latin typeface="Verdana" panose="020B0604030504040204" pitchFamily="34" charset="0"/>
                <a:cs typeface="Times New Roman" panose="02020603050405020304" pitchFamily="18" charset="0"/>
              </a:rPr>
              <a:t>Neemias 1:11)</a:t>
            </a:r>
          </a:p>
          <a:p>
            <a:pPr marL="609600" indent="-609600" algn="just">
              <a:buFontTx/>
              <a:buNone/>
            </a:pPr>
            <a:endParaRPr lang="pt-BR" altLang="pt-BR" sz="1400" b="1">
              <a:solidFill>
                <a:schemeClr val="accent2"/>
              </a:solidFill>
              <a:latin typeface="Verdana" panose="020B0604030504040204" pitchFamily="34" charset="0"/>
              <a:cs typeface="Times New Roman" panose="02020603050405020304" pitchFamily="18" charset="0"/>
            </a:endParaRPr>
          </a:p>
          <a:p>
            <a:pPr marL="609600" indent="-609600" algn="just">
              <a:buFontTx/>
              <a:buNone/>
            </a:pPr>
            <a:r>
              <a:rPr lang="pt-BR" altLang="pt-BR" sz="2800" b="1">
                <a:latin typeface="Verdana" panose="020B0604030504040204" pitchFamily="34" charset="0"/>
                <a:cs typeface="Times New Roman" panose="02020603050405020304" pitchFamily="18" charset="0"/>
              </a:rPr>
              <a:t>    2.2.1. </a:t>
            </a:r>
            <a:r>
              <a:rPr lang="pt-BR" altLang="pt-BR" sz="2800" b="1" i="1" u="sng">
                <a:solidFill>
                  <a:srgbClr val="9900CC"/>
                </a:solidFill>
                <a:latin typeface="Verdana" panose="020B0604030504040204" pitchFamily="34" charset="0"/>
                <a:cs typeface="Times New Roman" panose="02020603050405020304" pitchFamily="18" charset="0"/>
              </a:rPr>
              <a:t>Prov. 8:13</a:t>
            </a:r>
            <a:r>
              <a:rPr lang="pt-BR" altLang="pt-BR" sz="2800" b="1">
                <a:latin typeface="Verdana" panose="020B0604030504040204" pitchFamily="34" charset="0"/>
                <a:cs typeface="Times New Roman" panose="02020603050405020304" pitchFamily="18" charset="0"/>
              </a:rPr>
              <a:t> -  Mostra o que é temer a Deus.</a:t>
            </a:r>
          </a:p>
          <a:p>
            <a:pPr marL="609600" indent="-609600" algn="just">
              <a:buFontTx/>
              <a:buNone/>
            </a:pPr>
            <a:r>
              <a:rPr lang="pt-BR" altLang="pt-BR" sz="1000" b="1">
                <a:latin typeface="Verdana" panose="020B0604030504040204" pitchFamily="34" charset="0"/>
                <a:cs typeface="Times New Roman" panose="02020603050405020304" pitchFamily="18" charset="0"/>
              </a:rPr>
              <a:t> </a:t>
            </a:r>
          </a:p>
          <a:p>
            <a:pPr marL="609600" indent="-609600" algn="just">
              <a:buFontTx/>
              <a:buNone/>
            </a:pPr>
            <a:r>
              <a:rPr lang="pt-BR" altLang="pt-BR" sz="2800" b="1">
                <a:latin typeface="Verdana" panose="020B0604030504040204" pitchFamily="34" charset="0"/>
                <a:cs typeface="Times New Roman" panose="02020603050405020304" pitchFamily="18" charset="0"/>
              </a:rPr>
              <a:t>    2.3. Oração desprovida de vaidade </a:t>
            </a:r>
            <a:r>
              <a:rPr lang="pt-BR" altLang="pt-BR" sz="2800" b="1" i="1" u="sng">
                <a:solidFill>
                  <a:srgbClr val="336600"/>
                </a:solidFill>
                <a:latin typeface="Verdana" panose="020B0604030504040204" pitchFamily="34" charset="0"/>
                <a:cs typeface="Times New Roman" panose="02020603050405020304" pitchFamily="18" charset="0"/>
              </a:rPr>
              <a:t>(Salmo 66:18 e 19)</a:t>
            </a:r>
          </a:p>
          <a:p>
            <a:pPr marL="609600" indent="-609600" algn="just">
              <a:buFontTx/>
              <a:buNone/>
            </a:pPr>
            <a:endParaRPr lang="pt-BR" altLang="pt-BR" sz="1000" b="1" i="1" u="sng">
              <a:solidFill>
                <a:srgbClr val="336600"/>
              </a:solidFill>
              <a:latin typeface="Verdana" panose="020B0604030504040204" pitchFamily="34" charset="0"/>
              <a:cs typeface="Times New Roman" panose="02020603050405020304" pitchFamily="18" charset="0"/>
            </a:endParaRPr>
          </a:p>
          <a:p>
            <a:pPr marL="609600" indent="-609600" algn="just">
              <a:buFontTx/>
              <a:buNone/>
            </a:pPr>
            <a:r>
              <a:rPr lang="pt-BR" altLang="pt-BR" sz="2800">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2.4. Sem ódio no coração </a:t>
            </a:r>
            <a:r>
              <a:rPr lang="pt-BR" altLang="pt-BR" sz="2800" b="1" i="1" u="sng">
                <a:solidFill>
                  <a:srgbClr val="993300"/>
                </a:solidFill>
                <a:latin typeface="Verdana" panose="020B0604030504040204" pitchFamily="34" charset="0"/>
                <a:cs typeface="Times New Roman" panose="02020603050405020304" pitchFamily="18" charset="0"/>
              </a:rPr>
              <a:t>(Marcos 11:25)</a:t>
            </a:r>
            <a:r>
              <a:rPr lang="pt-BR" altLang="pt-BR" sz="2800">
                <a:latin typeface="Verdana" panose="020B0604030504040204" pitchFamily="34" charset="0"/>
                <a:cs typeface="Times New Roman" panose="02020603050405020304" pitchFamily="18" charset="0"/>
              </a:rPr>
              <a:t> </a:t>
            </a:r>
            <a:endParaRPr lang="pt-BR" altLang="pt-BR" sz="2800" b="1">
              <a:latin typeface="Verdana" panose="020B0604030504040204" pitchFamily="34" charset="0"/>
              <a:cs typeface="Times New Roman" panose="02020603050405020304" pitchFamily="18" charset="0"/>
            </a:endParaRPr>
          </a:p>
          <a:p>
            <a:pPr marL="609600" indent="-609600" algn="just">
              <a:buFontTx/>
              <a:buNone/>
            </a:pPr>
            <a:endParaRPr lang="pt-BR" altLang="pt-BR" sz="2800" b="1">
              <a:latin typeface="Verdan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0962">
                                            <p:txEl>
                                              <p:pRg st="0" end="0"/>
                                            </p:txEl>
                                          </p:spTgt>
                                        </p:tgtEl>
                                        <p:attrNameLst>
                                          <p:attrName>style.visibility</p:attrName>
                                        </p:attrNameLst>
                                      </p:cBhvr>
                                      <p:to>
                                        <p:strVal val="visible"/>
                                      </p:to>
                                    </p:set>
                                    <p:animEffect transition="in" filter="blinds(horizontal)">
                                      <p:cBhvr>
                                        <p:cTn id="7" dur="500"/>
                                        <p:tgtEl>
                                          <p:spTgt spid="4096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0962">
                                            <p:txEl>
                                              <p:pRg st="1" end="1"/>
                                            </p:txEl>
                                          </p:spTgt>
                                        </p:tgtEl>
                                        <p:attrNameLst>
                                          <p:attrName>style.visibility</p:attrName>
                                        </p:attrNameLst>
                                      </p:cBhvr>
                                      <p:to>
                                        <p:strVal val="visible"/>
                                      </p:to>
                                    </p:set>
                                    <p:animEffect transition="in" filter="blinds(horizontal)">
                                      <p:cBhvr>
                                        <p:cTn id="12" dur="500"/>
                                        <p:tgtEl>
                                          <p:spTgt spid="4096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0962">
                                            <p:txEl>
                                              <p:pRg st="3" end="3"/>
                                            </p:txEl>
                                          </p:spTgt>
                                        </p:tgtEl>
                                        <p:attrNameLst>
                                          <p:attrName>style.visibility</p:attrName>
                                        </p:attrNameLst>
                                      </p:cBhvr>
                                      <p:to>
                                        <p:strVal val="visible"/>
                                      </p:to>
                                    </p:set>
                                    <p:animEffect transition="in" filter="blinds(horizontal)">
                                      <p:cBhvr>
                                        <p:cTn id="17" dur="500"/>
                                        <p:tgtEl>
                                          <p:spTgt spid="40962">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0962">
                                            <p:txEl>
                                              <p:pRg st="5" end="5"/>
                                            </p:txEl>
                                          </p:spTgt>
                                        </p:tgtEl>
                                        <p:attrNameLst>
                                          <p:attrName>style.visibility</p:attrName>
                                        </p:attrNameLst>
                                      </p:cBhvr>
                                      <p:to>
                                        <p:strVal val="visible"/>
                                      </p:to>
                                    </p:set>
                                    <p:animEffect transition="in" filter="blinds(horizontal)">
                                      <p:cBhvr>
                                        <p:cTn id="22" dur="500"/>
                                        <p:tgtEl>
                                          <p:spTgt spid="40962">
                                            <p:txEl>
                                              <p:pRg st="5" end="5"/>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0962">
                                            <p:txEl>
                                              <p:pRg st="6" end="6"/>
                                            </p:txEl>
                                          </p:spTgt>
                                        </p:tgtEl>
                                        <p:attrNameLst>
                                          <p:attrName>style.visibility</p:attrName>
                                        </p:attrNameLst>
                                      </p:cBhvr>
                                      <p:to>
                                        <p:strVal val="visible"/>
                                      </p:to>
                                    </p:set>
                                    <p:animEffect transition="in" filter="blinds(horizontal)">
                                      <p:cBhvr>
                                        <p:cTn id="27" dur="500"/>
                                        <p:tgtEl>
                                          <p:spTgt spid="40962">
                                            <p:txEl>
                                              <p:pRg st="6" end="6"/>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0962">
                                            <p:txEl>
                                              <p:pRg st="7" end="7"/>
                                            </p:txEl>
                                          </p:spTgt>
                                        </p:tgtEl>
                                        <p:attrNameLst>
                                          <p:attrName>style.visibility</p:attrName>
                                        </p:attrNameLst>
                                      </p:cBhvr>
                                      <p:to>
                                        <p:strVal val="visible"/>
                                      </p:to>
                                    </p:set>
                                    <p:animEffect transition="in" filter="blinds(horizontal)">
                                      <p:cBhvr>
                                        <p:cTn id="32" dur="500"/>
                                        <p:tgtEl>
                                          <p:spTgt spid="40962">
                                            <p:txEl>
                                              <p:pRg st="7" end="7"/>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40962">
                                            <p:txEl>
                                              <p:pRg st="9" end="9"/>
                                            </p:txEl>
                                          </p:spTgt>
                                        </p:tgtEl>
                                        <p:attrNameLst>
                                          <p:attrName>style.visibility</p:attrName>
                                        </p:attrNameLst>
                                      </p:cBhvr>
                                      <p:to>
                                        <p:strVal val="visible"/>
                                      </p:to>
                                    </p:set>
                                    <p:animEffect transition="in" filter="blinds(horizontal)">
                                      <p:cBhvr>
                                        <p:cTn id="37" dur="500"/>
                                        <p:tgtEl>
                                          <p:spTgt spid="4096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build="p" bldLvl="5"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1B2AF1B1-0E7E-4371-B3FB-11ABCE28C063}"/>
              </a:ext>
            </a:extLst>
          </p:cNvPr>
          <p:cNvSpPr>
            <a:spLocks noGrp="1" noChangeArrowheads="1"/>
          </p:cNvSpPr>
          <p:nvPr>
            <p:ph type="body" idx="1"/>
          </p:nvPr>
        </p:nvSpPr>
        <p:spPr>
          <a:xfrm>
            <a:off x="152400" y="228600"/>
            <a:ext cx="8839200" cy="6553200"/>
          </a:xfrm>
        </p:spPr>
        <p:txBody>
          <a:bodyPr/>
          <a:lstStyle/>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4.3. </a:t>
            </a:r>
            <a:r>
              <a:rPr lang="pt-BR" altLang="pt-BR" sz="2800" b="1" u="sng">
                <a:solidFill>
                  <a:srgbClr val="990099"/>
                </a:solidFill>
                <a:latin typeface="Verdana" panose="020B0604030504040204" pitchFamily="34" charset="0"/>
                <a:cs typeface="Times New Roman" panose="02020603050405020304" pitchFamily="18" charset="0"/>
              </a:rPr>
              <a:t>1 ME, 179</a:t>
            </a:r>
            <a:r>
              <a:rPr lang="pt-BR" altLang="pt-BR" sz="2800" b="1">
                <a:latin typeface="Verdana" panose="020B0604030504040204" pitchFamily="34" charset="0"/>
                <a:cs typeface="Times New Roman" panose="02020603050405020304" pitchFamily="18" charset="0"/>
              </a:rPr>
              <a:t> – “Alguns há que apanham da Palavra de Deus e também dos Testemunhos, parágrafos ou sentenças destacados que podem ser interpretados de maneira a se ajustarem a suas idéias, e nelas se detêm, e encastelam-se em suas próprias posições, quando Deus não os está dirigindo,  aí está o vosso perigo.”</a:t>
            </a:r>
            <a:r>
              <a:rPr lang="pt-BR" altLang="pt-BR" sz="2400" b="1">
                <a:latin typeface="Verdana" panose="020B0604030504040204" pitchFamily="34" charset="0"/>
                <a:cs typeface="Times New Roman" panose="02020603050405020304" pitchFamily="18" charset="0"/>
              </a:rPr>
              <a:t> </a:t>
            </a:r>
          </a:p>
          <a:p>
            <a:pPr marL="609600" indent="-609600" algn="just">
              <a:lnSpc>
                <a:spcPct val="90000"/>
              </a:lnSpc>
              <a:buFontTx/>
              <a:buNone/>
            </a:pPr>
            <a:endParaRPr lang="pt-BR" altLang="pt-BR" sz="800" b="1">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400" b="1">
                <a:latin typeface="Verdana" panose="020B0604030504040204" pitchFamily="34" charset="0"/>
                <a:cs typeface="Times New Roman" panose="02020603050405020304" pitchFamily="18" charset="0"/>
              </a:rPr>
              <a:t>	</a:t>
            </a:r>
            <a:r>
              <a:rPr lang="pt-BR" altLang="pt-BR" sz="2800" b="1">
                <a:solidFill>
                  <a:srgbClr val="FF3300"/>
                </a:solidFill>
                <a:latin typeface="Verdana" panose="020B0604030504040204" pitchFamily="34" charset="0"/>
                <a:cs typeface="Times New Roman" panose="02020603050405020304" pitchFamily="18" charset="0"/>
              </a:rPr>
              <a:t>I–</a:t>
            </a:r>
            <a:r>
              <a:rPr lang="pt-BR" altLang="pt-BR" sz="2800" b="1" u="sng">
                <a:solidFill>
                  <a:srgbClr val="FF3300"/>
                </a:solidFill>
                <a:latin typeface="Verdana" panose="020B0604030504040204" pitchFamily="34" charset="0"/>
                <a:cs typeface="Times New Roman" panose="02020603050405020304" pitchFamily="18" charset="0"/>
              </a:rPr>
              <a:t>ALGUMAS REGRAS DE INTERPRETAÇÃO BÍBLICA</a:t>
            </a:r>
            <a:r>
              <a:rPr lang="pt-BR" altLang="pt-BR" sz="2800" b="1">
                <a:solidFill>
                  <a:srgbClr val="FF3300"/>
                </a:solidFill>
                <a:latin typeface="Verdana" panose="020B0604030504040204" pitchFamily="34" charset="0"/>
                <a:cs typeface="Times New Roman" panose="02020603050405020304" pitchFamily="18" charset="0"/>
              </a:rPr>
              <a:t>:</a:t>
            </a:r>
          </a:p>
          <a:p>
            <a:pPr marL="609600" indent="-609600" algn="just">
              <a:lnSpc>
                <a:spcPct val="90000"/>
              </a:lnSpc>
              <a:buFontTx/>
              <a:buNone/>
            </a:pPr>
            <a:r>
              <a:rPr lang="pt-BR" altLang="pt-BR" sz="2400" b="1">
                <a:latin typeface="Verdana" panose="020B0604030504040204" pitchFamily="34" charset="0"/>
                <a:cs typeface="Times New Roman" panose="02020603050405020304" pitchFamily="18" charset="0"/>
              </a:rPr>
              <a:t> </a:t>
            </a:r>
          </a:p>
          <a:p>
            <a:pPr marL="609600" indent="-609600" algn="just">
              <a:lnSpc>
                <a:spcPct val="90000"/>
              </a:lnSpc>
              <a:buFontTx/>
              <a:buNone/>
            </a:pPr>
            <a:r>
              <a:rPr lang="pt-BR" altLang="pt-BR" sz="2400" b="1">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	1.  </a:t>
            </a:r>
            <a:r>
              <a:rPr lang="pt-BR" altLang="pt-BR" sz="2800" b="1" u="sng">
                <a:solidFill>
                  <a:srgbClr val="990099"/>
                </a:solidFill>
                <a:latin typeface="Verdana" panose="020B0604030504040204" pitchFamily="34" charset="0"/>
                <a:cs typeface="Times New Roman" panose="02020603050405020304" pitchFamily="18" charset="0"/>
              </a:rPr>
              <a:t>Salmo  25:14 e I Coríntios 2:13-15</a:t>
            </a:r>
            <a:endParaRPr lang="pt-BR" altLang="pt-BR" sz="2800" b="1">
              <a:solidFill>
                <a:srgbClr val="990099"/>
              </a:solidFill>
              <a:latin typeface="Verdana" panose="020B0604030504040204" pitchFamily="34" charset="0"/>
              <a:cs typeface="Times New Roman" panose="02020603050405020304" pitchFamily="18" charset="0"/>
            </a:endParaRPr>
          </a:p>
          <a:p>
            <a:pPr marL="609600" indent="-609600" algn="just">
              <a:lnSpc>
                <a:spcPct val="90000"/>
              </a:lnSpc>
              <a:buFontTx/>
              <a:buNone/>
            </a:pPr>
            <a:endParaRPr lang="pt-BR" altLang="pt-BR" sz="800" b="1">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2. </a:t>
            </a:r>
            <a:r>
              <a:rPr lang="pt-BR" altLang="pt-BR" sz="2800" b="1" u="sng">
                <a:solidFill>
                  <a:schemeClr val="accent2"/>
                </a:solidFill>
                <a:latin typeface="Verdana" panose="020B0604030504040204" pitchFamily="34" charset="0"/>
                <a:cs typeface="Times New Roman" panose="02020603050405020304" pitchFamily="18" charset="0"/>
              </a:rPr>
              <a:t>Isaías 8:20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122">
                                            <p:txEl>
                                              <p:pRg st="0" end="0"/>
                                            </p:txEl>
                                          </p:spTgt>
                                        </p:tgtEl>
                                        <p:attrNameLst>
                                          <p:attrName>style.visibility</p:attrName>
                                        </p:attrNameLst>
                                      </p:cBhvr>
                                      <p:to>
                                        <p:strVal val="visible"/>
                                      </p:to>
                                    </p:set>
                                    <p:animEffect transition="in" filter="blinds(horizontal)">
                                      <p:cBhvr>
                                        <p:cTn id="7" dur="500"/>
                                        <p:tgtEl>
                                          <p:spTgt spid="512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122">
                                            <p:txEl>
                                              <p:pRg st="2" end="2"/>
                                            </p:txEl>
                                          </p:spTgt>
                                        </p:tgtEl>
                                        <p:attrNameLst>
                                          <p:attrName>style.visibility</p:attrName>
                                        </p:attrNameLst>
                                      </p:cBhvr>
                                      <p:to>
                                        <p:strVal val="visible"/>
                                      </p:to>
                                    </p:set>
                                    <p:animEffect transition="in" filter="blinds(horizontal)">
                                      <p:cBhvr>
                                        <p:cTn id="12" dur="500"/>
                                        <p:tgtEl>
                                          <p:spTgt spid="5122">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122">
                                            <p:txEl>
                                              <p:pRg st="3" end="3"/>
                                            </p:txEl>
                                          </p:spTgt>
                                        </p:tgtEl>
                                        <p:attrNameLst>
                                          <p:attrName>style.visibility</p:attrName>
                                        </p:attrNameLst>
                                      </p:cBhvr>
                                      <p:to>
                                        <p:strVal val="visible"/>
                                      </p:to>
                                    </p:set>
                                    <p:animEffect transition="in" filter="blinds(horizontal)">
                                      <p:cBhvr>
                                        <p:cTn id="17" dur="500"/>
                                        <p:tgtEl>
                                          <p:spTgt spid="5122">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122">
                                            <p:txEl>
                                              <p:pRg st="4" end="4"/>
                                            </p:txEl>
                                          </p:spTgt>
                                        </p:tgtEl>
                                        <p:attrNameLst>
                                          <p:attrName>style.visibility</p:attrName>
                                        </p:attrNameLst>
                                      </p:cBhvr>
                                      <p:to>
                                        <p:strVal val="visible"/>
                                      </p:to>
                                    </p:set>
                                    <p:animEffect transition="in" filter="blinds(horizontal)">
                                      <p:cBhvr>
                                        <p:cTn id="22" dur="500"/>
                                        <p:tgtEl>
                                          <p:spTgt spid="5122">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122">
                                            <p:txEl>
                                              <p:pRg st="6" end="6"/>
                                            </p:txEl>
                                          </p:spTgt>
                                        </p:tgtEl>
                                        <p:attrNameLst>
                                          <p:attrName>style.visibility</p:attrName>
                                        </p:attrNameLst>
                                      </p:cBhvr>
                                      <p:to>
                                        <p:strVal val="visible"/>
                                      </p:to>
                                    </p:set>
                                    <p:animEffect transition="in" filter="blinds(horizontal)">
                                      <p:cBhvr>
                                        <p:cTn id="27" dur="500"/>
                                        <p:tgtEl>
                                          <p:spTgt spid="512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build="p" bldLvl="5"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F6FB28D7-4CAB-4D1F-A964-6E4393DAE901}"/>
              </a:ext>
            </a:extLst>
          </p:cNvPr>
          <p:cNvSpPr>
            <a:spLocks noGrp="1" noChangeArrowheads="1"/>
          </p:cNvSpPr>
          <p:nvPr>
            <p:ph type="body" idx="1"/>
          </p:nvPr>
        </p:nvSpPr>
        <p:spPr>
          <a:xfrm>
            <a:off x="228600" y="76200"/>
            <a:ext cx="8610600" cy="6781800"/>
          </a:xfrm>
        </p:spPr>
        <p:txBody>
          <a:bodyPr/>
          <a:lstStyle/>
          <a:p>
            <a:pPr marL="609600" indent="-609600" algn="just">
              <a:lnSpc>
                <a:spcPct val="90000"/>
              </a:lnSpc>
              <a:buFontTx/>
              <a:buNone/>
            </a:pPr>
            <a:r>
              <a:rPr lang="pt-BR" altLang="pt-BR" sz="900" b="1">
                <a:latin typeface="Verdana" panose="020B0604030504040204" pitchFamily="34" charset="0"/>
                <a:cs typeface="Times New Roman" panose="02020603050405020304" pitchFamily="18" charset="0"/>
              </a:rPr>
              <a:t>	</a:t>
            </a: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2.5. Guardar a Lei de Deus </a:t>
            </a:r>
            <a:r>
              <a:rPr lang="pt-BR" altLang="pt-BR" sz="2800" b="1" i="1" u="sng">
                <a:solidFill>
                  <a:srgbClr val="993300"/>
                </a:solidFill>
                <a:latin typeface="Verdana" panose="020B0604030504040204" pitchFamily="34" charset="0"/>
                <a:cs typeface="Times New Roman" panose="02020603050405020304" pitchFamily="18" charset="0"/>
              </a:rPr>
              <a:t>( Prov. 28:9; I João 3:22)</a:t>
            </a:r>
            <a:endParaRPr lang="pt-BR" altLang="pt-BR" sz="2800" b="1">
              <a:solidFill>
                <a:srgbClr val="993300"/>
              </a:solidFill>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900" b="1">
                <a:latin typeface="Verdana" panose="020B0604030504040204" pitchFamily="34" charset="0"/>
                <a:cs typeface="Times New Roman" panose="02020603050405020304" pitchFamily="18" charset="0"/>
              </a:rPr>
              <a:t>    </a:t>
            </a: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2.6. Vida Familiar coerente </a:t>
            </a:r>
            <a:r>
              <a:rPr lang="pt-BR" altLang="pt-BR" sz="2800" b="1" i="1" u="sng">
                <a:solidFill>
                  <a:schemeClr val="accent2"/>
                </a:solidFill>
                <a:latin typeface="Verdana" panose="020B0604030504040204" pitchFamily="34" charset="0"/>
                <a:cs typeface="Times New Roman" panose="02020603050405020304" pitchFamily="18" charset="0"/>
              </a:rPr>
              <a:t>( I Pedro 3:7)</a:t>
            </a:r>
            <a:endParaRPr lang="pt-BR" altLang="pt-BR" sz="2800" b="1">
              <a:solidFill>
                <a:schemeClr val="accent2"/>
              </a:solidFill>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900" b="1">
                <a:latin typeface="Verdana" panose="020B0604030504040204" pitchFamily="34" charset="0"/>
                <a:cs typeface="Times New Roman" panose="02020603050405020304" pitchFamily="18" charset="0"/>
              </a:rPr>
              <a:t> </a:t>
            </a: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2.7. Criterioso, sóbrio, amoroso </a:t>
            </a:r>
            <a:r>
              <a:rPr lang="pt-BR" altLang="pt-BR" sz="2800" b="1">
                <a:solidFill>
                  <a:srgbClr val="336600"/>
                </a:solidFill>
                <a:latin typeface="Verdana" panose="020B0604030504040204" pitchFamily="34" charset="0"/>
                <a:cs typeface="Times New Roman" panose="02020603050405020304" pitchFamily="18" charset="0"/>
              </a:rPr>
              <a:t>(</a:t>
            </a:r>
            <a:r>
              <a:rPr lang="pt-BR" altLang="pt-BR" sz="2800" b="1" i="1" u="sng">
                <a:solidFill>
                  <a:srgbClr val="336600"/>
                </a:solidFill>
                <a:latin typeface="Verdana" panose="020B0604030504040204" pitchFamily="34" charset="0"/>
                <a:cs typeface="Times New Roman" panose="02020603050405020304" pitchFamily="18" charset="0"/>
              </a:rPr>
              <a:t>I Pedro 4:7 e 8)</a:t>
            </a:r>
            <a:endParaRPr lang="pt-BR" altLang="pt-BR" sz="2800" b="1">
              <a:solidFill>
                <a:srgbClr val="336600"/>
              </a:solidFill>
              <a:latin typeface="Verdana" panose="020B0604030504040204" pitchFamily="34" charset="0"/>
              <a:cs typeface="Times New Roman" panose="02020603050405020304" pitchFamily="18" charset="0"/>
            </a:endParaRPr>
          </a:p>
          <a:p>
            <a:pPr marL="609600" indent="-609600" algn="just">
              <a:lnSpc>
                <a:spcPct val="90000"/>
              </a:lnSpc>
              <a:buFontTx/>
              <a:buNone/>
            </a:pPr>
            <a:endParaRPr lang="pt-BR" altLang="pt-BR" sz="1000" b="1">
              <a:solidFill>
                <a:srgbClr val="336600"/>
              </a:solidFill>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2.8. Ser Justo em Jesus </a:t>
            </a:r>
            <a:r>
              <a:rPr lang="pt-BR" altLang="pt-BR" sz="2800" b="1" i="1" u="sng">
                <a:solidFill>
                  <a:srgbClr val="9900CC"/>
                </a:solidFill>
                <a:latin typeface="Verdana" panose="020B0604030504040204" pitchFamily="34" charset="0"/>
                <a:cs typeface="Times New Roman" panose="02020603050405020304" pitchFamily="18" charset="0"/>
              </a:rPr>
              <a:t>( Prov. 15:29; Tiago 5:16)</a:t>
            </a:r>
            <a:endParaRPr lang="pt-BR" altLang="pt-BR" sz="2800" b="1">
              <a:solidFill>
                <a:srgbClr val="9900CC"/>
              </a:solidFill>
              <a:latin typeface="Verdana" panose="020B0604030504040204" pitchFamily="34" charset="0"/>
              <a:cs typeface="Times New Roman" panose="02020603050405020304" pitchFamily="18" charset="0"/>
            </a:endParaRPr>
          </a:p>
          <a:p>
            <a:pPr marL="609600" indent="-609600" algn="just">
              <a:lnSpc>
                <a:spcPct val="90000"/>
              </a:lnSpc>
              <a:buFontTx/>
              <a:buNone/>
            </a:pPr>
            <a:endParaRPr lang="pt-BR" altLang="pt-BR" sz="1200" b="1">
              <a:solidFill>
                <a:srgbClr val="9900CC"/>
              </a:solidFill>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2.9.Pedir segundo a vontade de Deus</a:t>
            </a:r>
            <a:r>
              <a:rPr lang="pt-BR" altLang="pt-BR" sz="2800" b="1" i="1" u="sng">
                <a:latin typeface="Verdana" panose="020B0604030504040204" pitchFamily="34" charset="0"/>
                <a:cs typeface="Times New Roman" panose="02020603050405020304" pitchFamily="18" charset="0"/>
              </a:rPr>
              <a:t> </a:t>
            </a:r>
            <a:r>
              <a:rPr lang="pt-BR" altLang="pt-BR" sz="2800" b="1" i="1" u="sng">
                <a:solidFill>
                  <a:srgbClr val="008080"/>
                </a:solidFill>
                <a:latin typeface="Verdana" panose="020B0604030504040204" pitchFamily="34" charset="0"/>
                <a:cs typeface="Times New Roman" panose="02020603050405020304" pitchFamily="18" charset="0"/>
              </a:rPr>
              <a:t>(I João 5:14)</a:t>
            </a:r>
            <a:endParaRPr lang="pt-BR" altLang="pt-BR" sz="2800" b="1">
              <a:solidFill>
                <a:srgbClr val="008080"/>
              </a:solidFill>
              <a:latin typeface="Verdana" panose="020B0604030504040204" pitchFamily="34" charset="0"/>
              <a:cs typeface="Times New Roman" panose="02020603050405020304" pitchFamily="18" charset="0"/>
            </a:endParaRPr>
          </a:p>
          <a:p>
            <a:pPr marL="609600" indent="-609600" algn="just">
              <a:lnSpc>
                <a:spcPct val="90000"/>
              </a:lnSpc>
              <a:buFontTx/>
              <a:buNone/>
            </a:pPr>
            <a:endParaRPr lang="pt-BR" altLang="pt-BR" sz="1200" b="1">
              <a:solidFill>
                <a:srgbClr val="008080"/>
              </a:solidFill>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2.10.Pedir em nome de Jesus </a:t>
            </a:r>
            <a:r>
              <a:rPr lang="pt-BR" altLang="pt-BR" sz="2800" b="1" i="1" u="sng">
                <a:solidFill>
                  <a:srgbClr val="FF3300"/>
                </a:solidFill>
                <a:latin typeface="Verdana" panose="020B0604030504040204" pitchFamily="34" charset="0"/>
                <a:cs typeface="Times New Roman" panose="02020603050405020304" pitchFamily="18" charset="0"/>
              </a:rPr>
              <a:t>( S. João 14:13 e 14)</a:t>
            </a:r>
            <a:endParaRPr lang="pt-BR" altLang="pt-BR" sz="2800" b="1">
              <a:solidFill>
                <a:srgbClr val="FF3300"/>
              </a:solidFill>
              <a:latin typeface="Verdana" panose="020B0604030504040204" pitchFamily="34" charset="0"/>
              <a:cs typeface="Times New Roman" panose="02020603050405020304" pitchFamily="18" charset="0"/>
            </a:endParaRPr>
          </a:p>
          <a:p>
            <a:pPr marL="609600" indent="-609600" algn="just">
              <a:lnSpc>
                <a:spcPct val="90000"/>
              </a:lnSpc>
              <a:buFontTx/>
              <a:buNone/>
            </a:pPr>
            <a:endParaRPr lang="pt-BR" altLang="pt-BR" sz="2800" b="1">
              <a:solidFill>
                <a:srgbClr val="FF3300"/>
              </a:solidFill>
              <a:latin typeface="Verdan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1986">
                                            <p:txEl>
                                              <p:pRg st="0" end="0"/>
                                            </p:txEl>
                                          </p:spTgt>
                                        </p:tgtEl>
                                        <p:attrNameLst>
                                          <p:attrName>style.visibility</p:attrName>
                                        </p:attrNameLst>
                                      </p:cBhvr>
                                      <p:to>
                                        <p:strVal val="visible"/>
                                      </p:to>
                                    </p:set>
                                    <p:animEffect transition="in" filter="blinds(horizontal)">
                                      <p:cBhvr>
                                        <p:cTn id="7" dur="500"/>
                                        <p:tgtEl>
                                          <p:spTgt spid="4198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1986">
                                            <p:txEl>
                                              <p:pRg st="1" end="1"/>
                                            </p:txEl>
                                          </p:spTgt>
                                        </p:tgtEl>
                                        <p:attrNameLst>
                                          <p:attrName>style.visibility</p:attrName>
                                        </p:attrNameLst>
                                      </p:cBhvr>
                                      <p:to>
                                        <p:strVal val="visible"/>
                                      </p:to>
                                    </p:set>
                                    <p:animEffect transition="in" filter="blinds(horizontal)">
                                      <p:cBhvr>
                                        <p:cTn id="12" dur="500"/>
                                        <p:tgtEl>
                                          <p:spTgt spid="4198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1986">
                                            <p:txEl>
                                              <p:pRg st="2" end="2"/>
                                            </p:txEl>
                                          </p:spTgt>
                                        </p:tgtEl>
                                        <p:attrNameLst>
                                          <p:attrName>style.visibility</p:attrName>
                                        </p:attrNameLst>
                                      </p:cBhvr>
                                      <p:to>
                                        <p:strVal val="visible"/>
                                      </p:to>
                                    </p:set>
                                    <p:animEffect transition="in" filter="blinds(horizontal)">
                                      <p:cBhvr>
                                        <p:cTn id="17" dur="500"/>
                                        <p:tgtEl>
                                          <p:spTgt spid="41986">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1986">
                                            <p:txEl>
                                              <p:pRg st="3" end="3"/>
                                            </p:txEl>
                                          </p:spTgt>
                                        </p:tgtEl>
                                        <p:attrNameLst>
                                          <p:attrName>style.visibility</p:attrName>
                                        </p:attrNameLst>
                                      </p:cBhvr>
                                      <p:to>
                                        <p:strVal val="visible"/>
                                      </p:to>
                                    </p:set>
                                    <p:animEffect transition="in" filter="blinds(horizontal)">
                                      <p:cBhvr>
                                        <p:cTn id="22" dur="500"/>
                                        <p:tgtEl>
                                          <p:spTgt spid="41986">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1986">
                                            <p:txEl>
                                              <p:pRg st="4" end="4"/>
                                            </p:txEl>
                                          </p:spTgt>
                                        </p:tgtEl>
                                        <p:attrNameLst>
                                          <p:attrName>style.visibility</p:attrName>
                                        </p:attrNameLst>
                                      </p:cBhvr>
                                      <p:to>
                                        <p:strVal val="visible"/>
                                      </p:to>
                                    </p:set>
                                    <p:animEffect transition="in" filter="blinds(horizontal)">
                                      <p:cBhvr>
                                        <p:cTn id="27" dur="500"/>
                                        <p:tgtEl>
                                          <p:spTgt spid="41986">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1986">
                                            <p:txEl>
                                              <p:pRg st="5" end="5"/>
                                            </p:txEl>
                                          </p:spTgt>
                                        </p:tgtEl>
                                        <p:attrNameLst>
                                          <p:attrName>style.visibility</p:attrName>
                                        </p:attrNameLst>
                                      </p:cBhvr>
                                      <p:to>
                                        <p:strVal val="visible"/>
                                      </p:to>
                                    </p:set>
                                    <p:animEffect transition="in" filter="blinds(horizontal)">
                                      <p:cBhvr>
                                        <p:cTn id="32" dur="500"/>
                                        <p:tgtEl>
                                          <p:spTgt spid="41986">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41986">
                                            <p:txEl>
                                              <p:pRg st="7" end="7"/>
                                            </p:txEl>
                                          </p:spTgt>
                                        </p:tgtEl>
                                        <p:attrNameLst>
                                          <p:attrName>style.visibility</p:attrName>
                                        </p:attrNameLst>
                                      </p:cBhvr>
                                      <p:to>
                                        <p:strVal val="visible"/>
                                      </p:to>
                                    </p:set>
                                    <p:animEffect transition="in" filter="blinds(horizontal)">
                                      <p:cBhvr>
                                        <p:cTn id="37" dur="500"/>
                                        <p:tgtEl>
                                          <p:spTgt spid="41986">
                                            <p:txEl>
                                              <p:pRg st="7" end="7"/>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41986">
                                            <p:txEl>
                                              <p:pRg st="9" end="9"/>
                                            </p:txEl>
                                          </p:spTgt>
                                        </p:tgtEl>
                                        <p:attrNameLst>
                                          <p:attrName>style.visibility</p:attrName>
                                        </p:attrNameLst>
                                      </p:cBhvr>
                                      <p:to>
                                        <p:strVal val="visible"/>
                                      </p:to>
                                    </p:set>
                                    <p:animEffect transition="in" filter="blinds(horizontal)">
                                      <p:cBhvr>
                                        <p:cTn id="42" dur="500"/>
                                        <p:tgtEl>
                                          <p:spTgt spid="41986">
                                            <p:txEl>
                                              <p:pRg st="9" end="9"/>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41986">
                                            <p:txEl>
                                              <p:pRg st="11" end="11"/>
                                            </p:txEl>
                                          </p:spTgt>
                                        </p:tgtEl>
                                        <p:attrNameLst>
                                          <p:attrName>style.visibility</p:attrName>
                                        </p:attrNameLst>
                                      </p:cBhvr>
                                      <p:to>
                                        <p:strVal val="visible"/>
                                      </p:to>
                                    </p:set>
                                    <p:animEffect transition="in" filter="blinds(horizontal)">
                                      <p:cBhvr>
                                        <p:cTn id="47" dur="500"/>
                                        <p:tgtEl>
                                          <p:spTgt spid="41986">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build="p" bldLvl="5"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0C48ACEA-DCCA-4D6A-8CFB-AD4A46877CDA}"/>
              </a:ext>
            </a:extLst>
          </p:cNvPr>
          <p:cNvSpPr>
            <a:spLocks noGrp="1" noChangeArrowheads="1"/>
          </p:cNvSpPr>
          <p:nvPr>
            <p:ph type="body" idx="1"/>
          </p:nvPr>
        </p:nvSpPr>
        <p:spPr>
          <a:xfrm>
            <a:off x="228600" y="76200"/>
            <a:ext cx="8610600" cy="6781800"/>
          </a:xfrm>
        </p:spPr>
        <p:txBody>
          <a:bodyPr/>
          <a:lstStyle/>
          <a:p>
            <a:pPr marL="609600" indent="-609600" algn="just">
              <a:buFontTx/>
              <a:buNone/>
            </a:pPr>
            <a:r>
              <a:rPr lang="pt-BR" altLang="pt-BR" sz="900" b="1">
                <a:latin typeface="Verdana" panose="020B0604030504040204" pitchFamily="34" charset="0"/>
                <a:cs typeface="Times New Roman" panose="02020603050405020304" pitchFamily="18" charset="0"/>
              </a:rPr>
              <a:t>	</a:t>
            </a:r>
          </a:p>
          <a:p>
            <a:pPr marL="609600" indent="-609600" algn="just">
              <a:buFontTx/>
              <a:buNone/>
            </a:pPr>
            <a:r>
              <a:rPr lang="pt-BR" altLang="pt-BR" sz="2800" b="1">
                <a:latin typeface="Verdana" panose="020B0604030504040204" pitchFamily="34" charset="0"/>
                <a:cs typeface="Times New Roman" panose="02020603050405020304" pitchFamily="18" charset="0"/>
              </a:rPr>
              <a:t>	3. Ellen White escreveu o livro </a:t>
            </a:r>
            <a:r>
              <a:rPr lang="pt-BR" altLang="pt-BR" sz="2800" b="1" i="1" u="sng">
                <a:latin typeface="Verdana" panose="020B0604030504040204" pitchFamily="34" charset="0"/>
                <a:cs typeface="Times New Roman" panose="02020603050405020304" pitchFamily="18" charset="0"/>
              </a:rPr>
              <a:t> </a:t>
            </a:r>
            <a:r>
              <a:rPr lang="pt-BR" altLang="pt-BR" sz="2800" b="1" i="1" u="sng">
                <a:solidFill>
                  <a:srgbClr val="993300"/>
                </a:solidFill>
                <a:latin typeface="Verdana" panose="020B0604030504040204" pitchFamily="34" charset="0"/>
                <a:cs typeface="Times New Roman" panose="02020603050405020304" pitchFamily="18" charset="0"/>
              </a:rPr>
              <a:t>Caminho a Cristo</a:t>
            </a:r>
            <a:r>
              <a:rPr lang="pt-BR" altLang="pt-BR" sz="2800" b="1">
                <a:latin typeface="Verdana" panose="020B0604030504040204" pitchFamily="34" charset="0"/>
                <a:cs typeface="Times New Roman" panose="02020603050405020304" pitchFamily="18" charset="0"/>
              </a:rPr>
              <a:t> em </a:t>
            </a:r>
            <a:r>
              <a:rPr lang="pt-BR" altLang="pt-BR" sz="2800" b="1" i="1" u="sng">
                <a:solidFill>
                  <a:schemeClr val="accent2"/>
                </a:solidFill>
                <a:latin typeface="Verdana" panose="020B0604030504040204" pitchFamily="34" charset="0"/>
                <a:cs typeface="Times New Roman" panose="02020603050405020304" pitchFamily="18" charset="0"/>
              </a:rPr>
              <a:t>1892</a:t>
            </a:r>
            <a:r>
              <a:rPr lang="pt-BR" altLang="pt-BR" sz="2800" b="1">
                <a:latin typeface="Verdana" panose="020B0604030504040204" pitchFamily="34" charset="0"/>
                <a:cs typeface="Times New Roman" panose="02020603050405020304" pitchFamily="18" charset="0"/>
              </a:rPr>
              <a:t>, quatro anos depois que o tema da </a:t>
            </a:r>
            <a:r>
              <a:rPr lang="pt-BR" altLang="pt-BR" sz="2800" b="1" i="1" u="sng">
                <a:solidFill>
                  <a:srgbClr val="008080"/>
                </a:solidFill>
                <a:latin typeface="Verdana" panose="020B0604030504040204" pitchFamily="34" charset="0"/>
                <a:cs typeface="Times New Roman" panose="02020603050405020304" pitchFamily="18" charset="0"/>
              </a:rPr>
              <a:t>Justificação pela fé</a:t>
            </a:r>
            <a:r>
              <a:rPr lang="pt-BR" altLang="pt-BR" sz="2800" b="1">
                <a:latin typeface="Verdana" panose="020B0604030504040204" pitchFamily="34" charset="0"/>
                <a:cs typeface="Times New Roman" panose="02020603050405020304" pitchFamily="18" charset="0"/>
              </a:rPr>
              <a:t> penetrou forte e começou a ser entendido pela Igreja. </a:t>
            </a:r>
            <a:r>
              <a:rPr lang="pt-BR" altLang="pt-BR" sz="2800" b="1" i="1" u="sng">
                <a:solidFill>
                  <a:srgbClr val="FF3300"/>
                </a:solidFill>
                <a:latin typeface="Verdana" panose="020B0604030504040204" pitchFamily="34" charset="0"/>
                <a:cs typeface="Times New Roman" panose="02020603050405020304" pitchFamily="18" charset="0"/>
              </a:rPr>
              <a:t>O tema do livro é Justificação pela fé.</a:t>
            </a:r>
            <a:r>
              <a:rPr lang="pt-BR" altLang="pt-BR" sz="2800" b="1">
                <a:latin typeface="Verdana" panose="020B0604030504040204" pitchFamily="34" charset="0"/>
                <a:cs typeface="Times New Roman" panose="02020603050405020304" pitchFamily="18" charset="0"/>
              </a:rPr>
              <a:t> </a:t>
            </a:r>
          </a:p>
          <a:p>
            <a:pPr marL="609600" indent="-609600" algn="just">
              <a:buFontTx/>
              <a:buNone/>
            </a:pPr>
            <a:endParaRPr lang="pt-BR" altLang="pt-BR" sz="1000" b="1">
              <a:latin typeface="Verdana" panose="020B0604030504040204" pitchFamily="34" charset="0"/>
              <a:cs typeface="Times New Roman" panose="02020603050405020304" pitchFamily="18" charset="0"/>
            </a:endParaRPr>
          </a:p>
          <a:p>
            <a:pPr marL="609600" indent="-609600" algn="just">
              <a:buFontTx/>
              <a:buNone/>
            </a:pPr>
            <a:r>
              <a:rPr lang="pt-BR" altLang="pt-BR" sz="2800" b="1">
                <a:latin typeface="Verdana" panose="020B0604030504040204" pitchFamily="34" charset="0"/>
                <a:cs typeface="Times New Roman" panose="02020603050405020304" pitchFamily="18" charset="0"/>
              </a:rPr>
              <a:t>	3.1. Um capítulo inteiro do livro, é sobre oração </a:t>
            </a:r>
            <a:r>
              <a:rPr lang="pt-BR" altLang="pt-BR" sz="2800" b="1">
                <a:solidFill>
                  <a:srgbClr val="993366"/>
                </a:solidFill>
                <a:latin typeface="Verdana" panose="020B0604030504040204" pitchFamily="34" charset="0"/>
                <a:cs typeface="Times New Roman" panose="02020603050405020304" pitchFamily="18" charset="0"/>
              </a:rPr>
              <a:t>(</a:t>
            </a:r>
            <a:r>
              <a:rPr lang="pt-BR" altLang="pt-BR" sz="2800" b="1" i="1" u="sng">
                <a:solidFill>
                  <a:srgbClr val="993366"/>
                </a:solidFill>
                <a:latin typeface="Verdana" panose="020B0604030504040204" pitchFamily="34" charset="0"/>
                <a:cs typeface="Times New Roman" panose="02020603050405020304" pitchFamily="18" charset="0"/>
              </a:rPr>
              <a:t>12 páginas)</a:t>
            </a:r>
            <a:r>
              <a:rPr lang="pt-BR" altLang="pt-BR" sz="2800" b="1">
                <a:solidFill>
                  <a:srgbClr val="993366"/>
                </a:solidFill>
                <a:latin typeface="Verdana" panose="020B0604030504040204" pitchFamily="34" charset="0"/>
                <a:cs typeface="Times New Roman" panose="02020603050405020304" pitchFamily="18" charset="0"/>
              </a:rPr>
              <a:t>,</a:t>
            </a:r>
            <a:r>
              <a:rPr lang="pt-BR" altLang="pt-BR" sz="2800" b="1">
                <a:latin typeface="Verdana" panose="020B0604030504040204" pitchFamily="34" charset="0"/>
                <a:cs typeface="Times New Roman" panose="02020603050405020304" pitchFamily="18" charset="0"/>
              </a:rPr>
              <a:t> da pág. 93 a 104, cujo título é </a:t>
            </a:r>
            <a:r>
              <a:rPr lang="pt-BR" altLang="pt-BR" sz="2800" b="1">
                <a:solidFill>
                  <a:srgbClr val="006600"/>
                </a:solidFill>
                <a:latin typeface="Verdana" panose="020B0604030504040204" pitchFamily="34" charset="0"/>
                <a:cs typeface="Times New Roman" panose="02020603050405020304" pitchFamily="18" charset="0"/>
              </a:rPr>
              <a:t>“</a:t>
            </a:r>
            <a:r>
              <a:rPr lang="pt-BR" altLang="pt-BR" sz="2800" b="1" i="1" u="sng">
                <a:solidFill>
                  <a:srgbClr val="006600"/>
                </a:solidFill>
                <a:latin typeface="Verdana" panose="020B0604030504040204" pitchFamily="34" charset="0"/>
                <a:cs typeface="Times New Roman" panose="02020603050405020304" pitchFamily="18" charset="0"/>
              </a:rPr>
              <a:t>O Privilégio de Falar com Deus,.</a:t>
            </a:r>
            <a:r>
              <a:rPr lang="pt-BR" altLang="pt-BR" sz="2800" b="1">
                <a:solidFill>
                  <a:srgbClr val="006600"/>
                </a:solidFill>
                <a:latin typeface="Verdana" panose="020B0604030504040204" pitchFamily="34" charset="0"/>
                <a:cs typeface="Times New Roman" panose="02020603050405020304" pitchFamily="18" charset="0"/>
              </a:rPr>
              <a:t>”</a:t>
            </a:r>
            <a:r>
              <a:rPr lang="pt-BR" altLang="pt-BR" sz="2800" b="1">
                <a:latin typeface="Verdana" panose="020B0604030504040204" pitchFamily="34" charset="0"/>
                <a:cs typeface="Times New Roman" panose="02020603050405020304" pitchFamily="18" charset="0"/>
              </a:rPr>
              <a:t> Não fala uma só vez que para Deus nos ouvir temos que ajoelhar – Aliás nem aparece essa palavra neste grande capítulo sobre oração.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3010">
                                            <p:txEl>
                                              <p:pRg st="0" end="0"/>
                                            </p:txEl>
                                          </p:spTgt>
                                        </p:tgtEl>
                                        <p:attrNameLst>
                                          <p:attrName>style.visibility</p:attrName>
                                        </p:attrNameLst>
                                      </p:cBhvr>
                                      <p:to>
                                        <p:strVal val="visible"/>
                                      </p:to>
                                    </p:set>
                                    <p:animEffect transition="in" filter="blinds(horizontal)">
                                      <p:cBhvr>
                                        <p:cTn id="7" dur="500"/>
                                        <p:tgtEl>
                                          <p:spTgt spid="4301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3010">
                                            <p:txEl>
                                              <p:pRg st="1" end="1"/>
                                            </p:txEl>
                                          </p:spTgt>
                                        </p:tgtEl>
                                        <p:attrNameLst>
                                          <p:attrName>style.visibility</p:attrName>
                                        </p:attrNameLst>
                                      </p:cBhvr>
                                      <p:to>
                                        <p:strVal val="visible"/>
                                      </p:to>
                                    </p:set>
                                    <p:animEffect transition="in" filter="blinds(horizontal)">
                                      <p:cBhvr>
                                        <p:cTn id="12" dur="500"/>
                                        <p:tgtEl>
                                          <p:spTgt spid="4301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3010">
                                            <p:txEl>
                                              <p:pRg st="3" end="3"/>
                                            </p:txEl>
                                          </p:spTgt>
                                        </p:tgtEl>
                                        <p:attrNameLst>
                                          <p:attrName>style.visibility</p:attrName>
                                        </p:attrNameLst>
                                      </p:cBhvr>
                                      <p:to>
                                        <p:strVal val="visible"/>
                                      </p:to>
                                    </p:set>
                                    <p:animEffect transition="in" filter="blinds(horizontal)">
                                      <p:cBhvr>
                                        <p:cTn id="17" dur="500"/>
                                        <p:tgtEl>
                                          <p:spTgt spid="4301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build="p" bldLvl="5"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168DE03B-F2A0-44ED-B89A-DF2B0B45FC8C}"/>
              </a:ext>
            </a:extLst>
          </p:cNvPr>
          <p:cNvSpPr>
            <a:spLocks noGrp="1" noChangeArrowheads="1"/>
          </p:cNvSpPr>
          <p:nvPr>
            <p:ph type="body" idx="1"/>
          </p:nvPr>
        </p:nvSpPr>
        <p:spPr>
          <a:xfrm>
            <a:off x="228600" y="76200"/>
            <a:ext cx="8610600" cy="6781800"/>
          </a:xfrm>
        </p:spPr>
        <p:txBody>
          <a:bodyPr/>
          <a:lstStyle/>
          <a:p>
            <a:pPr marL="609600" indent="-609600" algn="just">
              <a:buFontTx/>
              <a:buNone/>
            </a:pPr>
            <a:r>
              <a:rPr lang="pt-BR" altLang="pt-BR" sz="1000" b="1">
                <a:latin typeface="Verdana" panose="020B0604030504040204" pitchFamily="34" charset="0"/>
                <a:cs typeface="Times New Roman" panose="02020603050405020304" pitchFamily="18" charset="0"/>
              </a:rPr>
              <a:t>	</a:t>
            </a:r>
          </a:p>
          <a:p>
            <a:pPr marL="609600" indent="-609600" algn="just">
              <a:buFontTx/>
              <a:buNone/>
            </a:pPr>
            <a:r>
              <a:rPr lang="pt-BR" altLang="pt-BR" sz="2800" b="1">
                <a:latin typeface="Verdana" panose="020B0604030504040204" pitchFamily="34" charset="0"/>
                <a:cs typeface="Times New Roman" panose="02020603050405020304" pitchFamily="18" charset="0"/>
              </a:rPr>
              <a:t>	3.2. Fala no entanto neste capítulo:</a:t>
            </a:r>
          </a:p>
          <a:p>
            <a:pPr marL="609600" indent="-609600" algn="just">
              <a:buFontTx/>
              <a:buNone/>
            </a:pPr>
            <a:r>
              <a:rPr lang="pt-BR" altLang="pt-BR" sz="1200">
                <a:latin typeface="Verdana" panose="020B0604030504040204" pitchFamily="34" charset="0"/>
                <a:cs typeface="Times New Roman" panose="02020603050405020304" pitchFamily="18" charset="0"/>
              </a:rPr>
              <a:t> </a:t>
            </a:r>
            <a:endParaRPr lang="pt-BR" altLang="pt-BR" sz="1200" b="1">
              <a:latin typeface="Verdana" panose="020B0604030504040204" pitchFamily="34" charset="0"/>
              <a:cs typeface="Times New Roman" panose="02020603050405020304" pitchFamily="18" charset="0"/>
            </a:endParaRPr>
          </a:p>
          <a:p>
            <a:pPr marL="609600" indent="-609600" algn="just">
              <a:buFontTx/>
              <a:buNone/>
            </a:pPr>
            <a:r>
              <a:rPr lang="pt-BR" altLang="pt-BR" sz="2800" b="1">
                <a:latin typeface="Verdana" panose="020B0604030504040204" pitchFamily="34" charset="0"/>
                <a:cs typeface="Times New Roman" panose="02020603050405020304" pitchFamily="18" charset="0"/>
              </a:rPr>
              <a:t>	3.2.1.</a:t>
            </a:r>
            <a:r>
              <a:rPr lang="pt-BR" altLang="pt-BR" b="1">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“A oração é o abrir do coração a Deus como a um amigo.” </a:t>
            </a:r>
            <a:r>
              <a:rPr lang="pt-BR" altLang="pt-BR" sz="2800" b="1" i="1" u="sng">
                <a:latin typeface="Verdana" panose="020B0604030504040204" pitchFamily="34" charset="0"/>
                <a:cs typeface="Times New Roman" panose="02020603050405020304" pitchFamily="18" charset="0"/>
              </a:rPr>
              <a:t>(p.</a:t>
            </a:r>
            <a:r>
              <a:rPr lang="pt-BR" altLang="pt-BR" sz="2800" b="1" i="1">
                <a:latin typeface="Verdana" panose="020B0604030504040204" pitchFamily="34" charset="0"/>
                <a:cs typeface="Times New Roman" panose="02020603050405020304" pitchFamily="18" charset="0"/>
              </a:rPr>
              <a:t>93)</a:t>
            </a:r>
            <a:r>
              <a:rPr lang="pt-BR" altLang="pt-BR" sz="2800" b="1">
                <a:latin typeface="Verdana" panose="020B0604030504040204" pitchFamily="34" charset="0"/>
                <a:cs typeface="Times New Roman" panose="02020603050405020304" pitchFamily="18" charset="0"/>
              </a:rPr>
              <a:t> </a:t>
            </a:r>
          </a:p>
          <a:p>
            <a:pPr marL="609600" indent="-609600" algn="just">
              <a:buFontTx/>
              <a:buNone/>
            </a:pPr>
            <a:endParaRPr lang="pt-BR" altLang="pt-BR" sz="2800" b="1">
              <a:latin typeface="Verdana" panose="020B0604030504040204" pitchFamily="34" charset="0"/>
              <a:cs typeface="Times New Roman" panose="02020603050405020304" pitchFamily="18" charset="0"/>
            </a:endParaRPr>
          </a:p>
          <a:p>
            <a:pPr marL="609600" indent="-609600" algn="just">
              <a:buFontTx/>
              <a:buNone/>
            </a:pPr>
            <a:r>
              <a:rPr lang="pt-BR" altLang="pt-BR" sz="2800" b="1">
                <a:latin typeface="Verdana" panose="020B0604030504040204" pitchFamily="34" charset="0"/>
                <a:cs typeface="Times New Roman" panose="02020603050405020304" pitchFamily="18" charset="0"/>
              </a:rPr>
              <a:t>    3.2.2.</a:t>
            </a:r>
            <a:r>
              <a:rPr lang="pt-BR" altLang="pt-BR" sz="2800" i="1">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“A oração é a chave nas mãos da fé para abrir o celeiro do Céu.” </a:t>
            </a:r>
            <a:r>
              <a:rPr lang="pt-BR" altLang="pt-BR" sz="2800" b="1" i="1" u="sng">
                <a:latin typeface="Verdana" panose="020B0604030504040204" pitchFamily="34" charset="0"/>
                <a:cs typeface="Times New Roman" panose="02020603050405020304" pitchFamily="18" charset="0"/>
              </a:rPr>
              <a:t>(p.</a:t>
            </a:r>
            <a:r>
              <a:rPr lang="pt-BR" altLang="pt-BR" sz="2800" b="1" i="1">
                <a:latin typeface="Verdana" panose="020B0604030504040204" pitchFamily="34" charset="0"/>
                <a:cs typeface="Times New Roman" panose="02020603050405020304" pitchFamily="18" charset="0"/>
              </a:rPr>
              <a:t>95)</a:t>
            </a:r>
            <a:endParaRPr lang="pt-BR" altLang="pt-BR" sz="2800" b="1">
              <a:latin typeface="Verdana" panose="020B0604030504040204" pitchFamily="34" charset="0"/>
              <a:cs typeface="Times New Roman" panose="02020603050405020304" pitchFamily="18" charset="0"/>
            </a:endParaRPr>
          </a:p>
          <a:p>
            <a:pPr marL="609600" indent="-609600" algn="just">
              <a:buFontTx/>
              <a:buNone/>
            </a:pPr>
            <a:r>
              <a:rPr lang="pt-BR" altLang="pt-BR" sz="1000" b="1" i="1">
                <a:latin typeface="Verdana" panose="020B0604030504040204" pitchFamily="34" charset="0"/>
                <a:cs typeface="Times New Roman" panose="02020603050405020304" pitchFamily="18" charset="0"/>
              </a:rPr>
              <a:t> </a:t>
            </a:r>
            <a:endParaRPr lang="pt-BR" altLang="pt-BR" sz="1000" b="1">
              <a:latin typeface="Verdana" panose="020B0604030504040204" pitchFamily="34" charset="0"/>
              <a:cs typeface="Times New Roman" panose="02020603050405020304" pitchFamily="18" charset="0"/>
            </a:endParaRPr>
          </a:p>
          <a:p>
            <a:pPr marL="609600" indent="-609600" algn="just">
              <a:buFontTx/>
              <a:buNone/>
            </a:pPr>
            <a:r>
              <a:rPr lang="pt-BR" altLang="pt-BR" sz="2800" i="1">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3.2.3</a:t>
            </a:r>
            <a:r>
              <a:rPr lang="pt-BR" altLang="pt-BR" sz="2800" b="1" i="1">
                <a:latin typeface="Verdana" panose="020B0604030504040204" pitchFamily="34" charset="0"/>
                <a:cs typeface="Times New Roman" panose="02020603050405020304" pitchFamily="18" charset="0"/>
              </a:rPr>
              <a:t>.</a:t>
            </a:r>
            <a:r>
              <a:rPr lang="pt-BR" altLang="pt-BR" sz="2800" i="1">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“Há certas condições sob as quais podemos esperar que Deus ouça nossas orações e a elas atenda. Uma das primeiras delas é </a:t>
            </a:r>
            <a:r>
              <a:rPr lang="pt-BR" altLang="pt-BR" sz="2800" b="1" i="1" u="sng">
                <a:solidFill>
                  <a:srgbClr val="008080"/>
                </a:solidFill>
                <a:latin typeface="Verdana" panose="020B0604030504040204" pitchFamily="34" charset="0"/>
                <a:cs typeface="Times New Roman" panose="02020603050405020304" pitchFamily="18" charset="0"/>
              </a:rPr>
              <a:t>sentirmos nossa necessidade de Seu auxílio...</a:t>
            </a:r>
            <a:endParaRPr lang="pt-BR" altLang="pt-BR" sz="2800" b="1">
              <a:solidFill>
                <a:srgbClr val="008080"/>
              </a:solidFill>
              <a:latin typeface="Verdana" panose="020B0604030504040204" pitchFamily="34" charset="0"/>
              <a:cs typeface="Times New Roman" panose="02020603050405020304" pitchFamily="18" charset="0"/>
            </a:endParaRPr>
          </a:p>
          <a:p>
            <a:pPr marL="609600" indent="-609600" algn="just">
              <a:buFontTx/>
              <a:buNone/>
            </a:pPr>
            <a:endParaRPr lang="pt-BR" altLang="pt-BR" sz="2800" b="1">
              <a:solidFill>
                <a:srgbClr val="008080"/>
              </a:solidFill>
              <a:latin typeface="Verdan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4034">
                                            <p:txEl>
                                              <p:pRg st="0" end="0"/>
                                            </p:txEl>
                                          </p:spTgt>
                                        </p:tgtEl>
                                        <p:attrNameLst>
                                          <p:attrName>style.visibility</p:attrName>
                                        </p:attrNameLst>
                                      </p:cBhvr>
                                      <p:to>
                                        <p:strVal val="visible"/>
                                      </p:to>
                                    </p:set>
                                    <p:animEffect transition="in" filter="blinds(horizontal)">
                                      <p:cBhvr>
                                        <p:cTn id="7" dur="500"/>
                                        <p:tgtEl>
                                          <p:spTgt spid="4403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4034">
                                            <p:txEl>
                                              <p:pRg st="1" end="1"/>
                                            </p:txEl>
                                          </p:spTgt>
                                        </p:tgtEl>
                                        <p:attrNameLst>
                                          <p:attrName>style.visibility</p:attrName>
                                        </p:attrNameLst>
                                      </p:cBhvr>
                                      <p:to>
                                        <p:strVal val="visible"/>
                                      </p:to>
                                    </p:set>
                                    <p:animEffect transition="in" filter="blinds(horizontal)">
                                      <p:cBhvr>
                                        <p:cTn id="12" dur="500"/>
                                        <p:tgtEl>
                                          <p:spTgt spid="44034">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4034">
                                            <p:txEl>
                                              <p:pRg st="2" end="2"/>
                                            </p:txEl>
                                          </p:spTgt>
                                        </p:tgtEl>
                                        <p:attrNameLst>
                                          <p:attrName>style.visibility</p:attrName>
                                        </p:attrNameLst>
                                      </p:cBhvr>
                                      <p:to>
                                        <p:strVal val="visible"/>
                                      </p:to>
                                    </p:set>
                                    <p:animEffect transition="in" filter="blinds(horizontal)">
                                      <p:cBhvr>
                                        <p:cTn id="17" dur="500"/>
                                        <p:tgtEl>
                                          <p:spTgt spid="44034">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4034">
                                            <p:txEl>
                                              <p:pRg st="3" end="3"/>
                                            </p:txEl>
                                          </p:spTgt>
                                        </p:tgtEl>
                                        <p:attrNameLst>
                                          <p:attrName>style.visibility</p:attrName>
                                        </p:attrNameLst>
                                      </p:cBhvr>
                                      <p:to>
                                        <p:strVal val="visible"/>
                                      </p:to>
                                    </p:set>
                                    <p:animEffect transition="in" filter="blinds(horizontal)">
                                      <p:cBhvr>
                                        <p:cTn id="22" dur="500"/>
                                        <p:tgtEl>
                                          <p:spTgt spid="44034">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4034">
                                            <p:txEl>
                                              <p:pRg st="5" end="5"/>
                                            </p:txEl>
                                          </p:spTgt>
                                        </p:tgtEl>
                                        <p:attrNameLst>
                                          <p:attrName>style.visibility</p:attrName>
                                        </p:attrNameLst>
                                      </p:cBhvr>
                                      <p:to>
                                        <p:strVal val="visible"/>
                                      </p:to>
                                    </p:set>
                                    <p:animEffect transition="in" filter="blinds(horizontal)">
                                      <p:cBhvr>
                                        <p:cTn id="27" dur="500"/>
                                        <p:tgtEl>
                                          <p:spTgt spid="44034">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4034">
                                            <p:txEl>
                                              <p:pRg st="6" end="6"/>
                                            </p:txEl>
                                          </p:spTgt>
                                        </p:tgtEl>
                                        <p:attrNameLst>
                                          <p:attrName>style.visibility</p:attrName>
                                        </p:attrNameLst>
                                      </p:cBhvr>
                                      <p:to>
                                        <p:strVal val="visible"/>
                                      </p:to>
                                    </p:set>
                                    <p:animEffect transition="in" filter="blinds(horizontal)">
                                      <p:cBhvr>
                                        <p:cTn id="32" dur="500"/>
                                        <p:tgtEl>
                                          <p:spTgt spid="44034">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44034">
                                            <p:txEl>
                                              <p:pRg st="7" end="7"/>
                                            </p:txEl>
                                          </p:spTgt>
                                        </p:tgtEl>
                                        <p:attrNameLst>
                                          <p:attrName>style.visibility</p:attrName>
                                        </p:attrNameLst>
                                      </p:cBhvr>
                                      <p:to>
                                        <p:strVal val="visible"/>
                                      </p:to>
                                    </p:set>
                                    <p:animEffect transition="in" filter="blinds(horizontal)">
                                      <p:cBhvr>
                                        <p:cTn id="37" dur="500"/>
                                        <p:tgtEl>
                                          <p:spTgt spid="4403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build="p" bldLvl="5"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B730CC35-CB2C-4407-8F77-E342A8C0EE78}"/>
              </a:ext>
            </a:extLst>
          </p:cNvPr>
          <p:cNvSpPr>
            <a:spLocks noGrp="1" noChangeArrowheads="1"/>
          </p:cNvSpPr>
          <p:nvPr>
            <p:ph type="body" idx="1"/>
          </p:nvPr>
        </p:nvSpPr>
        <p:spPr>
          <a:xfrm>
            <a:off x="228600" y="76200"/>
            <a:ext cx="8610600" cy="6781800"/>
          </a:xfrm>
        </p:spPr>
        <p:txBody>
          <a:bodyPr/>
          <a:lstStyle/>
          <a:p>
            <a:pPr marL="609600" indent="-609600" algn="just">
              <a:buFontTx/>
              <a:buNone/>
            </a:pPr>
            <a:r>
              <a:rPr lang="pt-BR" altLang="pt-BR" sz="2800" b="1" i="1">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	O coração tem de estar aberto à influência do Espírito; ao contrário não pode ser obtido a benção de Deus,” </a:t>
            </a:r>
            <a:r>
              <a:rPr lang="pt-BR" altLang="pt-BR" sz="2800" b="1" i="1" u="sng">
                <a:latin typeface="Verdana" panose="020B0604030504040204" pitchFamily="34" charset="0"/>
                <a:cs typeface="Times New Roman" panose="02020603050405020304" pitchFamily="18" charset="0"/>
              </a:rPr>
              <a:t>(P.95)</a:t>
            </a:r>
            <a:r>
              <a:rPr lang="pt-BR" altLang="pt-BR" sz="2800" b="1">
                <a:latin typeface="Verdana" panose="020B0604030504040204" pitchFamily="34" charset="0"/>
                <a:cs typeface="Times New Roman" panose="02020603050405020304" pitchFamily="18" charset="0"/>
              </a:rPr>
              <a:t> </a:t>
            </a:r>
          </a:p>
          <a:p>
            <a:pPr marL="609600" indent="-609600" algn="just">
              <a:buFontTx/>
              <a:buNone/>
            </a:pPr>
            <a:endParaRPr lang="pt-BR" altLang="pt-BR" sz="1000" b="1">
              <a:latin typeface="Verdana" panose="020B0604030504040204" pitchFamily="34" charset="0"/>
              <a:cs typeface="Times New Roman" panose="02020603050405020304" pitchFamily="18" charset="0"/>
            </a:endParaRPr>
          </a:p>
          <a:p>
            <a:pPr marL="609600" indent="-609600" algn="just">
              <a:buFontTx/>
              <a:buNone/>
            </a:pPr>
            <a:r>
              <a:rPr lang="pt-BR" altLang="pt-BR" sz="2800" b="1">
                <a:latin typeface="Verdana" panose="020B0604030504040204" pitchFamily="34" charset="0"/>
                <a:cs typeface="Times New Roman" panose="02020603050405020304" pitchFamily="18" charset="0"/>
              </a:rPr>
              <a:t>	3.2.4.</a:t>
            </a:r>
            <a:r>
              <a:rPr lang="pt-BR" altLang="pt-BR" sz="2800" i="1">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“Outro elemento da oração perseverante é a fé.” (</a:t>
            </a:r>
            <a:r>
              <a:rPr lang="pt-BR" altLang="pt-BR" sz="2800" b="1" i="1" u="sng">
                <a:latin typeface="Verdana" panose="020B0604030504040204" pitchFamily="34" charset="0"/>
                <a:cs typeface="Times New Roman" panose="02020603050405020304" pitchFamily="18" charset="0"/>
              </a:rPr>
              <a:t>p. 96)</a:t>
            </a:r>
            <a:endParaRPr lang="pt-BR" altLang="pt-BR" sz="2800" b="1">
              <a:latin typeface="Verdana" panose="020B0604030504040204" pitchFamily="34" charset="0"/>
              <a:cs typeface="Times New Roman" panose="02020603050405020304" pitchFamily="18" charset="0"/>
            </a:endParaRPr>
          </a:p>
          <a:p>
            <a:pPr marL="609600" indent="-609600" algn="just">
              <a:buFontTx/>
              <a:buNone/>
            </a:pPr>
            <a:r>
              <a:rPr lang="pt-BR" altLang="pt-BR" sz="1000" b="1" i="1">
                <a:latin typeface="Verdana" panose="020B0604030504040204" pitchFamily="34" charset="0"/>
                <a:cs typeface="Times New Roman" panose="02020603050405020304" pitchFamily="18" charset="0"/>
              </a:rPr>
              <a:t> </a:t>
            </a:r>
            <a:endParaRPr lang="pt-BR" altLang="pt-BR" sz="1000" b="1">
              <a:latin typeface="Verdana" panose="020B0604030504040204" pitchFamily="34" charset="0"/>
              <a:cs typeface="Times New Roman" panose="02020603050405020304" pitchFamily="18" charset="0"/>
            </a:endParaRPr>
          </a:p>
          <a:p>
            <a:pPr marL="609600" indent="-609600" algn="just">
              <a:buFontTx/>
              <a:buNone/>
            </a:pPr>
            <a:r>
              <a:rPr lang="pt-BR" altLang="pt-BR" sz="2800" b="1">
                <a:latin typeface="Verdana" panose="020B0604030504040204" pitchFamily="34" charset="0"/>
                <a:cs typeface="Times New Roman" panose="02020603050405020304" pitchFamily="18" charset="0"/>
              </a:rPr>
              <a:t>	3.2.5. “Pela  </a:t>
            </a:r>
            <a:r>
              <a:rPr lang="pt-BR" altLang="pt-BR" sz="2800" b="1" i="1" u="sng">
                <a:solidFill>
                  <a:srgbClr val="008080"/>
                </a:solidFill>
                <a:latin typeface="Verdana" panose="020B0604030504040204" pitchFamily="34" charset="0"/>
                <a:cs typeface="Times New Roman" panose="02020603050405020304" pitchFamily="18" charset="0"/>
              </a:rPr>
              <a:t>oração sincera</a:t>
            </a:r>
            <a:r>
              <a:rPr lang="pt-BR" altLang="pt-BR" sz="2800" b="1" i="1">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 somos postos em ligação com a mente do infinito.”</a:t>
            </a:r>
            <a:r>
              <a:rPr lang="pt-BR" altLang="pt-BR" sz="2800" b="1" i="1">
                <a:latin typeface="Verdana" panose="020B0604030504040204" pitchFamily="34" charset="0"/>
                <a:cs typeface="Times New Roman" panose="02020603050405020304" pitchFamily="18" charset="0"/>
              </a:rPr>
              <a:t>(p.97)</a:t>
            </a:r>
            <a:r>
              <a:rPr lang="pt-BR" altLang="pt-BR" sz="2800" b="1">
                <a:latin typeface="Verdana" panose="020B0604030504040204" pitchFamily="34" charset="0"/>
                <a:cs typeface="Times New Roman" panose="02020603050405020304" pitchFamily="18" charset="0"/>
              </a:rPr>
              <a:t> </a:t>
            </a:r>
          </a:p>
          <a:p>
            <a:pPr marL="609600" indent="-609600" algn="just">
              <a:buFontTx/>
              <a:buNone/>
            </a:pPr>
            <a:endParaRPr lang="pt-BR" altLang="pt-BR" sz="1600" b="1">
              <a:latin typeface="Verdana" panose="020B0604030504040204" pitchFamily="34" charset="0"/>
              <a:cs typeface="Times New Roman" panose="02020603050405020304" pitchFamily="18" charset="0"/>
            </a:endParaRPr>
          </a:p>
          <a:p>
            <a:pPr marL="609600" indent="-609600" algn="just">
              <a:buFontTx/>
              <a:buNone/>
            </a:pPr>
            <a:r>
              <a:rPr lang="pt-BR" altLang="pt-BR" sz="2800" b="1">
                <a:latin typeface="Verdana" panose="020B0604030504040204" pitchFamily="34" charset="0"/>
                <a:cs typeface="Times New Roman" panose="02020603050405020304" pitchFamily="18" charset="0"/>
              </a:rPr>
              <a:t>     3.2.6. “A </a:t>
            </a:r>
            <a:r>
              <a:rPr lang="pt-BR" altLang="pt-BR" sz="2800" b="1" i="1" u="sng">
                <a:solidFill>
                  <a:srgbClr val="993366"/>
                </a:solidFill>
                <a:latin typeface="Verdana" panose="020B0604030504040204" pitchFamily="34" charset="0"/>
                <a:cs typeface="Times New Roman" panose="02020603050405020304" pitchFamily="18" charset="0"/>
              </a:rPr>
              <a:t>perseverança</a:t>
            </a:r>
            <a:r>
              <a:rPr lang="pt-BR" altLang="pt-BR" sz="2800" b="1">
                <a:latin typeface="Verdana" panose="020B0604030504040204" pitchFamily="34" charset="0"/>
                <a:cs typeface="Times New Roman" panose="02020603050405020304" pitchFamily="18" charset="0"/>
              </a:rPr>
              <a:t> na oração é também uma condição para ser ela atendida.”(</a:t>
            </a:r>
            <a:r>
              <a:rPr lang="pt-BR" altLang="pt-BR" sz="2800" b="1" i="1">
                <a:latin typeface="Verdana" panose="020B0604030504040204" pitchFamily="34" charset="0"/>
                <a:cs typeface="Times New Roman" panose="02020603050405020304" pitchFamily="18" charset="0"/>
              </a:rPr>
              <a:t>p.97)</a:t>
            </a:r>
            <a:r>
              <a:rPr lang="pt-BR" altLang="pt-BR" sz="2800" b="1">
                <a:latin typeface="Verdana" panose="020B0604030504040204" pitchFamily="34" charset="0"/>
                <a:cs typeface="Times New Roman" panose="02020603050405020304" pitchFamily="18" charset="0"/>
              </a:rPr>
              <a:t> </a:t>
            </a:r>
          </a:p>
          <a:p>
            <a:pPr marL="609600" indent="-609600" algn="just">
              <a:buFontTx/>
              <a:buNone/>
            </a:pPr>
            <a:endParaRPr lang="pt-BR" altLang="pt-BR" sz="2800" b="1">
              <a:latin typeface="Verdan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5058">
                                            <p:txEl>
                                              <p:pRg st="0" end="0"/>
                                            </p:txEl>
                                          </p:spTgt>
                                        </p:tgtEl>
                                        <p:attrNameLst>
                                          <p:attrName>style.visibility</p:attrName>
                                        </p:attrNameLst>
                                      </p:cBhvr>
                                      <p:to>
                                        <p:strVal val="visible"/>
                                      </p:to>
                                    </p:set>
                                    <p:animEffect transition="in" filter="blinds(horizontal)">
                                      <p:cBhvr>
                                        <p:cTn id="7" dur="500"/>
                                        <p:tgtEl>
                                          <p:spTgt spid="4505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5058">
                                            <p:txEl>
                                              <p:pRg st="2" end="2"/>
                                            </p:txEl>
                                          </p:spTgt>
                                        </p:tgtEl>
                                        <p:attrNameLst>
                                          <p:attrName>style.visibility</p:attrName>
                                        </p:attrNameLst>
                                      </p:cBhvr>
                                      <p:to>
                                        <p:strVal val="visible"/>
                                      </p:to>
                                    </p:set>
                                    <p:animEffect transition="in" filter="blinds(horizontal)">
                                      <p:cBhvr>
                                        <p:cTn id="12" dur="500"/>
                                        <p:tgtEl>
                                          <p:spTgt spid="45058">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5058">
                                            <p:txEl>
                                              <p:pRg st="3" end="3"/>
                                            </p:txEl>
                                          </p:spTgt>
                                        </p:tgtEl>
                                        <p:attrNameLst>
                                          <p:attrName>style.visibility</p:attrName>
                                        </p:attrNameLst>
                                      </p:cBhvr>
                                      <p:to>
                                        <p:strVal val="visible"/>
                                      </p:to>
                                    </p:set>
                                    <p:animEffect transition="in" filter="blinds(horizontal)">
                                      <p:cBhvr>
                                        <p:cTn id="17" dur="500"/>
                                        <p:tgtEl>
                                          <p:spTgt spid="45058">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5058">
                                            <p:txEl>
                                              <p:pRg st="4" end="4"/>
                                            </p:txEl>
                                          </p:spTgt>
                                        </p:tgtEl>
                                        <p:attrNameLst>
                                          <p:attrName>style.visibility</p:attrName>
                                        </p:attrNameLst>
                                      </p:cBhvr>
                                      <p:to>
                                        <p:strVal val="visible"/>
                                      </p:to>
                                    </p:set>
                                    <p:animEffect transition="in" filter="blinds(horizontal)">
                                      <p:cBhvr>
                                        <p:cTn id="22" dur="500"/>
                                        <p:tgtEl>
                                          <p:spTgt spid="45058">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5058">
                                            <p:txEl>
                                              <p:pRg st="6" end="6"/>
                                            </p:txEl>
                                          </p:spTgt>
                                        </p:tgtEl>
                                        <p:attrNameLst>
                                          <p:attrName>style.visibility</p:attrName>
                                        </p:attrNameLst>
                                      </p:cBhvr>
                                      <p:to>
                                        <p:strVal val="visible"/>
                                      </p:to>
                                    </p:set>
                                    <p:animEffect transition="in" filter="blinds(horizontal)">
                                      <p:cBhvr>
                                        <p:cTn id="27" dur="500"/>
                                        <p:tgtEl>
                                          <p:spTgt spid="4505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build="p" bldLvl="5"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782A94ED-D0F6-4A2B-9C35-492DC7349635}"/>
              </a:ext>
            </a:extLst>
          </p:cNvPr>
          <p:cNvSpPr>
            <a:spLocks noGrp="1" noChangeArrowheads="1"/>
          </p:cNvSpPr>
          <p:nvPr>
            <p:ph type="body" idx="1"/>
          </p:nvPr>
        </p:nvSpPr>
        <p:spPr>
          <a:xfrm>
            <a:off x="228600" y="76200"/>
            <a:ext cx="8610600" cy="6781800"/>
          </a:xfrm>
        </p:spPr>
        <p:txBody>
          <a:bodyPr/>
          <a:lstStyle/>
          <a:p>
            <a:pPr marL="609600" indent="-609600" algn="just">
              <a:buFontTx/>
              <a:buNone/>
            </a:pPr>
            <a:r>
              <a:rPr lang="pt-BR" altLang="pt-BR" sz="2800" b="1" i="1">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	3.2.7.</a:t>
            </a:r>
            <a:r>
              <a:rPr lang="pt-BR" altLang="pt-BR" sz="2800" i="1">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“Não há tempo nem lugar impróprios para erguer a Deus uma prece. </a:t>
            </a:r>
            <a:r>
              <a:rPr lang="pt-BR" altLang="pt-BR" sz="2800" b="1" i="1" u="sng">
                <a:solidFill>
                  <a:srgbClr val="993366"/>
                </a:solidFill>
                <a:latin typeface="Verdana" panose="020B0604030504040204" pitchFamily="34" charset="0"/>
                <a:cs typeface="Times New Roman" panose="02020603050405020304" pitchFamily="18" charset="0"/>
              </a:rPr>
              <a:t>Nada há que nos possa</a:t>
            </a:r>
            <a:r>
              <a:rPr lang="pt-BR" altLang="pt-BR" sz="2800">
                <a:latin typeface="Verdana" panose="020B0604030504040204" pitchFamily="34" charset="0"/>
                <a:cs typeface="Times New Roman" panose="02020603050405020304" pitchFamily="18" charset="0"/>
              </a:rPr>
              <a:t> impedir de alçar o coração no espírito de </a:t>
            </a:r>
            <a:r>
              <a:rPr lang="pt-BR" altLang="pt-BR" sz="2800" b="1" i="1" u="sng">
                <a:solidFill>
                  <a:srgbClr val="9900CC"/>
                </a:solidFill>
                <a:latin typeface="Verdana" panose="020B0604030504040204" pitchFamily="34" charset="0"/>
                <a:cs typeface="Times New Roman" panose="02020603050405020304" pitchFamily="18" charset="0"/>
              </a:rPr>
              <a:t>oração</a:t>
            </a:r>
            <a:r>
              <a:rPr lang="pt-BR" altLang="pt-BR" sz="2800" b="1" i="1" u="sng">
                <a:latin typeface="Verdana" panose="020B0604030504040204" pitchFamily="34" charset="0"/>
                <a:cs typeface="Times New Roman" panose="02020603050405020304" pitchFamily="18" charset="0"/>
              </a:rPr>
              <a:t> </a:t>
            </a:r>
            <a:r>
              <a:rPr lang="pt-BR" altLang="pt-BR" sz="2800" b="1" i="1" u="sng">
                <a:solidFill>
                  <a:srgbClr val="9900CC"/>
                </a:solidFill>
                <a:latin typeface="Verdana" panose="020B0604030504040204" pitchFamily="34" charset="0"/>
                <a:cs typeface="Times New Roman" panose="02020603050405020304" pitchFamily="18" charset="0"/>
              </a:rPr>
              <a:t>sincera</a:t>
            </a:r>
            <a:r>
              <a:rPr lang="pt-BR" altLang="pt-BR" sz="2800">
                <a:solidFill>
                  <a:srgbClr val="9900CC"/>
                </a:solidFill>
                <a:latin typeface="Verdana" panose="020B0604030504040204" pitchFamily="34" charset="0"/>
                <a:cs typeface="Times New Roman" panose="02020603050405020304" pitchFamily="18" charset="0"/>
              </a:rPr>
              <a:t>.”</a:t>
            </a:r>
            <a:endParaRPr lang="pt-BR" altLang="pt-BR" sz="2800" b="1">
              <a:solidFill>
                <a:srgbClr val="9900CC"/>
              </a:solidFill>
              <a:latin typeface="Verdana" panose="020B0604030504040204" pitchFamily="34" charset="0"/>
              <a:cs typeface="Times New Roman" panose="02020603050405020304" pitchFamily="18" charset="0"/>
            </a:endParaRPr>
          </a:p>
          <a:p>
            <a:pPr marL="609600" indent="-609600" algn="just">
              <a:buFontTx/>
              <a:buNone/>
            </a:pPr>
            <a:r>
              <a:rPr lang="pt-BR" altLang="pt-BR" sz="2800">
                <a:latin typeface="Verdana" panose="020B0604030504040204" pitchFamily="34" charset="0"/>
                <a:cs typeface="Times New Roman" panose="02020603050405020304" pitchFamily="18" charset="0"/>
              </a:rPr>
              <a:t> </a:t>
            </a:r>
            <a:endParaRPr lang="pt-BR" altLang="pt-BR" sz="2800" b="1">
              <a:latin typeface="Verdana" panose="020B0604030504040204" pitchFamily="34" charset="0"/>
              <a:cs typeface="Times New Roman" panose="02020603050405020304" pitchFamily="18" charset="0"/>
            </a:endParaRPr>
          </a:p>
          <a:p>
            <a:pPr marL="609600" indent="-609600" algn="just">
              <a:buFontTx/>
              <a:buNone/>
            </a:pPr>
            <a:r>
              <a:rPr lang="pt-BR" altLang="pt-BR" sz="2800" b="1">
                <a:latin typeface="Verdana" panose="020B0604030504040204" pitchFamily="34" charset="0"/>
                <a:cs typeface="Times New Roman" panose="02020603050405020304" pitchFamily="18" charset="0"/>
              </a:rPr>
              <a:t>	3.3. </a:t>
            </a:r>
            <a:r>
              <a:rPr lang="pt-BR" altLang="pt-BR" sz="2800" b="1" u="sng">
                <a:solidFill>
                  <a:srgbClr val="336600"/>
                </a:solidFill>
                <a:latin typeface="Verdana" panose="020B0604030504040204" pitchFamily="34" charset="0"/>
                <a:cs typeface="Times New Roman" panose="02020603050405020304" pitchFamily="18" charset="0"/>
              </a:rPr>
              <a:t>Mas alguém pode agora estar pensando</a:t>
            </a:r>
            <a:r>
              <a:rPr lang="pt-BR" altLang="pt-BR" sz="2800" b="1" u="sng">
                <a:latin typeface="Verdana" panose="020B0604030504040204" pitchFamily="34" charset="0"/>
                <a:cs typeface="Times New Roman" panose="02020603050405020304" pitchFamily="18" charset="0"/>
              </a:rPr>
              <a:t>:</a:t>
            </a:r>
            <a:r>
              <a:rPr lang="pt-BR" altLang="pt-BR" sz="2800" b="1">
                <a:latin typeface="Verdana" panose="020B0604030504040204" pitchFamily="34" charset="0"/>
                <a:cs typeface="Times New Roman" panose="02020603050405020304" pitchFamily="18" charset="0"/>
              </a:rPr>
              <a:t> </a:t>
            </a:r>
          </a:p>
          <a:p>
            <a:pPr marL="609600" indent="-609600" algn="just">
              <a:buFontTx/>
              <a:buNone/>
            </a:pPr>
            <a:endParaRPr lang="pt-BR" altLang="pt-BR" sz="2800" b="1">
              <a:latin typeface="Verdana" panose="020B0604030504040204" pitchFamily="34" charset="0"/>
              <a:cs typeface="Times New Roman" panose="02020603050405020304" pitchFamily="18" charset="0"/>
            </a:endParaRPr>
          </a:p>
          <a:p>
            <a:pPr marL="609600" indent="-609600" algn="just">
              <a:buFontTx/>
              <a:buNone/>
            </a:pPr>
            <a:r>
              <a:rPr lang="pt-BR" altLang="pt-BR" sz="2800" b="1">
                <a:latin typeface="Verdana" panose="020B0604030504040204" pitchFamily="34" charset="0"/>
                <a:cs typeface="Times New Roman" panose="02020603050405020304" pitchFamily="18" charset="0"/>
              </a:rPr>
              <a:t>	“Mas Ellen White em outras ocasiões dá tanta ênfase na oração prostrado de joelhos, e em outras parece que o assunto é menos relevante.”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6082">
                                            <p:txEl>
                                              <p:pRg st="0" end="0"/>
                                            </p:txEl>
                                          </p:spTgt>
                                        </p:tgtEl>
                                        <p:attrNameLst>
                                          <p:attrName>style.visibility</p:attrName>
                                        </p:attrNameLst>
                                      </p:cBhvr>
                                      <p:to>
                                        <p:strVal val="visible"/>
                                      </p:to>
                                    </p:set>
                                    <p:animEffect transition="in" filter="blinds(horizontal)">
                                      <p:cBhvr>
                                        <p:cTn id="7" dur="500"/>
                                        <p:tgtEl>
                                          <p:spTgt spid="4608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6082">
                                            <p:txEl>
                                              <p:pRg st="1" end="1"/>
                                            </p:txEl>
                                          </p:spTgt>
                                        </p:tgtEl>
                                        <p:attrNameLst>
                                          <p:attrName>style.visibility</p:attrName>
                                        </p:attrNameLst>
                                      </p:cBhvr>
                                      <p:to>
                                        <p:strVal val="visible"/>
                                      </p:to>
                                    </p:set>
                                    <p:animEffect transition="in" filter="blinds(horizontal)">
                                      <p:cBhvr>
                                        <p:cTn id="12" dur="500"/>
                                        <p:tgtEl>
                                          <p:spTgt spid="4608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6082">
                                            <p:txEl>
                                              <p:pRg st="2" end="2"/>
                                            </p:txEl>
                                          </p:spTgt>
                                        </p:tgtEl>
                                        <p:attrNameLst>
                                          <p:attrName>style.visibility</p:attrName>
                                        </p:attrNameLst>
                                      </p:cBhvr>
                                      <p:to>
                                        <p:strVal val="visible"/>
                                      </p:to>
                                    </p:set>
                                    <p:animEffect transition="in" filter="blinds(horizontal)">
                                      <p:cBhvr>
                                        <p:cTn id="17" dur="500"/>
                                        <p:tgtEl>
                                          <p:spTgt spid="46082">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6082">
                                            <p:txEl>
                                              <p:pRg st="4" end="4"/>
                                            </p:txEl>
                                          </p:spTgt>
                                        </p:tgtEl>
                                        <p:attrNameLst>
                                          <p:attrName>style.visibility</p:attrName>
                                        </p:attrNameLst>
                                      </p:cBhvr>
                                      <p:to>
                                        <p:strVal val="visible"/>
                                      </p:to>
                                    </p:set>
                                    <p:animEffect transition="in" filter="blinds(horizontal)">
                                      <p:cBhvr>
                                        <p:cTn id="22" dur="500"/>
                                        <p:tgtEl>
                                          <p:spTgt spid="4608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2" grpId="0" build="p" bldLvl="5"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D8925847-F4E7-4308-9890-58306797982A}"/>
              </a:ext>
            </a:extLst>
          </p:cNvPr>
          <p:cNvSpPr>
            <a:spLocks noGrp="1" noChangeArrowheads="1"/>
          </p:cNvSpPr>
          <p:nvPr>
            <p:ph type="body" idx="1"/>
          </p:nvPr>
        </p:nvSpPr>
        <p:spPr>
          <a:xfrm>
            <a:off x="228600" y="76200"/>
            <a:ext cx="8610600" cy="6781800"/>
          </a:xfrm>
        </p:spPr>
        <p:txBody>
          <a:bodyPr/>
          <a:lstStyle/>
          <a:p>
            <a:pPr marL="609600" indent="-609600" algn="just">
              <a:lnSpc>
                <a:spcPct val="90000"/>
              </a:lnSpc>
              <a:buFontTx/>
              <a:buNone/>
            </a:pPr>
            <a:r>
              <a:rPr lang="pt-BR" altLang="pt-BR" sz="2400" b="1" i="1">
                <a:latin typeface="Verdana" panose="020B0604030504040204" pitchFamily="34" charset="0"/>
                <a:cs typeface="Times New Roman" panose="02020603050405020304" pitchFamily="18" charset="0"/>
              </a:rPr>
              <a:t> </a:t>
            </a:r>
            <a:r>
              <a:rPr lang="pt-BR" altLang="pt-BR" sz="2400">
                <a:latin typeface="Verdana" panose="020B0604030504040204" pitchFamily="34" charset="0"/>
                <a:cs typeface="Times New Roman" panose="02020603050405020304" pitchFamily="18" charset="0"/>
              </a:rPr>
              <a:t>	  </a:t>
            </a:r>
          </a:p>
          <a:p>
            <a:pPr marL="609600" indent="-609600" algn="just">
              <a:lnSpc>
                <a:spcPct val="90000"/>
              </a:lnSpc>
              <a:buFontTx/>
              <a:buNone/>
            </a:pPr>
            <a:r>
              <a:rPr lang="pt-BR" altLang="pt-BR" sz="2400">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3.3.1. </a:t>
            </a:r>
            <a:r>
              <a:rPr lang="pt-BR" altLang="pt-BR" sz="2800" b="1" u="sng">
                <a:solidFill>
                  <a:srgbClr val="336600"/>
                </a:solidFill>
                <a:latin typeface="Verdana" panose="020B0604030504040204" pitchFamily="34" charset="0"/>
                <a:cs typeface="Times New Roman" panose="02020603050405020304" pitchFamily="18" charset="0"/>
              </a:rPr>
              <a:t>1 ME, 57</a:t>
            </a:r>
            <a:r>
              <a:rPr lang="pt-BR" altLang="pt-BR" sz="2800" b="1">
                <a:solidFill>
                  <a:srgbClr val="336600"/>
                </a:solidFill>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 Quanto aos testemunhos, coisa alguma é ignorada; coisa alguma é rejeitada; o tempo e o lugar, porém, </a:t>
            </a:r>
            <a:r>
              <a:rPr lang="pt-BR" altLang="pt-BR" sz="2800" b="1" u="sng">
                <a:solidFill>
                  <a:srgbClr val="993366"/>
                </a:solidFill>
                <a:latin typeface="Verdana" panose="020B0604030504040204" pitchFamily="34" charset="0"/>
                <a:cs typeface="Times New Roman" panose="02020603050405020304" pitchFamily="18" charset="0"/>
              </a:rPr>
              <a:t>têm que ser</a:t>
            </a:r>
            <a:r>
              <a:rPr lang="pt-BR" altLang="pt-BR" sz="2800" b="1">
                <a:solidFill>
                  <a:srgbClr val="993366"/>
                </a:solidFill>
                <a:latin typeface="Verdana" panose="020B0604030504040204" pitchFamily="34" charset="0"/>
                <a:cs typeface="Times New Roman" panose="02020603050405020304" pitchFamily="18" charset="0"/>
              </a:rPr>
              <a:t> considerados.”</a:t>
            </a:r>
          </a:p>
          <a:p>
            <a:pPr marL="609600" indent="-609600" algn="just">
              <a:lnSpc>
                <a:spcPct val="90000"/>
              </a:lnSpc>
              <a:buFontTx/>
              <a:buNone/>
            </a:pPr>
            <a:r>
              <a:rPr lang="pt-BR" altLang="pt-BR" sz="1000" b="1">
                <a:latin typeface="Verdana" panose="020B0604030504040204" pitchFamily="34" charset="0"/>
                <a:cs typeface="Times New Roman" panose="02020603050405020304" pitchFamily="18" charset="0"/>
              </a:rPr>
              <a:t> </a:t>
            </a:r>
          </a:p>
          <a:p>
            <a:pPr marL="609600" indent="-609600" algn="just">
              <a:lnSpc>
                <a:spcPct val="90000"/>
              </a:lnSpc>
              <a:buFontTx/>
              <a:buNone/>
            </a:pPr>
            <a:endParaRPr lang="pt-BR" altLang="pt-BR" sz="1000" b="1">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3.4.</a:t>
            </a:r>
            <a:r>
              <a:rPr lang="pt-BR" altLang="pt-BR" sz="2800" b="1" u="sng">
                <a:latin typeface="Verdana" panose="020B0604030504040204" pitchFamily="34" charset="0"/>
                <a:cs typeface="Times New Roman" panose="02020603050405020304" pitchFamily="18" charset="0"/>
              </a:rPr>
              <a:t> </a:t>
            </a:r>
            <a:r>
              <a:rPr lang="pt-BR" altLang="pt-BR" sz="2800" b="1" u="sng">
                <a:solidFill>
                  <a:srgbClr val="336600"/>
                </a:solidFill>
                <a:latin typeface="Verdana" panose="020B0604030504040204" pitchFamily="34" charset="0"/>
                <a:cs typeface="Times New Roman" panose="02020603050405020304" pitchFamily="18" charset="0"/>
              </a:rPr>
              <a:t>Salmo 24:3-5</a:t>
            </a:r>
            <a:r>
              <a:rPr lang="pt-BR" altLang="pt-BR" sz="2800" b="1">
                <a:latin typeface="Verdana" panose="020B0604030504040204" pitchFamily="34" charset="0"/>
                <a:cs typeface="Times New Roman" panose="02020603050405020304" pitchFamily="18" charset="0"/>
              </a:rPr>
              <a:t> </a:t>
            </a:r>
          </a:p>
          <a:p>
            <a:pPr marL="609600" indent="-609600" algn="just">
              <a:lnSpc>
                <a:spcPct val="90000"/>
              </a:lnSpc>
              <a:buFontTx/>
              <a:buNone/>
            </a:pPr>
            <a:endParaRPr lang="pt-BR" altLang="pt-BR" sz="1000" b="1">
              <a:latin typeface="Verdana" panose="020B0604030504040204" pitchFamily="34" charset="0"/>
              <a:cs typeface="Times New Roman" panose="02020603050405020304" pitchFamily="18" charset="0"/>
            </a:endParaRPr>
          </a:p>
          <a:p>
            <a:pPr marL="609600" indent="-609600" algn="just">
              <a:lnSpc>
                <a:spcPct val="90000"/>
              </a:lnSpc>
              <a:buFontTx/>
              <a:buNone/>
            </a:pPr>
            <a:endParaRPr lang="pt-BR" altLang="pt-BR" sz="1000" b="1">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3.4.1.  As </a:t>
            </a:r>
            <a:r>
              <a:rPr lang="pt-BR" altLang="pt-BR" sz="2800" b="1" u="sng">
                <a:solidFill>
                  <a:srgbClr val="993366"/>
                </a:solidFill>
                <a:latin typeface="Verdana" panose="020B0604030504040204" pitchFamily="34" charset="0"/>
                <a:cs typeface="Times New Roman" panose="02020603050405020304" pitchFamily="18" charset="0"/>
              </a:rPr>
              <a:t>mãos</a:t>
            </a:r>
            <a:r>
              <a:rPr lang="pt-BR" altLang="pt-BR" sz="2800" b="1">
                <a:latin typeface="Verdana" panose="020B0604030504040204" pitchFamily="34" charset="0"/>
                <a:cs typeface="Times New Roman" panose="02020603050405020304" pitchFamily="18" charset="0"/>
              </a:rPr>
              <a:t> representam os nossos </a:t>
            </a:r>
            <a:r>
              <a:rPr lang="pt-BR" altLang="pt-BR" sz="2800" b="1" u="sng">
                <a:solidFill>
                  <a:srgbClr val="9900CC"/>
                </a:solidFill>
                <a:latin typeface="Verdana" panose="020B0604030504040204" pitchFamily="34" charset="0"/>
                <a:cs typeface="Times New Roman" panose="02020603050405020304" pitchFamily="18" charset="0"/>
              </a:rPr>
              <a:t>atos,</a:t>
            </a:r>
            <a:r>
              <a:rPr lang="pt-BR" altLang="pt-BR" sz="2800" b="1">
                <a:latin typeface="Verdana" panose="020B0604030504040204" pitchFamily="34" charset="0"/>
                <a:cs typeface="Times New Roman" panose="02020603050405020304" pitchFamily="18" charset="0"/>
              </a:rPr>
              <a:t> e o </a:t>
            </a:r>
            <a:r>
              <a:rPr lang="pt-BR" altLang="pt-BR" sz="2800" b="1" u="sng">
                <a:solidFill>
                  <a:srgbClr val="336600"/>
                </a:solidFill>
                <a:latin typeface="Verdana" panose="020B0604030504040204" pitchFamily="34" charset="0"/>
                <a:cs typeface="Times New Roman" panose="02020603050405020304" pitchFamily="18" charset="0"/>
              </a:rPr>
              <a:t>coração</a:t>
            </a:r>
            <a:r>
              <a:rPr lang="pt-BR" altLang="pt-BR" sz="2800" b="1">
                <a:latin typeface="Verdana" panose="020B0604030504040204" pitchFamily="34" charset="0"/>
                <a:cs typeface="Times New Roman" panose="02020603050405020304" pitchFamily="18" charset="0"/>
              </a:rPr>
              <a:t> representa nossas </a:t>
            </a:r>
            <a:r>
              <a:rPr lang="pt-BR" altLang="pt-BR" sz="2800" b="1" u="sng">
                <a:solidFill>
                  <a:schemeClr val="accent2"/>
                </a:solidFill>
                <a:latin typeface="Verdana" panose="020B0604030504040204" pitchFamily="34" charset="0"/>
                <a:cs typeface="Times New Roman" panose="02020603050405020304" pitchFamily="18" charset="0"/>
              </a:rPr>
              <a:t>intenções.</a:t>
            </a:r>
            <a:endParaRPr lang="pt-BR" altLang="pt-BR" sz="2800" b="1">
              <a:solidFill>
                <a:schemeClr val="accent2"/>
              </a:solidFill>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1200" b="1">
                <a:latin typeface="Verdana" panose="020B0604030504040204" pitchFamily="34" charset="0"/>
                <a:cs typeface="Times New Roman" panose="02020603050405020304" pitchFamily="18" charset="0"/>
              </a:rPr>
              <a:t> </a:t>
            </a:r>
          </a:p>
          <a:p>
            <a:pPr marL="609600" indent="-609600" algn="just">
              <a:lnSpc>
                <a:spcPct val="90000"/>
              </a:lnSpc>
              <a:buFontTx/>
              <a:buNone/>
            </a:pPr>
            <a:endParaRPr lang="pt-BR" altLang="pt-BR" sz="1200" b="1">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3.4.2.   </a:t>
            </a:r>
            <a:r>
              <a:rPr lang="pt-BR" altLang="pt-BR" sz="2800" b="1">
                <a:solidFill>
                  <a:srgbClr val="008080"/>
                </a:solidFill>
                <a:latin typeface="Verdana" panose="020B0604030504040204" pitchFamily="34" charset="0"/>
                <a:cs typeface="Times New Roman" panose="02020603050405020304" pitchFamily="18" charset="0"/>
              </a:rPr>
              <a:t> </a:t>
            </a:r>
            <a:r>
              <a:rPr lang="pt-BR" altLang="pt-BR" sz="2800" b="1">
                <a:solidFill>
                  <a:srgbClr val="008080"/>
                </a:solidFill>
                <a:cs typeface="Times New Roman" panose="02020603050405020304" pitchFamily="18" charset="0"/>
              </a:rPr>
              <a:t> </a:t>
            </a:r>
            <a:r>
              <a:rPr lang="pt-BR" altLang="pt-BR" sz="2800" b="1" u="sng">
                <a:solidFill>
                  <a:srgbClr val="008080"/>
                </a:solidFill>
                <a:latin typeface="Verdana" panose="020B0604030504040204" pitchFamily="34" charset="0"/>
                <a:cs typeface="Times New Roman" panose="02020603050405020304" pitchFamily="18" charset="0"/>
              </a:rPr>
              <a:t>Atos Santos</a:t>
            </a:r>
            <a:r>
              <a:rPr lang="pt-BR" altLang="pt-BR" sz="2800" b="1">
                <a:latin typeface="Verdana" panose="020B0604030504040204" pitchFamily="34" charset="0"/>
                <a:cs typeface="Times New Roman" panose="02020603050405020304" pitchFamily="18" charset="0"/>
              </a:rPr>
              <a:t> e </a:t>
            </a:r>
            <a:r>
              <a:rPr lang="pt-BR" altLang="pt-BR" sz="2800" b="1" u="sng">
                <a:solidFill>
                  <a:srgbClr val="FF3300"/>
                </a:solidFill>
                <a:latin typeface="Verdana" panose="020B0604030504040204" pitchFamily="34" charset="0"/>
                <a:cs typeface="Times New Roman" panose="02020603050405020304" pitchFamily="18" charset="0"/>
              </a:rPr>
              <a:t>intenções</a:t>
            </a:r>
            <a:r>
              <a:rPr lang="pt-BR" altLang="pt-BR" sz="2800" b="1" u="sng">
                <a:latin typeface="Verdana" panose="020B0604030504040204" pitchFamily="34" charset="0"/>
                <a:cs typeface="Times New Roman" panose="02020603050405020304" pitchFamily="18" charset="0"/>
              </a:rPr>
              <a:t> </a:t>
            </a:r>
            <a:r>
              <a:rPr lang="pt-BR" altLang="pt-BR" sz="2800" b="1" u="sng">
                <a:solidFill>
                  <a:srgbClr val="FF3300"/>
                </a:solidFill>
                <a:latin typeface="Verdana" panose="020B0604030504040204" pitchFamily="34" charset="0"/>
                <a:cs typeface="Times New Roman" panose="02020603050405020304" pitchFamily="18" charset="0"/>
              </a:rPr>
              <a:t>puras,</a:t>
            </a:r>
            <a:r>
              <a:rPr lang="pt-BR" altLang="pt-BR" sz="2800" b="1">
                <a:latin typeface="Verdana" panose="020B0604030504040204" pitchFamily="34" charset="0"/>
                <a:cs typeface="Times New Roman" panose="02020603050405020304" pitchFamily="18" charset="0"/>
              </a:rPr>
              <a:t> são mais importantes do que a </a:t>
            </a:r>
            <a:r>
              <a:rPr lang="pt-BR" altLang="pt-BR" sz="2800" b="1" u="sng">
                <a:solidFill>
                  <a:srgbClr val="993366"/>
                </a:solidFill>
                <a:latin typeface="Verdana" panose="020B0604030504040204" pitchFamily="34" charset="0"/>
                <a:cs typeface="Times New Roman" panose="02020603050405020304" pitchFamily="18" charset="0"/>
              </a:rPr>
              <a:t>posição do corpo</a:t>
            </a:r>
            <a:endParaRPr lang="pt-BR" altLang="pt-BR" sz="2800" b="1">
              <a:solidFill>
                <a:srgbClr val="993366"/>
              </a:solidFill>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1600" b="1">
                <a:latin typeface="Verdana" panose="020B0604030504040204" pitchFamily="34" charset="0"/>
                <a:cs typeface="Times New Roman" panose="02020603050405020304" pitchFamily="18" charset="0"/>
              </a:rPr>
              <a:t> </a:t>
            </a: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7106">
                                            <p:txEl>
                                              <p:pRg st="0" end="0"/>
                                            </p:txEl>
                                          </p:spTgt>
                                        </p:tgtEl>
                                        <p:attrNameLst>
                                          <p:attrName>style.visibility</p:attrName>
                                        </p:attrNameLst>
                                      </p:cBhvr>
                                      <p:to>
                                        <p:strVal val="visible"/>
                                      </p:to>
                                    </p:set>
                                    <p:animEffect transition="in" filter="blinds(horizontal)">
                                      <p:cBhvr>
                                        <p:cTn id="7" dur="500"/>
                                        <p:tgtEl>
                                          <p:spTgt spid="4710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7106">
                                            <p:txEl>
                                              <p:pRg st="1" end="1"/>
                                            </p:txEl>
                                          </p:spTgt>
                                        </p:tgtEl>
                                        <p:attrNameLst>
                                          <p:attrName>style.visibility</p:attrName>
                                        </p:attrNameLst>
                                      </p:cBhvr>
                                      <p:to>
                                        <p:strVal val="visible"/>
                                      </p:to>
                                    </p:set>
                                    <p:animEffect transition="in" filter="blinds(horizontal)">
                                      <p:cBhvr>
                                        <p:cTn id="12" dur="500"/>
                                        <p:tgtEl>
                                          <p:spTgt spid="4710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7106">
                                            <p:txEl>
                                              <p:pRg st="2" end="2"/>
                                            </p:txEl>
                                          </p:spTgt>
                                        </p:tgtEl>
                                        <p:attrNameLst>
                                          <p:attrName>style.visibility</p:attrName>
                                        </p:attrNameLst>
                                      </p:cBhvr>
                                      <p:to>
                                        <p:strVal val="visible"/>
                                      </p:to>
                                    </p:set>
                                    <p:animEffect transition="in" filter="blinds(horizontal)">
                                      <p:cBhvr>
                                        <p:cTn id="17" dur="500"/>
                                        <p:tgtEl>
                                          <p:spTgt spid="47106">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7106">
                                            <p:txEl>
                                              <p:pRg st="4" end="4"/>
                                            </p:txEl>
                                          </p:spTgt>
                                        </p:tgtEl>
                                        <p:attrNameLst>
                                          <p:attrName>style.visibility</p:attrName>
                                        </p:attrNameLst>
                                      </p:cBhvr>
                                      <p:to>
                                        <p:strVal val="visible"/>
                                      </p:to>
                                    </p:set>
                                    <p:animEffect transition="in" filter="blinds(horizontal)">
                                      <p:cBhvr>
                                        <p:cTn id="22" dur="500"/>
                                        <p:tgtEl>
                                          <p:spTgt spid="47106">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7106">
                                            <p:txEl>
                                              <p:pRg st="7" end="7"/>
                                            </p:txEl>
                                          </p:spTgt>
                                        </p:tgtEl>
                                        <p:attrNameLst>
                                          <p:attrName>style.visibility</p:attrName>
                                        </p:attrNameLst>
                                      </p:cBhvr>
                                      <p:to>
                                        <p:strVal val="visible"/>
                                      </p:to>
                                    </p:set>
                                    <p:animEffect transition="in" filter="blinds(horizontal)">
                                      <p:cBhvr>
                                        <p:cTn id="27" dur="500"/>
                                        <p:tgtEl>
                                          <p:spTgt spid="47106">
                                            <p:txEl>
                                              <p:pRg st="7" end="7"/>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7106">
                                            <p:txEl>
                                              <p:pRg st="8" end="8"/>
                                            </p:txEl>
                                          </p:spTgt>
                                        </p:tgtEl>
                                        <p:attrNameLst>
                                          <p:attrName>style.visibility</p:attrName>
                                        </p:attrNameLst>
                                      </p:cBhvr>
                                      <p:to>
                                        <p:strVal val="visible"/>
                                      </p:to>
                                    </p:set>
                                    <p:animEffect transition="in" filter="blinds(horizontal)">
                                      <p:cBhvr>
                                        <p:cTn id="32" dur="500"/>
                                        <p:tgtEl>
                                          <p:spTgt spid="47106">
                                            <p:txEl>
                                              <p:pRg st="8" end="8"/>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47106">
                                            <p:txEl>
                                              <p:pRg st="10" end="10"/>
                                            </p:txEl>
                                          </p:spTgt>
                                        </p:tgtEl>
                                        <p:attrNameLst>
                                          <p:attrName>style.visibility</p:attrName>
                                        </p:attrNameLst>
                                      </p:cBhvr>
                                      <p:to>
                                        <p:strVal val="visible"/>
                                      </p:to>
                                    </p:set>
                                    <p:animEffect transition="in" filter="blinds(horizontal)">
                                      <p:cBhvr>
                                        <p:cTn id="37" dur="500"/>
                                        <p:tgtEl>
                                          <p:spTgt spid="47106">
                                            <p:txEl>
                                              <p:pRg st="10" end="10"/>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47106">
                                            <p:txEl>
                                              <p:pRg st="11" end="11"/>
                                            </p:txEl>
                                          </p:spTgt>
                                        </p:tgtEl>
                                        <p:attrNameLst>
                                          <p:attrName>style.visibility</p:attrName>
                                        </p:attrNameLst>
                                      </p:cBhvr>
                                      <p:to>
                                        <p:strVal val="visible"/>
                                      </p:to>
                                    </p:set>
                                    <p:animEffect transition="in" filter="blinds(horizontal)">
                                      <p:cBhvr>
                                        <p:cTn id="42" dur="500"/>
                                        <p:tgtEl>
                                          <p:spTgt spid="47106">
                                            <p:txEl>
                                              <p:pRg st="11" end="11"/>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47106">
                                            <p:txEl>
                                              <p:pRg st="12" end="12"/>
                                            </p:txEl>
                                          </p:spTgt>
                                        </p:tgtEl>
                                        <p:attrNameLst>
                                          <p:attrName>style.visibility</p:attrName>
                                        </p:attrNameLst>
                                      </p:cBhvr>
                                      <p:to>
                                        <p:strVal val="visible"/>
                                      </p:to>
                                    </p:set>
                                    <p:animEffect transition="in" filter="blinds(horizontal)">
                                      <p:cBhvr>
                                        <p:cTn id="47" dur="500"/>
                                        <p:tgtEl>
                                          <p:spTgt spid="47106">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build="p" bldLvl="5"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5C488F06-D5D1-43CF-B31A-019177D96C1A}"/>
              </a:ext>
            </a:extLst>
          </p:cNvPr>
          <p:cNvSpPr>
            <a:spLocks noGrp="1" noChangeArrowheads="1"/>
          </p:cNvSpPr>
          <p:nvPr>
            <p:ph type="body" idx="1"/>
          </p:nvPr>
        </p:nvSpPr>
        <p:spPr>
          <a:xfrm>
            <a:off x="228600" y="76200"/>
            <a:ext cx="8610600" cy="6781800"/>
          </a:xfrm>
        </p:spPr>
        <p:txBody>
          <a:bodyPr/>
          <a:lstStyle/>
          <a:p>
            <a:pPr marL="609600" indent="-609600" algn="just">
              <a:lnSpc>
                <a:spcPct val="90000"/>
              </a:lnSpc>
              <a:buFontTx/>
              <a:buNone/>
            </a:pPr>
            <a:r>
              <a:rPr lang="pt-BR" altLang="pt-BR" sz="1600" b="1">
                <a:latin typeface="Verdana" panose="020B0604030504040204" pitchFamily="34" charset="0"/>
                <a:cs typeface="Times New Roman" panose="02020603050405020304" pitchFamily="18" charset="0"/>
              </a:rPr>
              <a:t> </a:t>
            </a:r>
          </a:p>
          <a:p>
            <a:pPr marL="609600" indent="-609600" algn="just">
              <a:lnSpc>
                <a:spcPct val="90000"/>
              </a:lnSpc>
              <a:buFontTx/>
              <a:buNone/>
            </a:pPr>
            <a:r>
              <a:rPr lang="pt-BR" altLang="pt-BR" sz="2400" b="1">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3.4.3. Há o perigo de cair no erro do formalismo, honrando mais a postura do que  à Deus. </a:t>
            </a: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a:t>
            </a:r>
            <a:r>
              <a:rPr lang="pt-BR" altLang="pt-BR" sz="2800" b="1" i="1">
                <a:latin typeface="Verdana" panose="020B0604030504040204" pitchFamily="34" charset="0"/>
                <a:cs typeface="Times New Roman" panose="02020603050405020304" pitchFamily="18" charset="0"/>
              </a:rPr>
              <a:t> </a:t>
            </a:r>
            <a:endParaRPr lang="pt-BR" altLang="pt-BR" sz="2800" b="1">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800">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3.5.Que cada crente em Cristo, através do sangue de Jesus que nos purifica de todo o pecado e nos assegura a salvação, busque a Deus em oração a todo instante, sem dogmatizar sobre posição do corpo, mas sim sobre as condições espirituais que farão com que o Céu se abra em bênçãos sobre você, seu lar, sua família, sua igreja.</a:t>
            </a: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a:t>
            </a:r>
          </a:p>
          <a:p>
            <a:pPr marL="609600" indent="-609600" algn="ctr">
              <a:lnSpc>
                <a:spcPct val="90000"/>
              </a:lnSpc>
              <a:buFontTx/>
              <a:buNone/>
            </a:pPr>
            <a:r>
              <a:rPr lang="pt-BR" altLang="pt-BR" sz="2800" b="1">
                <a:latin typeface="Verdana" panose="020B0604030504040204" pitchFamily="34" charset="0"/>
                <a:cs typeface="Times New Roman" panose="02020603050405020304" pitchFamily="18" charset="0"/>
              </a:rPr>
              <a:t>AMÉM!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8130">
                                            <p:txEl>
                                              <p:pRg st="0" end="0"/>
                                            </p:txEl>
                                          </p:spTgt>
                                        </p:tgtEl>
                                        <p:attrNameLst>
                                          <p:attrName>style.visibility</p:attrName>
                                        </p:attrNameLst>
                                      </p:cBhvr>
                                      <p:to>
                                        <p:strVal val="visible"/>
                                      </p:to>
                                    </p:set>
                                    <p:animEffect transition="in" filter="blinds(horizontal)">
                                      <p:cBhvr>
                                        <p:cTn id="7" dur="500"/>
                                        <p:tgtEl>
                                          <p:spTgt spid="4813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8130">
                                            <p:txEl>
                                              <p:pRg st="1" end="1"/>
                                            </p:txEl>
                                          </p:spTgt>
                                        </p:tgtEl>
                                        <p:attrNameLst>
                                          <p:attrName>style.visibility</p:attrName>
                                        </p:attrNameLst>
                                      </p:cBhvr>
                                      <p:to>
                                        <p:strVal val="visible"/>
                                      </p:to>
                                    </p:set>
                                    <p:animEffect transition="in" filter="blinds(horizontal)">
                                      <p:cBhvr>
                                        <p:cTn id="12" dur="500"/>
                                        <p:tgtEl>
                                          <p:spTgt spid="4813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8130">
                                            <p:txEl>
                                              <p:pRg st="2" end="2"/>
                                            </p:txEl>
                                          </p:spTgt>
                                        </p:tgtEl>
                                        <p:attrNameLst>
                                          <p:attrName>style.visibility</p:attrName>
                                        </p:attrNameLst>
                                      </p:cBhvr>
                                      <p:to>
                                        <p:strVal val="visible"/>
                                      </p:to>
                                    </p:set>
                                    <p:animEffect transition="in" filter="blinds(horizontal)">
                                      <p:cBhvr>
                                        <p:cTn id="17" dur="500"/>
                                        <p:tgtEl>
                                          <p:spTgt spid="48130">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8130">
                                            <p:txEl>
                                              <p:pRg st="3" end="3"/>
                                            </p:txEl>
                                          </p:spTgt>
                                        </p:tgtEl>
                                        <p:attrNameLst>
                                          <p:attrName>style.visibility</p:attrName>
                                        </p:attrNameLst>
                                      </p:cBhvr>
                                      <p:to>
                                        <p:strVal val="visible"/>
                                      </p:to>
                                    </p:set>
                                    <p:animEffect transition="in" filter="blinds(horizontal)">
                                      <p:cBhvr>
                                        <p:cTn id="22" dur="500"/>
                                        <p:tgtEl>
                                          <p:spTgt spid="48130">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8130">
                                            <p:txEl>
                                              <p:pRg st="4" end="4"/>
                                            </p:txEl>
                                          </p:spTgt>
                                        </p:tgtEl>
                                        <p:attrNameLst>
                                          <p:attrName>style.visibility</p:attrName>
                                        </p:attrNameLst>
                                      </p:cBhvr>
                                      <p:to>
                                        <p:strVal val="visible"/>
                                      </p:to>
                                    </p:set>
                                    <p:animEffect transition="in" filter="blinds(horizontal)">
                                      <p:cBhvr>
                                        <p:cTn id="27" dur="500"/>
                                        <p:tgtEl>
                                          <p:spTgt spid="48130">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8130">
                                            <p:txEl>
                                              <p:pRg st="5" end="5"/>
                                            </p:txEl>
                                          </p:spTgt>
                                        </p:tgtEl>
                                        <p:attrNameLst>
                                          <p:attrName>style.visibility</p:attrName>
                                        </p:attrNameLst>
                                      </p:cBhvr>
                                      <p:to>
                                        <p:strVal val="visible"/>
                                      </p:to>
                                    </p:set>
                                    <p:animEffect transition="in" filter="blinds(horizontal)">
                                      <p:cBhvr>
                                        <p:cTn id="32" dur="500"/>
                                        <p:tgtEl>
                                          <p:spTgt spid="4813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build="p" bldLvl="5"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5C59D349-BD76-4075-A32B-93BF3E6132A1}"/>
              </a:ext>
            </a:extLst>
          </p:cNvPr>
          <p:cNvSpPr>
            <a:spLocks noGrp="1" noChangeArrowheads="1"/>
          </p:cNvSpPr>
          <p:nvPr>
            <p:ph type="body" idx="1"/>
          </p:nvPr>
        </p:nvSpPr>
        <p:spPr>
          <a:xfrm>
            <a:off x="533400" y="152400"/>
            <a:ext cx="8382000" cy="6553200"/>
          </a:xfrm>
        </p:spPr>
        <p:txBody>
          <a:bodyPr/>
          <a:lstStyle/>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3. </a:t>
            </a:r>
            <a:r>
              <a:rPr lang="pt-BR" altLang="pt-BR" sz="2800" b="1" u="sng">
                <a:solidFill>
                  <a:srgbClr val="990099"/>
                </a:solidFill>
                <a:latin typeface="Verdana" panose="020B0604030504040204" pitchFamily="34" charset="0"/>
                <a:cs typeface="Times New Roman" panose="02020603050405020304" pitchFamily="18" charset="0"/>
              </a:rPr>
              <a:t>Há regras onde não há lugar para exceções</a:t>
            </a:r>
            <a:r>
              <a:rPr lang="pt-BR" altLang="pt-BR" sz="2800" b="1">
                <a:solidFill>
                  <a:srgbClr val="990099"/>
                </a:solidFill>
                <a:latin typeface="Verdana" panose="020B0604030504040204" pitchFamily="34" charset="0"/>
                <a:cs typeface="Times New Roman" panose="02020603050405020304" pitchFamily="18" charset="0"/>
              </a:rPr>
              <a:t>:</a:t>
            </a:r>
          </a:p>
          <a:p>
            <a:pPr marL="609600" indent="-609600" algn="just">
              <a:lnSpc>
                <a:spcPct val="90000"/>
              </a:lnSpc>
              <a:buFontTx/>
              <a:buNone/>
            </a:pPr>
            <a:r>
              <a:rPr lang="pt-BR" altLang="pt-BR" sz="1200" b="1">
                <a:latin typeface="Verdana" panose="020B0604030504040204" pitchFamily="34" charset="0"/>
                <a:cs typeface="Times New Roman" panose="02020603050405020304" pitchFamily="18" charset="0"/>
              </a:rPr>
              <a:t> </a:t>
            </a: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3.1. </a:t>
            </a:r>
            <a:r>
              <a:rPr lang="pt-BR" altLang="pt-BR" sz="2800" b="1" u="sng">
                <a:solidFill>
                  <a:srgbClr val="FF3300"/>
                </a:solidFill>
                <a:latin typeface="Verdana" panose="020B0604030504040204" pitchFamily="34" charset="0"/>
                <a:cs typeface="Times New Roman" panose="02020603050405020304" pitchFamily="18" charset="0"/>
              </a:rPr>
              <a:t>Atos 4:11 e 12</a:t>
            </a:r>
            <a:r>
              <a:rPr lang="pt-BR" altLang="pt-BR" sz="2800" b="1">
                <a:latin typeface="Verdana" panose="020B0604030504040204" pitchFamily="34" charset="0"/>
                <a:cs typeface="Times New Roman" panose="02020603050405020304" pitchFamily="18" charset="0"/>
              </a:rPr>
              <a:t>  - Em nenhum outro há salvação.” </a:t>
            </a:r>
          </a:p>
          <a:p>
            <a:pPr marL="609600" indent="-609600" algn="just">
              <a:lnSpc>
                <a:spcPct val="90000"/>
              </a:lnSpc>
              <a:buFontTx/>
              <a:buNone/>
            </a:pPr>
            <a:endParaRPr lang="pt-BR" altLang="pt-BR" sz="1200" b="1">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3.2. </a:t>
            </a:r>
            <a:r>
              <a:rPr lang="pt-BR" altLang="pt-BR" sz="2800" b="1">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 </a:t>
            </a:r>
            <a:r>
              <a:rPr lang="pt-BR" altLang="pt-BR" sz="2800" b="1" u="sng">
                <a:solidFill>
                  <a:srgbClr val="990099"/>
                </a:solidFill>
                <a:latin typeface="Verdana" panose="020B0604030504040204" pitchFamily="34" charset="0"/>
                <a:cs typeface="Times New Roman" panose="02020603050405020304" pitchFamily="18" charset="0"/>
              </a:rPr>
              <a:t>Salmo 119:151</a:t>
            </a:r>
            <a:r>
              <a:rPr lang="pt-BR" altLang="pt-BR" sz="2800" b="1">
                <a:latin typeface="Verdana" panose="020B0604030504040204" pitchFamily="34" charset="0"/>
                <a:cs typeface="Times New Roman" panose="02020603050405020304" pitchFamily="18" charset="0"/>
              </a:rPr>
              <a:t> – “</a:t>
            </a:r>
            <a:r>
              <a:rPr lang="pt-BR" altLang="pt-BR" sz="2800" b="1" u="sng">
                <a:solidFill>
                  <a:srgbClr val="006666"/>
                </a:solidFill>
                <a:latin typeface="Verdana" panose="020B0604030504040204" pitchFamily="34" charset="0"/>
                <a:cs typeface="Times New Roman" panose="02020603050405020304" pitchFamily="18" charset="0"/>
              </a:rPr>
              <a:t>Todos</a:t>
            </a:r>
            <a:r>
              <a:rPr lang="pt-BR" altLang="pt-BR" sz="2800" b="1">
                <a:latin typeface="Verdana" panose="020B0604030504040204" pitchFamily="34" charset="0"/>
                <a:cs typeface="Times New Roman" panose="02020603050405020304" pitchFamily="18" charset="0"/>
              </a:rPr>
              <a:t> os teus mandamentos são verdade.”</a:t>
            </a:r>
          </a:p>
          <a:p>
            <a:pPr marL="609600" indent="-609600" algn="just">
              <a:lnSpc>
                <a:spcPct val="90000"/>
              </a:lnSpc>
              <a:buFontTx/>
              <a:buNone/>
            </a:pPr>
            <a:r>
              <a:rPr lang="pt-BR" altLang="pt-BR" sz="1200" b="1">
                <a:latin typeface="Verdana" panose="020B0604030504040204" pitchFamily="34" charset="0"/>
                <a:cs typeface="Times New Roman" panose="02020603050405020304" pitchFamily="18" charset="0"/>
              </a:rPr>
              <a:t> </a:t>
            </a: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3.3. </a:t>
            </a:r>
            <a:r>
              <a:rPr lang="pt-BR" altLang="pt-BR" sz="2800" b="1">
                <a:cs typeface="Times New Roman" panose="02020603050405020304" pitchFamily="18" charset="0"/>
              </a:rPr>
              <a:t> </a:t>
            </a:r>
            <a:r>
              <a:rPr lang="pt-BR" altLang="pt-BR" sz="2800" b="1" u="sng">
                <a:solidFill>
                  <a:srgbClr val="993366"/>
                </a:solidFill>
                <a:latin typeface="Verdana" panose="020B0604030504040204" pitchFamily="34" charset="0"/>
                <a:cs typeface="Times New Roman" panose="02020603050405020304" pitchFamily="18" charset="0"/>
              </a:rPr>
              <a:t>Malaquias 3:10</a:t>
            </a:r>
            <a:r>
              <a:rPr lang="pt-BR" altLang="pt-BR" sz="2800" b="1" u="sng">
                <a:latin typeface="Verdana" panose="020B0604030504040204" pitchFamily="34" charset="0"/>
                <a:cs typeface="Times New Roman" panose="02020603050405020304" pitchFamily="18" charset="0"/>
              </a:rPr>
              <a:t> – </a:t>
            </a:r>
            <a:r>
              <a:rPr lang="pt-BR" altLang="pt-BR" sz="2800" b="1">
                <a:latin typeface="Verdana" panose="020B0604030504040204" pitchFamily="34" charset="0"/>
                <a:cs typeface="Times New Roman" panose="02020603050405020304" pitchFamily="18" charset="0"/>
              </a:rPr>
              <a:t>“ Trazei </a:t>
            </a:r>
            <a:r>
              <a:rPr lang="pt-BR" altLang="pt-BR" sz="2800" b="1" u="sng">
                <a:solidFill>
                  <a:srgbClr val="660033"/>
                </a:solidFill>
                <a:latin typeface="Verdana" panose="020B0604030504040204" pitchFamily="34" charset="0"/>
                <a:cs typeface="Times New Roman" panose="02020603050405020304" pitchFamily="18" charset="0"/>
              </a:rPr>
              <a:t>todos</a:t>
            </a:r>
            <a:r>
              <a:rPr lang="pt-BR" altLang="pt-BR" sz="2800" b="1">
                <a:latin typeface="Verdana" panose="020B0604030504040204" pitchFamily="34" charset="0"/>
                <a:cs typeface="Times New Roman" panose="02020603050405020304" pitchFamily="18" charset="0"/>
              </a:rPr>
              <a:t> os dízimos à casa do tesouro.”</a:t>
            </a:r>
          </a:p>
          <a:p>
            <a:pPr marL="609600" indent="-609600" algn="just">
              <a:lnSpc>
                <a:spcPct val="90000"/>
              </a:lnSpc>
              <a:buFontTx/>
              <a:buNone/>
            </a:pPr>
            <a:endParaRPr lang="pt-BR" altLang="pt-BR" sz="1200" b="1">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4. Há outras regras bíblicas onde há lugar para exceções:</a:t>
            </a:r>
          </a:p>
          <a:p>
            <a:pPr marL="609600" indent="-609600" algn="just">
              <a:lnSpc>
                <a:spcPct val="90000"/>
              </a:lnSpc>
              <a:buFontTx/>
              <a:buNone/>
            </a:pPr>
            <a:endParaRPr lang="pt-BR" altLang="pt-BR" sz="900" b="1">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4.1. </a:t>
            </a:r>
            <a:r>
              <a:rPr lang="pt-BR" altLang="pt-BR" sz="2800" b="1" u="sng">
                <a:solidFill>
                  <a:srgbClr val="336600"/>
                </a:solidFill>
                <a:latin typeface="Verdana" panose="020B0604030504040204" pitchFamily="34" charset="0"/>
                <a:cs typeface="Times New Roman" panose="02020603050405020304" pitchFamily="18" charset="0"/>
              </a:rPr>
              <a:t>S. Marcos 10:7-9 (Regra)</a:t>
            </a:r>
            <a:endParaRPr lang="pt-BR" altLang="pt-BR" sz="2800" b="1">
              <a:solidFill>
                <a:srgbClr val="336600"/>
              </a:solidFill>
              <a:latin typeface="Verdana" panose="020B0604030504040204" pitchFamily="34" charset="0"/>
              <a:cs typeface="Times New Roman" panose="02020603050405020304" pitchFamily="18" charset="0"/>
            </a:endParaRPr>
          </a:p>
          <a:p>
            <a:pPr marL="609600" indent="-609600" algn="just">
              <a:lnSpc>
                <a:spcPct val="90000"/>
              </a:lnSpc>
              <a:buFontTx/>
              <a:buNone/>
            </a:pPr>
            <a:endParaRPr lang="pt-BR" altLang="pt-BR" sz="1000" b="1">
              <a:solidFill>
                <a:srgbClr val="336600"/>
              </a:solidFill>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800" b="1">
                <a:solidFill>
                  <a:srgbClr val="660033"/>
                </a:solidFill>
                <a:latin typeface="Verdana" panose="020B0604030504040204" pitchFamily="34" charset="0"/>
                <a:cs typeface="Times New Roman" panose="02020603050405020304" pitchFamily="18" charset="0"/>
              </a:rPr>
              <a:t>              4.1.1. </a:t>
            </a:r>
            <a:r>
              <a:rPr lang="pt-BR" altLang="pt-BR" sz="2800" b="1" u="sng">
                <a:solidFill>
                  <a:srgbClr val="660033"/>
                </a:solidFill>
                <a:latin typeface="Verdana" panose="020B0604030504040204" pitchFamily="34" charset="0"/>
                <a:cs typeface="Times New Roman" panose="02020603050405020304" pitchFamily="18" charset="0"/>
              </a:rPr>
              <a:t>S. Mateus 5:32 (Exceção)</a:t>
            </a:r>
            <a:endParaRPr lang="pt-BR" altLang="pt-BR" sz="2800" b="1">
              <a:solidFill>
                <a:srgbClr val="660033"/>
              </a:solidFill>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146">
                                            <p:txEl>
                                              <p:pRg st="0" end="0"/>
                                            </p:txEl>
                                          </p:spTgt>
                                        </p:tgtEl>
                                        <p:attrNameLst>
                                          <p:attrName>style.visibility</p:attrName>
                                        </p:attrNameLst>
                                      </p:cBhvr>
                                      <p:to>
                                        <p:strVal val="visible"/>
                                      </p:to>
                                    </p:set>
                                    <p:animEffect transition="in" filter="blinds(horizontal)">
                                      <p:cBhvr>
                                        <p:cTn id="7" dur="500"/>
                                        <p:tgtEl>
                                          <p:spTgt spid="614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146">
                                            <p:txEl>
                                              <p:pRg st="1" end="1"/>
                                            </p:txEl>
                                          </p:spTgt>
                                        </p:tgtEl>
                                        <p:attrNameLst>
                                          <p:attrName>style.visibility</p:attrName>
                                        </p:attrNameLst>
                                      </p:cBhvr>
                                      <p:to>
                                        <p:strVal val="visible"/>
                                      </p:to>
                                    </p:set>
                                    <p:animEffect transition="in" filter="blinds(horizontal)">
                                      <p:cBhvr>
                                        <p:cTn id="12" dur="500"/>
                                        <p:tgtEl>
                                          <p:spTgt spid="614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146">
                                            <p:txEl>
                                              <p:pRg st="2" end="2"/>
                                            </p:txEl>
                                          </p:spTgt>
                                        </p:tgtEl>
                                        <p:attrNameLst>
                                          <p:attrName>style.visibility</p:attrName>
                                        </p:attrNameLst>
                                      </p:cBhvr>
                                      <p:to>
                                        <p:strVal val="visible"/>
                                      </p:to>
                                    </p:set>
                                    <p:animEffect transition="in" filter="blinds(horizontal)">
                                      <p:cBhvr>
                                        <p:cTn id="17" dur="500"/>
                                        <p:tgtEl>
                                          <p:spTgt spid="6146">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146">
                                            <p:txEl>
                                              <p:pRg st="4" end="4"/>
                                            </p:txEl>
                                          </p:spTgt>
                                        </p:tgtEl>
                                        <p:attrNameLst>
                                          <p:attrName>style.visibility</p:attrName>
                                        </p:attrNameLst>
                                      </p:cBhvr>
                                      <p:to>
                                        <p:strVal val="visible"/>
                                      </p:to>
                                    </p:set>
                                    <p:animEffect transition="in" filter="blinds(horizontal)">
                                      <p:cBhvr>
                                        <p:cTn id="22" dur="500"/>
                                        <p:tgtEl>
                                          <p:spTgt spid="6146">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146">
                                            <p:txEl>
                                              <p:pRg st="5" end="5"/>
                                            </p:txEl>
                                          </p:spTgt>
                                        </p:tgtEl>
                                        <p:attrNameLst>
                                          <p:attrName>style.visibility</p:attrName>
                                        </p:attrNameLst>
                                      </p:cBhvr>
                                      <p:to>
                                        <p:strVal val="visible"/>
                                      </p:to>
                                    </p:set>
                                    <p:animEffect transition="in" filter="blinds(horizontal)">
                                      <p:cBhvr>
                                        <p:cTn id="27" dur="500"/>
                                        <p:tgtEl>
                                          <p:spTgt spid="6146">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6146">
                                            <p:txEl>
                                              <p:pRg st="6" end="6"/>
                                            </p:txEl>
                                          </p:spTgt>
                                        </p:tgtEl>
                                        <p:attrNameLst>
                                          <p:attrName>style.visibility</p:attrName>
                                        </p:attrNameLst>
                                      </p:cBhvr>
                                      <p:to>
                                        <p:strVal val="visible"/>
                                      </p:to>
                                    </p:set>
                                    <p:animEffect transition="in" filter="blinds(horizontal)">
                                      <p:cBhvr>
                                        <p:cTn id="32" dur="500"/>
                                        <p:tgtEl>
                                          <p:spTgt spid="6146">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6146">
                                            <p:txEl>
                                              <p:pRg st="8" end="8"/>
                                            </p:txEl>
                                          </p:spTgt>
                                        </p:tgtEl>
                                        <p:attrNameLst>
                                          <p:attrName>style.visibility</p:attrName>
                                        </p:attrNameLst>
                                      </p:cBhvr>
                                      <p:to>
                                        <p:strVal val="visible"/>
                                      </p:to>
                                    </p:set>
                                    <p:animEffect transition="in" filter="blinds(horizontal)">
                                      <p:cBhvr>
                                        <p:cTn id="37" dur="500"/>
                                        <p:tgtEl>
                                          <p:spTgt spid="6146">
                                            <p:txEl>
                                              <p:pRg st="8" end="8"/>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6146">
                                            <p:txEl>
                                              <p:pRg st="10" end="10"/>
                                            </p:txEl>
                                          </p:spTgt>
                                        </p:tgtEl>
                                        <p:attrNameLst>
                                          <p:attrName>style.visibility</p:attrName>
                                        </p:attrNameLst>
                                      </p:cBhvr>
                                      <p:to>
                                        <p:strVal val="visible"/>
                                      </p:to>
                                    </p:set>
                                    <p:animEffect transition="in" filter="blinds(horizontal)">
                                      <p:cBhvr>
                                        <p:cTn id="42" dur="500"/>
                                        <p:tgtEl>
                                          <p:spTgt spid="6146">
                                            <p:txEl>
                                              <p:pRg st="10" end="10"/>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6146">
                                            <p:txEl>
                                              <p:pRg st="12" end="12"/>
                                            </p:txEl>
                                          </p:spTgt>
                                        </p:tgtEl>
                                        <p:attrNameLst>
                                          <p:attrName>style.visibility</p:attrName>
                                        </p:attrNameLst>
                                      </p:cBhvr>
                                      <p:to>
                                        <p:strVal val="visible"/>
                                      </p:to>
                                    </p:set>
                                    <p:animEffect transition="in" filter="blinds(horizontal)">
                                      <p:cBhvr>
                                        <p:cTn id="47" dur="500"/>
                                        <p:tgtEl>
                                          <p:spTgt spid="6146">
                                            <p:txEl>
                                              <p:pRg st="12" end="12"/>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6146">
                                            <p:txEl>
                                              <p:pRg st="13" end="13"/>
                                            </p:txEl>
                                          </p:spTgt>
                                        </p:tgtEl>
                                        <p:attrNameLst>
                                          <p:attrName>style.visibility</p:attrName>
                                        </p:attrNameLst>
                                      </p:cBhvr>
                                      <p:to>
                                        <p:strVal val="visible"/>
                                      </p:to>
                                    </p:set>
                                    <p:animEffect transition="in" filter="blinds(horizontal)">
                                      <p:cBhvr>
                                        <p:cTn id="52" dur="500"/>
                                        <p:tgtEl>
                                          <p:spTgt spid="6146">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build="p" bldLvl="5"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938EDDE9-8050-4EF8-8AD1-BAAB2B19BA84}"/>
              </a:ext>
            </a:extLst>
          </p:cNvPr>
          <p:cNvSpPr>
            <a:spLocks noGrp="1" noChangeArrowheads="1"/>
          </p:cNvSpPr>
          <p:nvPr>
            <p:ph type="body" idx="1"/>
          </p:nvPr>
        </p:nvSpPr>
        <p:spPr>
          <a:xfrm>
            <a:off x="533400" y="152400"/>
            <a:ext cx="8382000" cy="6553200"/>
          </a:xfrm>
        </p:spPr>
        <p:txBody>
          <a:bodyPr/>
          <a:lstStyle/>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5. Há regras onde o </a:t>
            </a:r>
            <a:r>
              <a:rPr lang="pt-BR" altLang="pt-BR" sz="2800" b="1" u="sng">
                <a:solidFill>
                  <a:srgbClr val="660033"/>
                </a:solidFill>
                <a:latin typeface="Verdana" panose="020B0604030504040204" pitchFamily="34" charset="0"/>
                <a:cs typeface="Times New Roman" panose="02020603050405020304" pitchFamily="18" charset="0"/>
              </a:rPr>
              <a:t>exemplo</a:t>
            </a:r>
            <a:r>
              <a:rPr lang="pt-BR" altLang="pt-BR" sz="2800" b="1">
                <a:latin typeface="Verdana" panose="020B0604030504040204" pitchFamily="34" charset="0"/>
                <a:cs typeface="Times New Roman" panose="02020603050405020304" pitchFamily="18" charset="0"/>
              </a:rPr>
              <a:t> de Cristo ou do escritor bíblico faz a exceção ou faz a própria regra.</a:t>
            </a:r>
          </a:p>
          <a:p>
            <a:pPr marL="609600" indent="-609600" algn="just">
              <a:lnSpc>
                <a:spcPct val="90000"/>
              </a:lnSpc>
              <a:buFontTx/>
              <a:buNone/>
            </a:pPr>
            <a:r>
              <a:rPr lang="pt-BR" altLang="pt-BR" sz="1400" b="1">
                <a:latin typeface="Verdana" panose="020B0604030504040204" pitchFamily="34" charset="0"/>
                <a:cs typeface="Times New Roman" panose="02020603050405020304" pitchFamily="18" charset="0"/>
              </a:rPr>
              <a:t> </a:t>
            </a: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5.1. </a:t>
            </a:r>
            <a:r>
              <a:rPr lang="pt-BR" altLang="pt-BR" sz="2800" b="1" u="sng">
                <a:solidFill>
                  <a:schemeClr val="accent2"/>
                </a:solidFill>
                <a:latin typeface="Verdana" panose="020B0604030504040204" pitchFamily="34" charset="0"/>
                <a:cs typeface="Times New Roman" panose="02020603050405020304" pitchFamily="18" charset="0"/>
              </a:rPr>
              <a:t>Êxodo 35:2</a:t>
            </a:r>
            <a:endParaRPr lang="pt-BR" altLang="pt-BR" sz="2800" b="1">
              <a:solidFill>
                <a:schemeClr val="accent2"/>
              </a:solidFill>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1400" b="1">
                <a:latin typeface="Verdana" panose="020B0604030504040204" pitchFamily="34" charset="0"/>
                <a:cs typeface="Times New Roman" panose="02020603050405020304" pitchFamily="18" charset="0"/>
              </a:rPr>
              <a:t> </a:t>
            </a: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5.1.1. </a:t>
            </a:r>
            <a:r>
              <a:rPr lang="pt-BR" altLang="pt-BR" sz="2800" b="1" u="sng">
                <a:solidFill>
                  <a:srgbClr val="336600"/>
                </a:solidFill>
                <a:latin typeface="Verdana" panose="020B0604030504040204" pitchFamily="34" charset="0"/>
                <a:cs typeface="Times New Roman" panose="02020603050405020304" pitchFamily="18" charset="0"/>
              </a:rPr>
              <a:t>S. Mateus 12:1-4 (Lev. 24:5-9)</a:t>
            </a:r>
            <a:endParaRPr lang="pt-BR" altLang="pt-BR" sz="2800" b="1">
              <a:solidFill>
                <a:srgbClr val="336600"/>
              </a:solidFill>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1800" b="1">
                <a:latin typeface="Verdana" panose="020B0604030504040204" pitchFamily="34" charset="0"/>
                <a:cs typeface="Times New Roman" panose="02020603050405020304" pitchFamily="18" charset="0"/>
              </a:rPr>
              <a:t> </a:t>
            </a: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5.1.2. </a:t>
            </a:r>
            <a:r>
              <a:rPr lang="pt-BR" altLang="pt-BR" sz="2800" b="1" u="sng">
                <a:solidFill>
                  <a:srgbClr val="FF3300"/>
                </a:solidFill>
                <a:latin typeface="Verdana" panose="020B0604030504040204" pitchFamily="34" charset="0"/>
                <a:cs typeface="Times New Roman" panose="02020603050405020304" pitchFamily="18" charset="0"/>
              </a:rPr>
              <a:t>S. Marcos 2:23 –26</a:t>
            </a:r>
            <a:endParaRPr lang="pt-BR" altLang="pt-BR" sz="2800" b="1">
              <a:solidFill>
                <a:srgbClr val="FF3300"/>
              </a:solidFill>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1600" b="1">
                <a:solidFill>
                  <a:srgbClr val="FF3300"/>
                </a:solidFill>
                <a:latin typeface="Verdana" panose="020B0604030504040204" pitchFamily="34" charset="0"/>
                <a:cs typeface="Times New Roman" panose="02020603050405020304" pitchFamily="18" charset="0"/>
              </a:rPr>
              <a:t> </a:t>
            </a: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5.1.3. </a:t>
            </a:r>
            <a:r>
              <a:rPr lang="pt-BR" altLang="pt-BR" sz="2800" b="1" u="sng">
                <a:solidFill>
                  <a:srgbClr val="990099"/>
                </a:solidFill>
                <a:latin typeface="Verdana" panose="020B0604030504040204" pitchFamily="34" charset="0"/>
                <a:cs typeface="Times New Roman" panose="02020603050405020304" pitchFamily="18" charset="0"/>
              </a:rPr>
              <a:t>S. Lucas 6:1-4</a:t>
            </a:r>
            <a:endParaRPr lang="pt-BR" altLang="pt-BR" sz="2800" b="1">
              <a:solidFill>
                <a:srgbClr val="990099"/>
              </a:solidFill>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Para compreender uma </a:t>
            </a:r>
            <a:r>
              <a:rPr lang="pt-BR" altLang="pt-BR" sz="2800" b="1" u="sng">
                <a:solidFill>
                  <a:srgbClr val="660033"/>
                </a:solidFill>
                <a:latin typeface="Verdana" panose="020B0604030504040204" pitchFamily="34" charset="0"/>
                <a:cs typeface="Times New Roman" panose="02020603050405020304" pitchFamily="18" charset="0"/>
              </a:rPr>
              <a:t>doutrina</a:t>
            </a:r>
            <a:r>
              <a:rPr lang="pt-BR" altLang="pt-BR" sz="2800" b="1">
                <a:latin typeface="Verdana" panose="020B0604030504040204" pitchFamily="34" charset="0"/>
                <a:cs typeface="Times New Roman" panose="02020603050405020304" pitchFamily="18" charset="0"/>
              </a:rPr>
              <a:t>, ou um </a:t>
            </a:r>
            <a:r>
              <a:rPr lang="pt-BR" altLang="pt-BR" sz="2800" b="1" u="sng">
                <a:solidFill>
                  <a:srgbClr val="006600"/>
                </a:solidFill>
                <a:latin typeface="Verdana" panose="020B0604030504040204" pitchFamily="34" charset="0"/>
                <a:cs typeface="Times New Roman" panose="02020603050405020304" pitchFamily="18" charset="0"/>
              </a:rPr>
              <a:t>tema bíblico</a:t>
            </a:r>
            <a:r>
              <a:rPr lang="pt-BR" altLang="pt-BR" sz="2800" b="1">
                <a:latin typeface="Verdana" panose="020B0604030504040204" pitchFamily="34" charset="0"/>
                <a:cs typeface="Times New Roman" panose="02020603050405020304" pitchFamily="18" charset="0"/>
              </a:rPr>
              <a:t>, temos que buscar </a:t>
            </a:r>
            <a:r>
              <a:rPr lang="pt-BR" altLang="pt-BR" sz="2800" b="1" u="sng">
                <a:solidFill>
                  <a:srgbClr val="FF3300"/>
                </a:solidFill>
                <a:latin typeface="Verdana" panose="020B0604030504040204" pitchFamily="34" charset="0"/>
                <a:cs typeface="Times New Roman" panose="02020603050405020304" pitchFamily="18" charset="0"/>
              </a:rPr>
              <a:t>todos</a:t>
            </a:r>
            <a:r>
              <a:rPr lang="pt-BR" altLang="pt-BR" sz="2800" b="1">
                <a:latin typeface="Verdana" panose="020B0604030504040204" pitchFamily="34" charset="0"/>
                <a:cs typeface="Times New Roman" panose="02020603050405020304" pitchFamily="18" charset="0"/>
              </a:rPr>
              <a:t> os </a:t>
            </a:r>
            <a:r>
              <a:rPr lang="pt-BR" altLang="pt-BR" sz="2800" b="1" u="sng">
                <a:solidFill>
                  <a:srgbClr val="003399"/>
                </a:solidFill>
                <a:latin typeface="Verdana" panose="020B0604030504040204" pitchFamily="34" charset="0"/>
                <a:cs typeface="Times New Roman" panose="02020603050405020304" pitchFamily="18" charset="0"/>
              </a:rPr>
              <a:t>textos possíveis</a:t>
            </a:r>
            <a:r>
              <a:rPr lang="pt-BR" altLang="pt-BR" sz="2800" b="1">
                <a:latin typeface="Verdana" panose="020B0604030504040204" pitchFamily="34" charset="0"/>
                <a:cs typeface="Times New Roman" panose="02020603050405020304" pitchFamily="18" charset="0"/>
              </a:rPr>
              <a:t> sobre o tema que se  deseja  conhecer.  Então</a:t>
            </a:r>
            <a:endParaRPr lang="pt-BR" altLang="pt-BR" sz="2400" b="1">
              <a:latin typeface="Verdan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170">
                                            <p:txEl>
                                              <p:pRg st="0" end="0"/>
                                            </p:txEl>
                                          </p:spTgt>
                                        </p:tgtEl>
                                        <p:attrNameLst>
                                          <p:attrName>style.visibility</p:attrName>
                                        </p:attrNameLst>
                                      </p:cBhvr>
                                      <p:to>
                                        <p:strVal val="visible"/>
                                      </p:to>
                                    </p:set>
                                    <p:animEffect transition="in" filter="blinds(horizontal)">
                                      <p:cBhvr>
                                        <p:cTn id="7" dur="500"/>
                                        <p:tgtEl>
                                          <p:spTgt spid="717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170">
                                            <p:txEl>
                                              <p:pRg st="1" end="1"/>
                                            </p:txEl>
                                          </p:spTgt>
                                        </p:tgtEl>
                                        <p:attrNameLst>
                                          <p:attrName>style.visibility</p:attrName>
                                        </p:attrNameLst>
                                      </p:cBhvr>
                                      <p:to>
                                        <p:strVal val="visible"/>
                                      </p:to>
                                    </p:set>
                                    <p:animEffect transition="in" filter="blinds(horizontal)">
                                      <p:cBhvr>
                                        <p:cTn id="12" dur="500"/>
                                        <p:tgtEl>
                                          <p:spTgt spid="717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170">
                                            <p:txEl>
                                              <p:pRg st="2" end="2"/>
                                            </p:txEl>
                                          </p:spTgt>
                                        </p:tgtEl>
                                        <p:attrNameLst>
                                          <p:attrName>style.visibility</p:attrName>
                                        </p:attrNameLst>
                                      </p:cBhvr>
                                      <p:to>
                                        <p:strVal val="visible"/>
                                      </p:to>
                                    </p:set>
                                    <p:animEffect transition="in" filter="blinds(horizontal)">
                                      <p:cBhvr>
                                        <p:cTn id="17" dur="500"/>
                                        <p:tgtEl>
                                          <p:spTgt spid="7170">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170">
                                            <p:txEl>
                                              <p:pRg st="3" end="3"/>
                                            </p:txEl>
                                          </p:spTgt>
                                        </p:tgtEl>
                                        <p:attrNameLst>
                                          <p:attrName>style.visibility</p:attrName>
                                        </p:attrNameLst>
                                      </p:cBhvr>
                                      <p:to>
                                        <p:strVal val="visible"/>
                                      </p:to>
                                    </p:set>
                                    <p:animEffect transition="in" filter="blinds(horizontal)">
                                      <p:cBhvr>
                                        <p:cTn id="22" dur="500"/>
                                        <p:tgtEl>
                                          <p:spTgt spid="7170">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7170">
                                            <p:txEl>
                                              <p:pRg st="4" end="4"/>
                                            </p:txEl>
                                          </p:spTgt>
                                        </p:tgtEl>
                                        <p:attrNameLst>
                                          <p:attrName>style.visibility</p:attrName>
                                        </p:attrNameLst>
                                      </p:cBhvr>
                                      <p:to>
                                        <p:strVal val="visible"/>
                                      </p:to>
                                    </p:set>
                                    <p:animEffect transition="in" filter="blinds(horizontal)">
                                      <p:cBhvr>
                                        <p:cTn id="27" dur="500"/>
                                        <p:tgtEl>
                                          <p:spTgt spid="7170">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7170">
                                            <p:txEl>
                                              <p:pRg st="5" end="5"/>
                                            </p:txEl>
                                          </p:spTgt>
                                        </p:tgtEl>
                                        <p:attrNameLst>
                                          <p:attrName>style.visibility</p:attrName>
                                        </p:attrNameLst>
                                      </p:cBhvr>
                                      <p:to>
                                        <p:strVal val="visible"/>
                                      </p:to>
                                    </p:set>
                                    <p:animEffect transition="in" filter="blinds(horizontal)">
                                      <p:cBhvr>
                                        <p:cTn id="32" dur="500"/>
                                        <p:tgtEl>
                                          <p:spTgt spid="7170">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7170">
                                            <p:txEl>
                                              <p:pRg st="6" end="6"/>
                                            </p:txEl>
                                          </p:spTgt>
                                        </p:tgtEl>
                                        <p:attrNameLst>
                                          <p:attrName>style.visibility</p:attrName>
                                        </p:attrNameLst>
                                      </p:cBhvr>
                                      <p:to>
                                        <p:strVal val="visible"/>
                                      </p:to>
                                    </p:set>
                                    <p:animEffect transition="in" filter="blinds(horizontal)">
                                      <p:cBhvr>
                                        <p:cTn id="37" dur="500"/>
                                        <p:tgtEl>
                                          <p:spTgt spid="7170">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7170">
                                            <p:txEl>
                                              <p:pRg st="7" end="7"/>
                                            </p:txEl>
                                          </p:spTgt>
                                        </p:tgtEl>
                                        <p:attrNameLst>
                                          <p:attrName>style.visibility</p:attrName>
                                        </p:attrNameLst>
                                      </p:cBhvr>
                                      <p:to>
                                        <p:strVal val="visible"/>
                                      </p:to>
                                    </p:set>
                                    <p:animEffect transition="in" filter="blinds(horizontal)">
                                      <p:cBhvr>
                                        <p:cTn id="42" dur="500"/>
                                        <p:tgtEl>
                                          <p:spTgt spid="7170">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7170">
                                            <p:txEl>
                                              <p:pRg st="8" end="8"/>
                                            </p:txEl>
                                          </p:spTgt>
                                        </p:tgtEl>
                                        <p:attrNameLst>
                                          <p:attrName>style.visibility</p:attrName>
                                        </p:attrNameLst>
                                      </p:cBhvr>
                                      <p:to>
                                        <p:strVal val="visible"/>
                                      </p:to>
                                    </p:set>
                                    <p:animEffect transition="in" filter="blinds(horizontal)">
                                      <p:cBhvr>
                                        <p:cTn id="47" dur="500"/>
                                        <p:tgtEl>
                                          <p:spTgt spid="7170">
                                            <p:txEl>
                                              <p:pRg st="8" end="8"/>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7170">
                                            <p:txEl>
                                              <p:pRg st="9" end="9"/>
                                            </p:txEl>
                                          </p:spTgt>
                                        </p:tgtEl>
                                        <p:attrNameLst>
                                          <p:attrName>style.visibility</p:attrName>
                                        </p:attrNameLst>
                                      </p:cBhvr>
                                      <p:to>
                                        <p:strVal val="visible"/>
                                      </p:to>
                                    </p:set>
                                    <p:animEffect transition="in" filter="blinds(horizontal)">
                                      <p:cBhvr>
                                        <p:cTn id="52" dur="500"/>
                                        <p:tgtEl>
                                          <p:spTgt spid="7170">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build="p" bldLvl="5"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170DDD74-5FEE-440E-BFB5-BDA807750353}"/>
              </a:ext>
            </a:extLst>
          </p:cNvPr>
          <p:cNvSpPr>
            <a:spLocks noGrp="1" noChangeArrowheads="1"/>
          </p:cNvSpPr>
          <p:nvPr>
            <p:ph type="body" idx="1"/>
          </p:nvPr>
        </p:nvSpPr>
        <p:spPr>
          <a:xfrm>
            <a:off x="533400" y="152400"/>
            <a:ext cx="8382000" cy="6553200"/>
          </a:xfrm>
        </p:spPr>
        <p:txBody>
          <a:bodyPr/>
          <a:lstStyle/>
          <a:p>
            <a:pPr marL="609600" indent="-609600" algn="just">
              <a:buFontTx/>
              <a:buNone/>
            </a:pPr>
            <a:r>
              <a:rPr lang="pt-BR" altLang="pt-BR" sz="2800" b="1">
                <a:latin typeface="Verdana" panose="020B0604030504040204" pitchFamily="34" charset="0"/>
                <a:cs typeface="Times New Roman" panose="02020603050405020304" pitchFamily="18" charset="0"/>
              </a:rPr>
              <a:t>	deixa-se que cada palavra exerça sua própria influência; e se podemos elaborar sua explicação </a:t>
            </a:r>
            <a:r>
              <a:rPr lang="pt-BR" altLang="pt-BR" sz="2800" b="1" u="sng">
                <a:solidFill>
                  <a:srgbClr val="FF3300"/>
                </a:solidFill>
                <a:latin typeface="Verdana" panose="020B0604030504040204" pitchFamily="34" charset="0"/>
                <a:cs typeface="Times New Roman" panose="02020603050405020304" pitchFamily="18" charset="0"/>
              </a:rPr>
              <a:t>sem contradições</a:t>
            </a:r>
            <a:r>
              <a:rPr lang="pt-BR" altLang="pt-BR" sz="2800" b="1">
                <a:latin typeface="Verdana" panose="020B0604030504040204" pitchFamily="34" charset="0"/>
                <a:cs typeface="Times New Roman" panose="02020603050405020304" pitchFamily="18" charset="0"/>
              </a:rPr>
              <a:t>, não poderemos estar em erros. </a:t>
            </a:r>
          </a:p>
          <a:p>
            <a:pPr marL="609600" indent="-609600" algn="just">
              <a:buFontTx/>
              <a:buNone/>
            </a:pPr>
            <a:endParaRPr lang="pt-BR" altLang="pt-BR" sz="900" b="1">
              <a:latin typeface="Verdana" panose="020B0604030504040204" pitchFamily="34" charset="0"/>
              <a:cs typeface="Times New Roman" panose="02020603050405020304" pitchFamily="18" charset="0"/>
            </a:endParaRPr>
          </a:p>
          <a:p>
            <a:pPr marL="609600" indent="-609600" algn="just">
              <a:buFontTx/>
              <a:buNone/>
            </a:pPr>
            <a:r>
              <a:rPr lang="pt-BR" altLang="pt-BR" sz="2800" b="1">
                <a:solidFill>
                  <a:srgbClr val="008080"/>
                </a:solidFill>
                <a:effectLst>
                  <a:outerShdw blurRad="38100" dist="38100" dir="2700000" algn="tl">
                    <a:srgbClr val="C0C0C0"/>
                  </a:outerShdw>
                </a:effectLst>
                <a:latin typeface="Verdana" panose="020B0604030504040204" pitchFamily="34" charset="0"/>
                <a:cs typeface="Times New Roman" panose="02020603050405020304" pitchFamily="18" charset="0"/>
              </a:rPr>
              <a:t> II -  </a:t>
            </a:r>
            <a:r>
              <a:rPr lang="pt-BR" altLang="pt-BR" sz="2800" b="1" u="sng">
                <a:solidFill>
                  <a:srgbClr val="008080"/>
                </a:solidFill>
                <a:effectLst>
                  <a:outerShdw blurRad="38100" dist="38100" dir="2700000" algn="tl">
                    <a:srgbClr val="C0C0C0"/>
                  </a:outerShdw>
                </a:effectLst>
                <a:latin typeface="Verdana" panose="020B0604030504040204" pitchFamily="34" charset="0"/>
                <a:cs typeface="Times New Roman" panose="02020603050405020304" pitchFamily="18" charset="0"/>
              </a:rPr>
              <a:t>ATITUDES NA ORAÇÃO BASEADAS NA  BÍBLIA</a:t>
            </a:r>
            <a:endParaRPr lang="pt-BR" altLang="pt-BR" sz="2800" b="1">
              <a:solidFill>
                <a:srgbClr val="008080"/>
              </a:solidFill>
              <a:effectLst>
                <a:outerShdw blurRad="38100" dist="38100" dir="2700000" algn="tl">
                  <a:srgbClr val="C0C0C0"/>
                </a:outerShdw>
              </a:effectLst>
              <a:latin typeface="Verdana" panose="020B0604030504040204" pitchFamily="34" charset="0"/>
              <a:cs typeface="Times New Roman" panose="02020603050405020304" pitchFamily="18" charset="0"/>
            </a:endParaRPr>
          </a:p>
          <a:p>
            <a:pPr marL="609600" indent="-609600" algn="just">
              <a:buFontTx/>
              <a:buNone/>
            </a:pPr>
            <a:r>
              <a:rPr lang="pt-BR" altLang="pt-BR" sz="1400" b="1">
                <a:latin typeface="Verdana" panose="020B0604030504040204" pitchFamily="34" charset="0"/>
                <a:cs typeface="Times New Roman" panose="02020603050405020304" pitchFamily="18" charset="0"/>
              </a:rPr>
              <a:t>     </a:t>
            </a:r>
          </a:p>
          <a:p>
            <a:pPr marL="609600" indent="-609600" algn="just">
              <a:buFontTx/>
              <a:buNone/>
            </a:pPr>
            <a:r>
              <a:rPr lang="pt-BR" altLang="pt-BR" sz="2800" b="1">
                <a:latin typeface="Verdana" panose="020B0604030504040204" pitchFamily="34" charset="0"/>
                <a:cs typeface="Times New Roman" panose="02020603050405020304" pitchFamily="18" charset="0"/>
              </a:rPr>
              <a:t>	1.  Oração  ajoelhados:</a:t>
            </a:r>
          </a:p>
          <a:p>
            <a:pPr marL="609600" indent="-609600" algn="just">
              <a:buFontTx/>
              <a:buNone/>
            </a:pPr>
            <a:r>
              <a:rPr lang="pt-BR" altLang="pt-BR" sz="1000" b="1">
                <a:latin typeface="Verdana" panose="020B0604030504040204" pitchFamily="34" charset="0"/>
                <a:cs typeface="Times New Roman" panose="02020603050405020304" pitchFamily="18" charset="0"/>
              </a:rPr>
              <a:t> </a:t>
            </a:r>
          </a:p>
          <a:p>
            <a:pPr marL="609600" indent="-609600" algn="just">
              <a:buFontTx/>
              <a:buNone/>
            </a:pPr>
            <a:r>
              <a:rPr lang="pt-BR" altLang="pt-BR" sz="2800" b="1">
                <a:latin typeface="Verdana" panose="020B0604030504040204" pitchFamily="34" charset="0"/>
                <a:cs typeface="Times New Roman" panose="02020603050405020304" pitchFamily="18" charset="0"/>
              </a:rPr>
              <a:t>		  1.1. </a:t>
            </a:r>
            <a:r>
              <a:rPr lang="pt-BR" altLang="pt-BR" sz="2800" b="1">
                <a:cs typeface="Times New Roman" panose="02020603050405020304" pitchFamily="18" charset="0"/>
              </a:rPr>
              <a:t> </a:t>
            </a:r>
            <a:r>
              <a:rPr lang="pt-BR" altLang="pt-BR" sz="2800" b="1" u="sng">
                <a:solidFill>
                  <a:srgbClr val="FF3300"/>
                </a:solidFill>
                <a:latin typeface="Verdana" panose="020B0604030504040204" pitchFamily="34" charset="0"/>
                <a:cs typeface="Times New Roman" panose="02020603050405020304" pitchFamily="18" charset="0"/>
              </a:rPr>
              <a:t>I Reis 8:54 </a:t>
            </a:r>
            <a:r>
              <a:rPr lang="pt-BR" altLang="pt-BR" sz="2800" b="1">
                <a:solidFill>
                  <a:srgbClr val="FF3300"/>
                </a:solidFill>
                <a:latin typeface="Verdana" panose="020B0604030504040204" pitchFamily="34" charset="0"/>
                <a:cs typeface="Times New Roman" panose="02020603050405020304" pitchFamily="18" charset="0"/>
              </a:rPr>
              <a:t>-  Salomão</a:t>
            </a:r>
          </a:p>
          <a:p>
            <a:pPr marL="609600" indent="-609600" algn="just">
              <a:buFontTx/>
              <a:buNone/>
            </a:pPr>
            <a:r>
              <a:rPr lang="pt-BR" altLang="pt-BR" sz="1600" b="1">
                <a:latin typeface="Verdana" panose="020B0604030504040204" pitchFamily="34" charset="0"/>
                <a:cs typeface="Times New Roman" panose="02020603050405020304" pitchFamily="18" charset="0"/>
              </a:rPr>
              <a:t> </a:t>
            </a:r>
          </a:p>
          <a:p>
            <a:pPr marL="609600" indent="-609600" algn="just">
              <a:buFontTx/>
              <a:buNone/>
            </a:pPr>
            <a:r>
              <a:rPr lang="pt-BR" altLang="pt-BR" sz="2800" b="1">
                <a:latin typeface="Verdana" panose="020B0604030504040204" pitchFamily="34" charset="0"/>
                <a:cs typeface="Times New Roman" panose="02020603050405020304" pitchFamily="18" charset="0"/>
              </a:rPr>
              <a:t>		  1.2. </a:t>
            </a:r>
            <a:r>
              <a:rPr lang="pt-BR" altLang="pt-BR" sz="2800" b="1">
                <a:cs typeface="Times New Roman" panose="02020603050405020304" pitchFamily="18" charset="0"/>
              </a:rPr>
              <a:t> </a:t>
            </a:r>
            <a:r>
              <a:rPr lang="pt-BR" altLang="pt-BR" sz="2800" b="1" u="sng">
                <a:solidFill>
                  <a:srgbClr val="CC6600"/>
                </a:solidFill>
                <a:latin typeface="Verdana" panose="020B0604030504040204" pitchFamily="34" charset="0"/>
                <a:cs typeface="Times New Roman" panose="02020603050405020304" pitchFamily="18" charset="0"/>
              </a:rPr>
              <a:t>Daniel 6:10 </a:t>
            </a:r>
            <a:r>
              <a:rPr lang="pt-BR" altLang="pt-BR" sz="2800" b="1">
                <a:solidFill>
                  <a:srgbClr val="CC6600"/>
                </a:solidFill>
                <a:latin typeface="Verdana" panose="020B0604030504040204" pitchFamily="34" charset="0"/>
                <a:cs typeface="Times New Roman" panose="02020603050405020304" pitchFamily="18" charset="0"/>
              </a:rPr>
              <a:t>-  Daniel</a:t>
            </a:r>
          </a:p>
          <a:p>
            <a:pPr marL="609600" indent="-609600" algn="just">
              <a:buFontTx/>
              <a:buNone/>
            </a:pPr>
            <a:r>
              <a:rPr lang="pt-BR" altLang="pt-BR" sz="1600" b="1">
                <a:latin typeface="Verdana" panose="020B0604030504040204" pitchFamily="34" charset="0"/>
                <a:cs typeface="Times New Roman" panose="02020603050405020304" pitchFamily="18" charset="0"/>
              </a:rPr>
              <a:t> </a:t>
            </a:r>
          </a:p>
          <a:p>
            <a:pPr marL="609600" indent="-609600" algn="just">
              <a:buFontTx/>
              <a:buNone/>
            </a:pPr>
            <a:r>
              <a:rPr lang="pt-BR" altLang="pt-BR" sz="2800" b="1">
                <a:latin typeface="Verdana" panose="020B0604030504040204" pitchFamily="34" charset="0"/>
                <a:cs typeface="Times New Roman" panose="02020603050405020304" pitchFamily="18" charset="0"/>
              </a:rPr>
              <a:t>	  	  1.3. </a:t>
            </a:r>
            <a:r>
              <a:rPr lang="pt-BR" altLang="pt-BR" sz="2800" b="1" u="sng">
                <a:solidFill>
                  <a:schemeClr val="accent2"/>
                </a:solidFill>
                <a:latin typeface="Verdana" panose="020B0604030504040204" pitchFamily="34" charset="0"/>
                <a:cs typeface="Times New Roman" panose="02020603050405020304" pitchFamily="18" charset="0"/>
              </a:rPr>
              <a:t>São Lucas 22:41</a:t>
            </a:r>
            <a:r>
              <a:rPr lang="pt-BR" altLang="pt-BR" sz="2800" b="1">
                <a:solidFill>
                  <a:schemeClr val="accent2"/>
                </a:solidFill>
                <a:latin typeface="Verdana" panose="020B0604030504040204" pitchFamily="34" charset="0"/>
                <a:cs typeface="Times New Roman" panose="02020603050405020304" pitchFamily="18" charset="0"/>
              </a:rPr>
              <a:t> – Jesus</a:t>
            </a:r>
            <a:r>
              <a:rPr lang="pt-BR" altLang="pt-BR" sz="2800" b="1">
                <a:latin typeface="Verdana" panose="020B0604030504040204" pitchFamily="34" charset="0"/>
                <a:cs typeface="Times New Roman" panose="02020603050405020304"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194">
                                            <p:txEl>
                                              <p:pRg st="0" end="0"/>
                                            </p:txEl>
                                          </p:spTgt>
                                        </p:tgtEl>
                                        <p:attrNameLst>
                                          <p:attrName>style.visibility</p:attrName>
                                        </p:attrNameLst>
                                      </p:cBhvr>
                                      <p:to>
                                        <p:strVal val="visible"/>
                                      </p:to>
                                    </p:set>
                                    <p:animEffect transition="in" filter="blinds(horizontal)">
                                      <p:cBhvr>
                                        <p:cTn id="7" dur="500"/>
                                        <p:tgtEl>
                                          <p:spTgt spid="819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194">
                                            <p:txEl>
                                              <p:pRg st="2" end="2"/>
                                            </p:txEl>
                                          </p:spTgt>
                                        </p:tgtEl>
                                        <p:attrNameLst>
                                          <p:attrName>style.visibility</p:attrName>
                                        </p:attrNameLst>
                                      </p:cBhvr>
                                      <p:to>
                                        <p:strVal val="visible"/>
                                      </p:to>
                                    </p:set>
                                    <p:animEffect transition="in" filter="blinds(horizontal)">
                                      <p:cBhvr>
                                        <p:cTn id="12" dur="500"/>
                                        <p:tgtEl>
                                          <p:spTgt spid="8194">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194">
                                            <p:txEl>
                                              <p:pRg st="3" end="3"/>
                                            </p:txEl>
                                          </p:spTgt>
                                        </p:tgtEl>
                                        <p:attrNameLst>
                                          <p:attrName>style.visibility</p:attrName>
                                        </p:attrNameLst>
                                      </p:cBhvr>
                                      <p:to>
                                        <p:strVal val="visible"/>
                                      </p:to>
                                    </p:set>
                                    <p:animEffect transition="in" filter="blinds(horizontal)">
                                      <p:cBhvr>
                                        <p:cTn id="17" dur="500"/>
                                        <p:tgtEl>
                                          <p:spTgt spid="8194">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194">
                                            <p:txEl>
                                              <p:pRg st="4" end="4"/>
                                            </p:txEl>
                                          </p:spTgt>
                                        </p:tgtEl>
                                        <p:attrNameLst>
                                          <p:attrName>style.visibility</p:attrName>
                                        </p:attrNameLst>
                                      </p:cBhvr>
                                      <p:to>
                                        <p:strVal val="visible"/>
                                      </p:to>
                                    </p:set>
                                    <p:animEffect transition="in" filter="blinds(horizontal)">
                                      <p:cBhvr>
                                        <p:cTn id="22" dur="500"/>
                                        <p:tgtEl>
                                          <p:spTgt spid="8194">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8194">
                                            <p:txEl>
                                              <p:pRg st="5" end="5"/>
                                            </p:txEl>
                                          </p:spTgt>
                                        </p:tgtEl>
                                        <p:attrNameLst>
                                          <p:attrName>style.visibility</p:attrName>
                                        </p:attrNameLst>
                                      </p:cBhvr>
                                      <p:to>
                                        <p:strVal val="visible"/>
                                      </p:to>
                                    </p:set>
                                    <p:animEffect transition="in" filter="blinds(horizontal)">
                                      <p:cBhvr>
                                        <p:cTn id="27" dur="500"/>
                                        <p:tgtEl>
                                          <p:spTgt spid="8194">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8194">
                                            <p:txEl>
                                              <p:pRg st="6" end="6"/>
                                            </p:txEl>
                                          </p:spTgt>
                                        </p:tgtEl>
                                        <p:attrNameLst>
                                          <p:attrName>style.visibility</p:attrName>
                                        </p:attrNameLst>
                                      </p:cBhvr>
                                      <p:to>
                                        <p:strVal val="visible"/>
                                      </p:to>
                                    </p:set>
                                    <p:animEffect transition="in" filter="blinds(horizontal)">
                                      <p:cBhvr>
                                        <p:cTn id="32" dur="500"/>
                                        <p:tgtEl>
                                          <p:spTgt spid="8194">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8194">
                                            <p:txEl>
                                              <p:pRg st="7" end="7"/>
                                            </p:txEl>
                                          </p:spTgt>
                                        </p:tgtEl>
                                        <p:attrNameLst>
                                          <p:attrName>style.visibility</p:attrName>
                                        </p:attrNameLst>
                                      </p:cBhvr>
                                      <p:to>
                                        <p:strVal val="visible"/>
                                      </p:to>
                                    </p:set>
                                    <p:animEffect transition="in" filter="blinds(horizontal)">
                                      <p:cBhvr>
                                        <p:cTn id="37" dur="500"/>
                                        <p:tgtEl>
                                          <p:spTgt spid="8194">
                                            <p:txEl>
                                              <p:pRg st="7" end="7"/>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8194">
                                            <p:txEl>
                                              <p:pRg st="8" end="8"/>
                                            </p:txEl>
                                          </p:spTgt>
                                        </p:tgtEl>
                                        <p:attrNameLst>
                                          <p:attrName>style.visibility</p:attrName>
                                        </p:attrNameLst>
                                      </p:cBhvr>
                                      <p:to>
                                        <p:strVal val="visible"/>
                                      </p:to>
                                    </p:set>
                                    <p:animEffect transition="in" filter="blinds(horizontal)">
                                      <p:cBhvr>
                                        <p:cTn id="42" dur="500"/>
                                        <p:tgtEl>
                                          <p:spTgt spid="8194">
                                            <p:txEl>
                                              <p:pRg st="8" end="8"/>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8194">
                                            <p:txEl>
                                              <p:pRg st="9" end="9"/>
                                            </p:txEl>
                                          </p:spTgt>
                                        </p:tgtEl>
                                        <p:attrNameLst>
                                          <p:attrName>style.visibility</p:attrName>
                                        </p:attrNameLst>
                                      </p:cBhvr>
                                      <p:to>
                                        <p:strVal val="visible"/>
                                      </p:to>
                                    </p:set>
                                    <p:animEffect transition="in" filter="blinds(horizontal)">
                                      <p:cBhvr>
                                        <p:cTn id="47" dur="500"/>
                                        <p:tgtEl>
                                          <p:spTgt spid="8194">
                                            <p:txEl>
                                              <p:pRg st="9" end="9"/>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8194">
                                            <p:txEl>
                                              <p:pRg st="10" end="10"/>
                                            </p:txEl>
                                          </p:spTgt>
                                        </p:tgtEl>
                                        <p:attrNameLst>
                                          <p:attrName>style.visibility</p:attrName>
                                        </p:attrNameLst>
                                      </p:cBhvr>
                                      <p:to>
                                        <p:strVal val="visible"/>
                                      </p:to>
                                    </p:set>
                                    <p:animEffect transition="in" filter="blinds(horizontal)">
                                      <p:cBhvr>
                                        <p:cTn id="52" dur="500"/>
                                        <p:tgtEl>
                                          <p:spTgt spid="8194">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build="p" bldLvl="5"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370100C2-DDB1-44AC-8944-00F50E78B13C}"/>
              </a:ext>
            </a:extLst>
          </p:cNvPr>
          <p:cNvSpPr>
            <a:spLocks noGrp="1" noChangeArrowheads="1"/>
          </p:cNvSpPr>
          <p:nvPr>
            <p:ph type="body" idx="1"/>
          </p:nvPr>
        </p:nvSpPr>
        <p:spPr>
          <a:xfrm>
            <a:off x="533400" y="152400"/>
            <a:ext cx="8382000" cy="6553200"/>
          </a:xfrm>
        </p:spPr>
        <p:txBody>
          <a:bodyPr/>
          <a:lstStyle/>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1.4. </a:t>
            </a:r>
            <a:r>
              <a:rPr lang="pt-BR" altLang="pt-BR" sz="2800" b="1">
                <a:cs typeface="Times New Roman" panose="02020603050405020304" pitchFamily="18" charset="0"/>
              </a:rPr>
              <a:t> </a:t>
            </a:r>
            <a:r>
              <a:rPr lang="pt-BR" altLang="pt-BR" sz="2800" b="1" u="sng">
                <a:solidFill>
                  <a:srgbClr val="FF3300"/>
                </a:solidFill>
                <a:latin typeface="Verdana" panose="020B0604030504040204" pitchFamily="34" charset="0"/>
                <a:cs typeface="Times New Roman" panose="02020603050405020304" pitchFamily="18" charset="0"/>
              </a:rPr>
              <a:t>Atos 20:36</a:t>
            </a:r>
            <a:r>
              <a:rPr lang="pt-BR" altLang="pt-BR" sz="2800" b="1">
                <a:latin typeface="Verdana" panose="020B0604030504040204" pitchFamily="34" charset="0"/>
                <a:cs typeface="Times New Roman" panose="02020603050405020304" pitchFamily="18" charset="0"/>
              </a:rPr>
              <a:t> -  Paulo e os presbíteros de Éfeso, em Mileto.</a:t>
            </a:r>
          </a:p>
          <a:p>
            <a:pPr marL="609600" indent="-609600" algn="just">
              <a:lnSpc>
                <a:spcPct val="90000"/>
              </a:lnSpc>
              <a:buFontTx/>
              <a:buNone/>
            </a:pPr>
            <a:r>
              <a:rPr lang="pt-BR" altLang="pt-BR" sz="1000" b="1">
                <a:latin typeface="Verdana" panose="020B0604030504040204" pitchFamily="34" charset="0"/>
                <a:cs typeface="Times New Roman" panose="02020603050405020304" pitchFamily="18" charset="0"/>
              </a:rPr>
              <a:t> </a:t>
            </a: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1.5. Ajoelhar-se é uma excelente posição para orar. Posso até afirmar que é a melhor posição para oração. </a:t>
            </a:r>
          </a:p>
          <a:p>
            <a:pPr marL="609600" indent="-609600" algn="just">
              <a:lnSpc>
                <a:spcPct val="90000"/>
              </a:lnSpc>
              <a:buFontTx/>
              <a:buNone/>
            </a:pPr>
            <a:endParaRPr lang="pt-BR" altLang="pt-BR" sz="900" b="1">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2. Oração em pé: </a:t>
            </a:r>
          </a:p>
          <a:p>
            <a:pPr marL="609600" indent="-609600" algn="just">
              <a:lnSpc>
                <a:spcPct val="90000"/>
              </a:lnSpc>
              <a:buFontTx/>
              <a:buNone/>
            </a:pPr>
            <a:r>
              <a:rPr lang="pt-BR" altLang="pt-BR" sz="1400" b="1">
                <a:latin typeface="Verdana" panose="020B0604030504040204" pitchFamily="34" charset="0"/>
                <a:cs typeface="Times New Roman" panose="02020603050405020304" pitchFamily="18" charset="0"/>
              </a:rPr>
              <a:t> </a:t>
            </a: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2.1. </a:t>
            </a:r>
            <a:r>
              <a:rPr lang="pt-BR" altLang="pt-BR" sz="2800" b="1" u="sng">
                <a:solidFill>
                  <a:srgbClr val="006600"/>
                </a:solidFill>
                <a:latin typeface="Verdana" panose="020B0604030504040204" pitchFamily="34" charset="0"/>
                <a:cs typeface="Times New Roman" panose="02020603050405020304" pitchFamily="18" charset="0"/>
              </a:rPr>
              <a:t>I Reis 8:14 e II Crônicas 6:3</a:t>
            </a:r>
            <a:r>
              <a:rPr lang="pt-BR" altLang="pt-BR" sz="2800" b="1" u="sng">
                <a:latin typeface="Verdana" panose="020B0604030504040204" pitchFamily="34" charset="0"/>
                <a:cs typeface="Times New Roman" panose="02020603050405020304" pitchFamily="18" charset="0"/>
              </a:rPr>
              <a:t> - </a:t>
            </a:r>
            <a:r>
              <a:rPr lang="pt-BR" altLang="pt-BR" sz="2800" b="1">
                <a:latin typeface="Verdana" panose="020B0604030504040204" pitchFamily="34" charset="0"/>
                <a:cs typeface="Times New Roman" panose="02020603050405020304" pitchFamily="18" charset="0"/>
              </a:rPr>
              <a:t>Congregação de Israel </a:t>
            </a:r>
            <a:r>
              <a:rPr lang="pt-BR" altLang="pt-BR" sz="2800" b="1" u="sng">
                <a:solidFill>
                  <a:srgbClr val="9900CC"/>
                </a:solidFill>
                <a:latin typeface="Verdana" panose="020B0604030504040204" pitchFamily="34" charset="0"/>
                <a:cs typeface="Times New Roman" panose="02020603050405020304" pitchFamily="18" charset="0"/>
              </a:rPr>
              <a:t>em pé</a:t>
            </a:r>
            <a:r>
              <a:rPr lang="pt-BR" altLang="pt-BR" sz="2800" b="1" u="sng">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durante a benção .</a:t>
            </a:r>
          </a:p>
          <a:p>
            <a:pPr marL="609600" indent="-609600" algn="just">
              <a:lnSpc>
                <a:spcPct val="90000"/>
              </a:lnSpc>
              <a:buFontTx/>
              <a:buNone/>
            </a:pPr>
            <a:r>
              <a:rPr lang="pt-BR" altLang="pt-BR" sz="1000" b="1">
                <a:latin typeface="Verdana" panose="020B0604030504040204" pitchFamily="34" charset="0"/>
                <a:cs typeface="Times New Roman" panose="02020603050405020304" pitchFamily="18" charset="0"/>
              </a:rPr>
              <a:t> </a:t>
            </a: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2.2. </a:t>
            </a:r>
            <a:r>
              <a:rPr lang="pt-BR" altLang="pt-BR" sz="2800" b="1" u="sng">
                <a:solidFill>
                  <a:schemeClr val="accent2"/>
                </a:solidFill>
                <a:latin typeface="Verdana" panose="020B0604030504040204" pitchFamily="34" charset="0"/>
                <a:cs typeface="Times New Roman" panose="02020603050405020304" pitchFamily="18" charset="0"/>
              </a:rPr>
              <a:t>I Reis 8:55</a:t>
            </a:r>
            <a:r>
              <a:rPr lang="pt-BR" altLang="pt-BR" sz="2800" b="1" u="sng">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 </a:t>
            </a:r>
            <a:r>
              <a:rPr lang="pt-BR" altLang="pt-BR" sz="2800" b="1" u="sng">
                <a:solidFill>
                  <a:srgbClr val="FF3300"/>
                </a:solidFill>
                <a:latin typeface="Verdana" panose="020B0604030504040204" pitchFamily="34" charset="0"/>
                <a:cs typeface="Times New Roman" panose="02020603050405020304" pitchFamily="18" charset="0"/>
              </a:rPr>
              <a:t>Salomão</a:t>
            </a:r>
            <a:r>
              <a:rPr lang="pt-BR" altLang="pt-BR" sz="2800" b="1">
                <a:latin typeface="Verdana" panose="020B0604030504040204" pitchFamily="34" charset="0"/>
                <a:cs typeface="Times New Roman" panose="02020603050405020304" pitchFamily="18" charset="0"/>
              </a:rPr>
              <a:t> em pé abençoando a congregação de Israel.</a:t>
            </a:r>
          </a:p>
          <a:p>
            <a:pPr marL="609600" indent="-609600" algn="just">
              <a:lnSpc>
                <a:spcPct val="90000"/>
              </a:lnSpc>
              <a:buFontTx/>
              <a:buNone/>
            </a:pPr>
            <a:r>
              <a:rPr lang="pt-BR" altLang="pt-BR" sz="1000" b="1">
                <a:latin typeface="Verdana" panose="020B0604030504040204" pitchFamily="34" charset="0"/>
                <a:cs typeface="Times New Roman" panose="02020603050405020304" pitchFamily="18" charset="0"/>
              </a:rPr>
              <a:t> </a:t>
            </a: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2.3. </a:t>
            </a:r>
            <a:r>
              <a:rPr lang="pt-BR" altLang="pt-BR" sz="2800" b="1" u="sng">
                <a:solidFill>
                  <a:srgbClr val="660033"/>
                </a:solidFill>
                <a:latin typeface="Verdana" panose="020B0604030504040204" pitchFamily="34" charset="0"/>
                <a:cs typeface="Times New Roman" panose="02020603050405020304" pitchFamily="18" charset="0"/>
              </a:rPr>
              <a:t>II Crônicas 20:5-13</a:t>
            </a:r>
            <a:r>
              <a:rPr lang="pt-BR" altLang="pt-BR" sz="2800" b="1">
                <a:latin typeface="Verdana" panose="020B0604030504040204" pitchFamily="34" charset="0"/>
                <a:cs typeface="Times New Roman" panose="02020603050405020304" pitchFamily="18" charset="0"/>
              </a:rPr>
              <a:t>- O Rei Josafá ora a Deus </a:t>
            </a:r>
            <a:r>
              <a:rPr lang="pt-BR" altLang="pt-BR" sz="2800" b="1" u="sng">
                <a:solidFill>
                  <a:srgbClr val="008080"/>
                </a:solidFill>
                <a:latin typeface="Verdana" panose="020B0604030504040204" pitchFamily="34" charset="0"/>
                <a:cs typeface="Times New Roman" panose="02020603050405020304" pitchFamily="18" charset="0"/>
              </a:rPr>
              <a:t>em pé</a:t>
            </a:r>
            <a:r>
              <a:rPr lang="pt-BR" altLang="pt-BR" sz="2800" b="1">
                <a:latin typeface="Verdana" panose="020B0604030504040204" pitchFamily="34" charset="0"/>
                <a:cs typeface="Times New Roman" panose="02020603050405020304" pitchFamily="18" charset="0"/>
              </a:rPr>
              <a:t> na casa do Senhor...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218">
                                            <p:txEl>
                                              <p:pRg st="0" end="0"/>
                                            </p:txEl>
                                          </p:spTgt>
                                        </p:tgtEl>
                                        <p:attrNameLst>
                                          <p:attrName>style.visibility</p:attrName>
                                        </p:attrNameLst>
                                      </p:cBhvr>
                                      <p:to>
                                        <p:strVal val="visible"/>
                                      </p:to>
                                    </p:set>
                                    <p:animEffect transition="in" filter="blinds(horizontal)">
                                      <p:cBhvr>
                                        <p:cTn id="7" dur="500"/>
                                        <p:tgtEl>
                                          <p:spTgt spid="921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218">
                                            <p:txEl>
                                              <p:pRg st="1" end="1"/>
                                            </p:txEl>
                                          </p:spTgt>
                                        </p:tgtEl>
                                        <p:attrNameLst>
                                          <p:attrName>style.visibility</p:attrName>
                                        </p:attrNameLst>
                                      </p:cBhvr>
                                      <p:to>
                                        <p:strVal val="visible"/>
                                      </p:to>
                                    </p:set>
                                    <p:animEffect transition="in" filter="blinds(horizontal)">
                                      <p:cBhvr>
                                        <p:cTn id="12" dur="500"/>
                                        <p:tgtEl>
                                          <p:spTgt spid="9218">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218">
                                            <p:txEl>
                                              <p:pRg st="2" end="2"/>
                                            </p:txEl>
                                          </p:spTgt>
                                        </p:tgtEl>
                                        <p:attrNameLst>
                                          <p:attrName>style.visibility</p:attrName>
                                        </p:attrNameLst>
                                      </p:cBhvr>
                                      <p:to>
                                        <p:strVal val="visible"/>
                                      </p:to>
                                    </p:set>
                                    <p:animEffect transition="in" filter="blinds(horizontal)">
                                      <p:cBhvr>
                                        <p:cTn id="17" dur="500"/>
                                        <p:tgtEl>
                                          <p:spTgt spid="9218">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218">
                                            <p:txEl>
                                              <p:pRg st="4" end="4"/>
                                            </p:txEl>
                                          </p:spTgt>
                                        </p:tgtEl>
                                        <p:attrNameLst>
                                          <p:attrName>style.visibility</p:attrName>
                                        </p:attrNameLst>
                                      </p:cBhvr>
                                      <p:to>
                                        <p:strVal val="visible"/>
                                      </p:to>
                                    </p:set>
                                    <p:animEffect transition="in" filter="blinds(horizontal)">
                                      <p:cBhvr>
                                        <p:cTn id="22" dur="500"/>
                                        <p:tgtEl>
                                          <p:spTgt spid="9218">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218">
                                            <p:txEl>
                                              <p:pRg st="5" end="5"/>
                                            </p:txEl>
                                          </p:spTgt>
                                        </p:tgtEl>
                                        <p:attrNameLst>
                                          <p:attrName>style.visibility</p:attrName>
                                        </p:attrNameLst>
                                      </p:cBhvr>
                                      <p:to>
                                        <p:strVal val="visible"/>
                                      </p:to>
                                    </p:set>
                                    <p:animEffect transition="in" filter="blinds(horizontal)">
                                      <p:cBhvr>
                                        <p:cTn id="27" dur="500"/>
                                        <p:tgtEl>
                                          <p:spTgt spid="9218">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9218">
                                            <p:txEl>
                                              <p:pRg st="6" end="6"/>
                                            </p:txEl>
                                          </p:spTgt>
                                        </p:tgtEl>
                                        <p:attrNameLst>
                                          <p:attrName>style.visibility</p:attrName>
                                        </p:attrNameLst>
                                      </p:cBhvr>
                                      <p:to>
                                        <p:strVal val="visible"/>
                                      </p:to>
                                    </p:set>
                                    <p:animEffect transition="in" filter="blinds(horizontal)">
                                      <p:cBhvr>
                                        <p:cTn id="32" dur="500"/>
                                        <p:tgtEl>
                                          <p:spTgt spid="9218">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9218">
                                            <p:txEl>
                                              <p:pRg st="7" end="7"/>
                                            </p:txEl>
                                          </p:spTgt>
                                        </p:tgtEl>
                                        <p:attrNameLst>
                                          <p:attrName>style.visibility</p:attrName>
                                        </p:attrNameLst>
                                      </p:cBhvr>
                                      <p:to>
                                        <p:strVal val="visible"/>
                                      </p:to>
                                    </p:set>
                                    <p:animEffect transition="in" filter="blinds(horizontal)">
                                      <p:cBhvr>
                                        <p:cTn id="37" dur="500"/>
                                        <p:tgtEl>
                                          <p:spTgt spid="9218">
                                            <p:txEl>
                                              <p:pRg st="7" end="7"/>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9218">
                                            <p:txEl>
                                              <p:pRg st="8" end="8"/>
                                            </p:txEl>
                                          </p:spTgt>
                                        </p:tgtEl>
                                        <p:attrNameLst>
                                          <p:attrName>style.visibility</p:attrName>
                                        </p:attrNameLst>
                                      </p:cBhvr>
                                      <p:to>
                                        <p:strVal val="visible"/>
                                      </p:to>
                                    </p:set>
                                    <p:animEffect transition="in" filter="blinds(horizontal)">
                                      <p:cBhvr>
                                        <p:cTn id="42" dur="500"/>
                                        <p:tgtEl>
                                          <p:spTgt spid="9218">
                                            <p:txEl>
                                              <p:pRg st="8" end="8"/>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9218">
                                            <p:txEl>
                                              <p:pRg st="9" end="9"/>
                                            </p:txEl>
                                          </p:spTgt>
                                        </p:tgtEl>
                                        <p:attrNameLst>
                                          <p:attrName>style.visibility</p:attrName>
                                        </p:attrNameLst>
                                      </p:cBhvr>
                                      <p:to>
                                        <p:strVal val="visible"/>
                                      </p:to>
                                    </p:set>
                                    <p:animEffect transition="in" filter="blinds(horizontal)">
                                      <p:cBhvr>
                                        <p:cTn id="47" dur="500"/>
                                        <p:tgtEl>
                                          <p:spTgt spid="9218">
                                            <p:txEl>
                                              <p:pRg st="9" end="9"/>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9218">
                                            <p:txEl>
                                              <p:pRg st="10" end="10"/>
                                            </p:txEl>
                                          </p:spTgt>
                                        </p:tgtEl>
                                        <p:attrNameLst>
                                          <p:attrName>style.visibility</p:attrName>
                                        </p:attrNameLst>
                                      </p:cBhvr>
                                      <p:to>
                                        <p:strVal val="visible"/>
                                      </p:to>
                                    </p:set>
                                    <p:animEffect transition="in" filter="blinds(horizontal)">
                                      <p:cBhvr>
                                        <p:cTn id="52" dur="500"/>
                                        <p:tgtEl>
                                          <p:spTgt spid="9218">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build="p" bldLvl="5"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1184CF9A-94A5-4690-9595-440CDE2EB79A}"/>
              </a:ext>
            </a:extLst>
          </p:cNvPr>
          <p:cNvSpPr>
            <a:spLocks noGrp="1" noChangeArrowheads="1"/>
          </p:cNvSpPr>
          <p:nvPr>
            <p:ph type="body" idx="1"/>
          </p:nvPr>
        </p:nvSpPr>
        <p:spPr>
          <a:xfrm>
            <a:off x="533400" y="152400"/>
            <a:ext cx="8382000" cy="6553200"/>
          </a:xfrm>
        </p:spPr>
        <p:txBody>
          <a:bodyPr/>
          <a:lstStyle/>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2.3.1. </a:t>
            </a:r>
            <a:r>
              <a:rPr lang="pt-BR" altLang="pt-BR" sz="2800" b="1" u="sng">
                <a:solidFill>
                  <a:srgbClr val="660033"/>
                </a:solidFill>
                <a:latin typeface="Verdana" panose="020B0604030504040204" pitchFamily="34" charset="0"/>
                <a:cs typeface="Times New Roman" panose="02020603050405020304" pitchFamily="18" charset="0"/>
              </a:rPr>
              <a:t>P.R. 199</a:t>
            </a:r>
            <a:r>
              <a:rPr lang="pt-BR" altLang="pt-BR" sz="2800" b="1">
                <a:latin typeface="Verdana" panose="020B0604030504040204" pitchFamily="34" charset="0"/>
                <a:cs typeface="Times New Roman" panose="02020603050405020304" pitchFamily="18" charset="0"/>
              </a:rPr>
              <a:t> – “</a:t>
            </a:r>
            <a:r>
              <a:rPr lang="pt-BR" altLang="pt-BR" sz="2800" b="1" u="sng">
                <a:solidFill>
                  <a:srgbClr val="993366"/>
                </a:solidFill>
                <a:latin typeface="Verdana" panose="020B0604030504040204" pitchFamily="34" charset="0"/>
                <a:cs typeface="Times New Roman" panose="02020603050405020304" pitchFamily="18" charset="0"/>
              </a:rPr>
              <a:t>Em pé</a:t>
            </a:r>
            <a:r>
              <a:rPr lang="pt-BR" altLang="pt-BR" sz="2800" b="1" u="sng">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no recinto do templo perante seu povo, Josafá </a:t>
            </a:r>
            <a:r>
              <a:rPr lang="pt-BR" altLang="pt-BR" sz="2800" b="1" u="sng">
                <a:solidFill>
                  <a:srgbClr val="008080"/>
                </a:solidFill>
                <a:latin typeface="Verdana" panose="020B0604030504040204" pitchFamily="34" charset="0"/>
                <a:cs typeface="Times New Roman" panose="02020603050405020304" pitchFamily="18" charset="0"/>
              </a:rPr>
              <a:t>derramou sua alma em oração</a:t>
            </a:r>
            <a:r>
              <a:rPr lang="pt-BR" altLang="pt-BR" sz="2800" b="1" u="sng">
                <a:latin typeface="Verdana" panose="020B0604030504040204" pitchFamily="34" charset="0"/>
                <a:cs typeface="Times New Roman" panose="02020603050405020304" pitchFamily="18" charset="0"/>
              </a:rPr>
              <a:t>,  </a:t>
            </a:r>
            <a:r>
              <a:rPr lang="pt-BR" altLang="pt-BR" sz="2800" b="1">
                <a:latin typeface="Verdana" panose="020B0604030504040204" pitchFamily="34" charset="0"/>
                <a:cs typeface="Times New Roman" panose="02020603050405020304" pitchFamily="18" charset="0"/>
              </a:rPr>
              <a:t>pleiteando as promessas de Deus...”</a:t>
            </a:r>
          </a:p>
          <a:p>
            <a:pPr marL="609600" indent="-609600" algn="just">
              <a:lnSpc>
                <a:spcPct val="90000"/>
              </a:lnSpc>
              <a:buFontTx/>
              <a:buNone/>
            </a:pPr>
            <a:endParaRPr lang="pt-BR" altLang="pt-BR" sz="1000" b="1">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3. </a:t>
            </a:r>
            <a:r>
              <a:rPr lang="pt-BR" altLang="pt-BR" sz="2800" b="1" u="sng">
                <a:solidFill>
                  <a:srgbClr val="336600"/>
                </a:solidFill>
                <a:latin typeface="Verdana" panose="020B0604030504040204" pitchFamily="34" charset="0"/>
                <a:cs typeface="Times New Roman" panose="02020603050405020304" pitchFamily="18" charset="0"/>
              </a:rPr>
              <a:t>O maior milagre, que é fazer voltar a vida</a:t>
            </a:r>
            <a:r>
              <a:rPr lang="pt-BR" altLang="pt-BR" sz="2800" b="1">
                <a:solidFill>
                  <a:srgbClr val="336600"/>
                </a:solidFill>
                <a:latin typeface="Verdana" panose="020B0604030504040204" pitchFamily="34" charset="0"/>
                <a:cs typeface="Times New Roman" panose="02020603050405020304" pitchFamily="18" charset="0"/>
              </a:rPr>
              <a:t>:</a:t>
            </a:r>
          </a:p>
          <a:p>
            <a:pPr marL="609600" indent="-609600" algn="just">
              <a:lnSpc>
                <a:spcPct val="90000"/>
              </a:lnSpc>
              <a:buFontTx/>
              <a:buNone/>
            </a:pPr>
            <a:endParaRPr lang="pt-BR" altLang="pt-BR" sz="900" b="1">
              <a:solidFill>
                <a:srgbClr val="336600"/>
              </a:solidFill>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3.1. </a:t>
            </a:r>
            <a:r>
              <a:rPr lang="pt-BR" altLang="pt-BR" sz="2800" b="1">
                <a:cs typeface="Times New Roman" panose="02020603050405020304" pitchFamily="18" charset="0"/>
              </a:rPr>
              <a:t> </a:t>
            </a:r>
            <a:r>
              <a:rPr lang="pt-BR" altLang="pt-BR" sz="2800" b="1" u="sng">
                <a:solidFill>
                  <a:srgbClr val="660033"/>
                </a:solidFill>
                <a:latin typeface="Verdana" panose="020B0604030504040204" pitchFamily="34" charset="0"/>
                <a:cs typeface="Times New Roman" panose="02020603050405020304" pitchFamily="18" charset="0"/>
              </a:rPr>
              <a:t>Ressurreição de Lázaro</a:t>
            </a:r>
            <a:r>
              <a:rPr lang="pt-BR" altLang="pt-BR" sz="2800" b="1">
                <a:latin typeface="Verdana" panose="020B0604030504040204" pitchFamily="34" charset="0"/>
                <a:cs typeface="Times New Roman" panose="02020603050405020304" pitchFamily="18" charset="0"/>
              </a:rPr>
              <a:t> (</a:t>
            </a:r>
            <a:r>
              <a:rPr lang="pt-BR" altLang="pt-BR" sz="2800" b="1" u="sng">
                <a:latin typeface="Verdana" panose="020B0604030504040204" pitchFamily="34" charset="0"/>
                <a:cs typeface="Times New Roman" panose="02020603050405020304" pitchFamily="18" charset="0"/>
              </a:rPr>
              <a:t>S. João 11:41)</a:t>
            </a:r>
            <a:r>
              <a:rPr lang="pt-BR" altLang="pt-BR" sz="2800" b="1">
                <a:latin typeface="Verdana" panose="020B0604030504040204" pitchFamily="34" charset="0"/>
                <a:cs typeface="Times New Roman" panose="02020603050405020304" pitchFamily="18" charset="0"/>
              </a:rPr>
              <a:t>, Jesus orou </a:t>
            </a:r>
            <a:r>
              <a:rPr lang="pt-BR" altLang="pt-BR" sz="2800" b="1" u="sng">
                <a:latin typeface="Verdana" panose="020B0604030504040204" pitchFamily="34" charset="0"/>
                <a:cs typeface="Times New Roman" panose="02020603050405020304" pitchFamily="18" charset="0"/>
              </a:rPr>
              <a:t> </a:t>
            </a:r>
            <a:r>
              <a:rPr lang="pt-BR" altLang="pt-BR" sz="2800" b="1" u="sng">
                <a:solidFill>
                  <a:srgbClr val="9900CC"/>
                </a:solidFill>
                <a:latin typeface="Verdana" panose="020B0604030504040204" pitchFamily="34" charset="0"/>
                <a:cs typeface="Times New Roman" panose="02020603050405020304" pitchFamily="18" charset="0"/>
              </a:rPr>
              <a:t>em p</a:t>
            </a:r>
            <a:r>
              <a:rPr lang="pt-BR" altLang="pt-BR" sz="2800" b="1">
                <a:solidFill>
                  <a:srgbClr val="9900CC"/>
                </a:solidFill>
                <a:latin typeface="Verdana" panose="020B0604030504040204" pitchFamily="34" charset="0"/>
                <a:cs typeface="Times New Roman" panose="02020603050405020304" pitchFamily="18" charset="0"/>
              </a:rPr>
              <a:t>é</a:t>
            </a:r>
            <a:r>
              <a:rPr lang="pt-BR" altLang="pt-BR" sz="2800" b="1">
                <a:latin typeface="Verdana" panose="020B0604030504040204" pitchFamily="34" charset="0"/>
                <a:cs typeface="Times New Roman" panose="02020603050405020304" pitchFamily="18" charset="0"/>
              </a:rPr>
              <a:t>.</a:t>
            </a:r>
          </a:p>
          <a:p>
            <a:pPr marL="609600" indent="-609600" algn="just">
              <a:lnSpc>
                <a:spcPct val="90000"/>
              </a:lnSpc>
              <a:buFontTx/>
              <a:buNone/>
            </a:pPr>
            <a:endParaRPr lang="pt-BR" altLang="pt-BR" sz="900" b="1">
              <a:latin typeface="Verdana" panose="020B0604030504040204" pitchFamily="34" charset="0"/>
              <a:cs typeface="Times New Roman" panose="02020603050405020304" pitchFamily="18" charset="0"/>
            </a:endParaRPr>
          </a:p>
          <a:p>
            <a:pPr marL="609600" indent="-609600" algn="just">
              <a:lnSpc>
                <a:spcPct val="90000"/>
              </a:lnSpc>
              <a:buFontTx/>
              <a:buNone/>
            </a:pPr>
            <a:r>
              <a:rPr lang="pt-BR" altLang="pt-BR" sz="2800" b="1">
                <a:latin typeface="Verdana" panose="020B0604030504040204" pitchFamily="34" charset="0"/>
                <a:cs typeface="Times New Roman" panose="02020603050405020304" pitchFamily="18" charset="0"/>
              </a:rPr>
              <a:t>	3.1.1. </a:t>
            </a:r>
            <a:r>
              <a:rPr lang="pt-BR" altLang="pt-BR" sz="2800" b="1" u="sng">
                <a:solidFill>
                  <a:srgbClr val="660033"/>
                </a:solidFill>
                <a:latin typeface="Verdana" panose="020B0604030504040204" pitchFamily="34" charset="0"/>
                <a:cs typeface="Times New Roman" panose="02020603050405020304" pitchFamily="18" charset="0"/>
              </a:rPr>
              <a:t>DTN, 511 e 512-</a:t>
            </a:r>
            <a:r>
              <a:rPr lang="pt-BR" altLang="pt-BR" sz="2800" b="1">
                <a:latin typeface="Verdana" panose="020B0604030504040204" pitchFamily="34" charset="0"/>
                <a:cs typeface="Times New Roman" panose="02020603050405020304" pitchFamily="18" charset="0"/>
              </a:rPr>
              <a:t> Cristo, sereno, Se acha </a:t>
            </a:r>
            <a:r>
              <a:rPr lang="pt-BR" altLang="pt-BR" sz="2800" b="1" u="sng">
                <a:solidFill>
                  <a:srgbClr val="FF3300"/>
                </a:solidFill>
                <a:latin typeface="Verdana" panose="020B0604030504040204" pitchFamily="34" charset="0"/>
                <a:cs typeface="Times New Roman" panose="02020603050405020304" pitchFamily="18" charset="0"/>
              </a:rPr>
              <a:t>em pé</a:t>
            </a:r>
            <a:r>
              <a:rPr lang="pt-BR" altLang="pt-BR" sz="2800" b="1">
                <a:latin typeface="Verdana" panose="020B0604030504040204" pitchFamily="34" charset="0"/>
                <a:cs typeface="Times New Roman" panose="02020603050405020304" pitchFamily="18" charset="0"/>
              </a:rPr>
              <a:t> ante a tumba... Erguendo os olhos ao Céu, diz: ‘Pai  graças Te dou por Me haveres ouvido... era pela </a:t>
            </a:r>
            <a:r>
              <a:rPr lang="pt-BR" altLang="pt-BR" sz="2800" b="1" u="sng">
                <a:solidFill>
                  <a:srgbClr val="006600"/>
                </a:solidFill>
                <a:latin typeface="Verdana" panose="020B0604030504040204" pitchFamily="34" charset="0"/>
                <a:cs typeface="Times New Roman" panose="02020603050405020304" pitchFamily="18" charset="0"/>
              </a:rPr>
              <a:t>fé</a:t>
            </a:r>
            <a:r>
              <a:rPr lang="pt-BR" altLang="pt-BR" sz="2800" b="1">
                <a:latin typeface="Verdana" panose="020B0604030504040204" pitchFamily="34" charset="0"/>
                <a:cs typeface="Times New Roman" panose="02020603050405020304" pitchFamily="18" charset="0"/>
              </a:rPr>
              <a:t>  e oração que Ele realizava seus milagres...” </a:t>
            </a:r>
          </a:p>
          <a:p>
            <a:pPr marL="609600" indent="-609600" algn="just">
              <a:lnSpc>
                <a:spcPct val="90000"/>
              </a:lnSpc>
              <a:buFontTx/>
              <a:buNone/>
            </a:pPr>
            <a:endParaRPr lang="pt-BR" altLang="pt-BR" sz="2800" b="1">
              <a:latin typeface="Verdan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242">
                                            <p:txEl>
                                              <p:pRg st="0" end="0"/>
                                            </p:txEl>
                                          </p:spTgt>
                                        </p:tgtEl>
                                        <p:attrNameLst>
                                          <p:attrName>style.visibility</p:attrName>
                                        </p:attrNameLst>
                                      </p:cBhvr>
                                      <p:to>
                                        <p:strVal val="visible"/>
                                      </p:to>
                                    </p:set>
                                    <p:animEffect transition="in" filter="blinds(horizontal)">
                                      <p:cBhvr>
                                        <p:cTn id="7" dur="500"/>
                                        <p:tgtEl>
                                          <p:spTgt spid="1024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242">
                                            <p:txEl>
                                              <p:pRg st="2" end="2"/>
                                            </p:txEl>
                                          </p:spTgt>
                                        </p:tgtEl>
                                        <p:attrNameLst>
                                          <p:attrName>style.visibility</p:attrName>
                                        </p:attrNameLst>
                                      </p:cBhvr>
                                      <p:to>
                                        <p:strVal val="visible"/>
                                      </p:to>
                                    </p:set>
                                    <p:animEffect transition="in" filter="blinds(horizontal)">
                                      <p:cBhvr>
                                        <p:cTn id="12" dur="500"/>
                                        <p:tgtEl>
                                          <p:spTgt spid="10242">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242">
                                            <p:txEl>
                                              <p:pRg st="4" end="4"/>
                                            </p:txEl>
                                          </p:spTgt>
                                        </p:tgtEl>
                                        <p:attrNameLst>
                                          <p:attrName>style.visibility</p:attrName>
                                        </p:attrNameLst>
                                      </p:cBhvr>
                                      <p:to>
                                        <p:strVal val="visible"/>
                                      </p:to>
                                    </p:set>
                                    <p:animEffect transition="in" filter="blinds(horizontal)">
                                      <p:cBhvr>
                                        <p:cTn id="17" dur="500"/>
                                        <p:tgtEl>
                                          <p:spTgt spid="10242">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0242">
                                            <p:txEl>
                                              <p:pRg st="6" end="6"/>
                                            </p:txEl>
                                          </p:spTgt>
                                        </p:tgtEl>
                                        <p:attrNameLst>
                                          <p:attrName>style.visibility</p:attrName>
                                        </p:attrNameLst>
                                      </p:cBhvr>
                                      <p:to>
                                        <p:strVal val="visible"/>
                                      </p:to>
                                    </p:set>
                                    <p:animEffect transition="in" filter="blinds(horizontal)">
                                      <p:cBhvr>
                                        <p:cTn id="22" dur="500"/>
                                        <p:tgtEl>
                                          <p:spTgt spid="1024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build="p" bldLvl="5" autoUpdateAnimBg="0"/>
    </p:bldLst>
  </p:timing>
</p:sld>
</file>

<file path=ppt/theme/theme1.xml><?xml version="1.0" encoding="utf-8"?>
<a:theme xmlns:a="http://schemas.openxmlformats.org/drawingml/2006/main" name="Estrutura padrão">
  <a:themeElements>
    <a:clrScheme name="Estrutura padrã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trutura padrã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Estrutura padrão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Estrutura padrã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Estrutura padrão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Estrutura padrão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Estrutura padrã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Estrutura padrã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Estrutura padrã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574</TotalTime>
  <Words>83</Words>
  <Application>Microsoft Office PowerPoint</Application>
  <PresentationFormat>Apresentação na tela (4:3)</PresentationFormat>
  <Paragraphs>299</Paragraphs>
  <Slides>46</Slides>
  <Notes>0</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46</vt:i4>
      </vt:variant>
    </vt:vector>
  </HeadingPairs>
  <TitlesOfParts>
    <vt:vector size="49" baseType="lpstr">
      <vt:lpstr>Times New Roman</vt:lpstr>
      <vt:lpstr>Verdana</vt:lpstr>
      <vt:lpstr>Estrutura padrão</vt:lpstr>
      <vt:lpstr>ATITUDES NA ORAÇÃO  INTERPRETAÇÃO</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UNB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ATITUDES NA ORAÇÃO  INTERPRETAÇÃO</dc:title>
  <dc:subject>SM-TEOLOGIA</dc:subject>
  <dc:creator>Pr. MARCELO AUGUSTO DE CARVALHO; EUNICE</dc:creator>
  <cp:keywords>www.4tons.com.br</cp:keywords>
  <dc:description>COMÉRCIO PROIBIDO. USO PESSOAL</dc:description>
  <cp:lastModifiedBy>Pr. Marcelo Carvalho</cp:lastModifiedBy>
  <cp:revision>250</cp:revision>
  <dcterms:created xsi:type="dcterms:W3CDTF">2002-03-27T13:01:39Z</dcterms:created>
  <dcterms:modified xsi:type="dcterms:W3CDTF">2019-10-21T13:31:03Z</dcterms:modified>
  <cp:category>SERMÕES</cp:category>
</cp:coreProperties>
</file>