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6600"/>
    <a:srgbClr val="006666"/>
    <a:srgbClr val="FF6600"/>
    <a:srgbClr val="A50021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725E18B-D230-42E5-8C90-5ADBB90E69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6BAE647-B3A6-4A32-9720-AC6CBFB9623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 altLang="pt-BR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735C369F-AFE1-44D2-A68F-F8F26574B0F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485E58DD-66E1-49F8-B558-58272B98ADE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BCA830-4168-4FCE-B216-EAC8D25988B7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0B407-10FD-4677-8345-209AB65A8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270E68-01A0-4A78-ADFC-FEE79C833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E20ADF-CB0D-423B-90A0-9059214A3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30DC4A-2A48-4D1F-B46C-889BE5BEE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4BA79E-52B7-404D-A2D3-AE112B14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FE852-4308-400D-8779-EB84F994E34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431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1C0CA-660D-4D23-8438-7BED3141B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C3912A-5ED2-4CD0-AFE2-171D1CCAC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9DD203-F3FA-495D-9DD9-8728382A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07F7C3-4C0E-451C-8858-BCCCD5E3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1FE970-47C6-43EB-BB09-ADAC1C22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6DDAD-5CB5-4F31-BF02-B38BCEF9F96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4600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383C8AF-B15A-4782-B660-E5221935AA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402E7A0-13B3-4B64-8AC2-75459F326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4C475C-324B-4152-98D1-4D4D9EF02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A0DEC4-91EC-4DBD-A09F-D925A0AC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B4F112-8A61-4BFD-A845-A4F076B1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911EA-951B-4059-9B15-BA0E749304A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880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423A1-9A77-45A1-8A23-973A38233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7B344D-81F0-4BEE-9942-1FCD885BA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81C183-D36A-48E0-AD2F-35D0CB636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80AA7F-A355-4310-A616-35A7F84C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1D446F-3DBC-401D-B9C8-D6EBFA56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D47F6-6E01-41D9-A5A5-D8786018415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0615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612ED-7084-43AF-9142-FE7B3E29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5D483F2-A4BD-4D95-B79A-4B0311CE9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B59F6C-767E-45D2-A20F-6F878E98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E72D2C-0A78-455E-A597-6CFC455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1ED1FF-A48A-453B-A858-3DAC88A3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D8246-7545-4CAB-9208-5DFA75EBB9C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878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28B1D-E235-44C7-BCAF-66B30DCE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7CCAFA-AB86-4C3B-B530-72CA342CD3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70BE05-0552-4C07-92D2-7BF6CF428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3AE04E-D803-44AB-92E7-BC8F4E1F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15F684-C2CC-4E1C-90B2-AF209A5CB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0DC770-7011-4E30-9DC5-F10A7209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A78A8-2F16-4346-ACCA-6CE13FEA4A5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117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DD705-6ED3-43A8-A927-2CDFC3BDD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7581AD-4ADC-4D87-AB85-7CD13D5ED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3F516ED-B7C3-4445-9E82-2E028AA90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14C39B1-C481-471D-B0D7-97E58ADDF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99142E6-32B5-4B9E-A61A-5E14B87C6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6CEFAC-7028-4931-BBCF-D3BD7774E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D945F85-534C-492C-B988-0A0380616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0C663CB-25FA-48B2-9A1B-CE0F334E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D605F-EA98-4CA4-B637-4D899969CE2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798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2C9B3F-61F5-491F-A7CD-ED9252CDD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2C87A00-9E20-4EF0-ACF1-BA0D62362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382262-E048-48C6-B228-C2673136F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813EACC-0FA1-4629-9741-5F02E77E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A42DB-BD36-4A13-9880-3D3FF0D7F33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007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A555F21-4683-4996-BDE0-A18C2B160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FDD956D-6E2D-4701-A704-317F8695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EC2257B-8C21-4351-AD61-335AF7983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7AAB5-FA65-4F46-BE0F-7C6F39B83F9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301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055B7-BB3A-4A09-B33F-CF6A574F0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41CD3F-7168-4792-BAF8-4CBEE2DF9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D9BD035-AD1D-4501-92BF-C3F9B3FEA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7BF5CC-12CA-4A36-9B0A-128B717E8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240FE8-2274-4443-9A42-72687EB5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018AE8E-72AD-418D-B342-534FD19B2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E9CCA-2024-49BA-9644-D9C1F08DC15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4182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02F88-291C-4B28-8F49-B5581DBF6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7A75C3A-7705-415D-BC2A-E6663D57E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99E6A48-46DB-43B2-8925-7A6306A50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0545DA-AC5D-4F71-8440-7838C14F7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C55553-3F02-4482-83BE-EDBF8DF0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31CB06-574A-4387-A81C-F6BEB7D39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100F3-F94F-4FAD-83C5-208F9494706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292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89EB21-356B-4678-A63C-EEB06D5A7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B1CAE6-F948-4F15-83CC-EAFC4E273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46B3BE3-DE1D-4A2C-B5B4-F80A0F21F1B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AD3CBC1-FD16-40E3-927C-F290C09C66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A16E8C-5D69-48BC-A120-A31643D139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C00854-A58F-4846-8021-877A23F808F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9187004-47F6-4ABB-B563-4A388EF5CB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gradFill rotWithShape="0">
            <a:gsLst>
              <a:gs pos="0">
                <a:schemeClr val="bg1"/>
              </a:gs>
              <a:gs pos="100000">
                <a:srgbClr val="CCCCFF"/>
              </a:gs>
            </a:gsLst>
            <a:lin ang="2700000" scaled="1"/>
          </a:gradFill>
        </p:spPr>
        <p:txBody>
          <a:bodyPr/>
          <a:lstStyle/>
          <a:p>
            <a:r>
              <a:rPr lang="pt-BR" altLang="pt-BR" sz="28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O BATISMO DO ESPÍRITO SANTO E O DOM DE LÍNGUAS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0DD62B2-279C-4577-ADD3-448AAFED0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743200"/>
            <a:ext cx="8763000" cy="3962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pt-BR" altLang="pt-BR" sz="2800" b="1" u="sng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Tiago 5:7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r>
              <a:rPr lang="pt-BR" altLang="pt-BR" sz="2800" b="1">
                <a:latin typeface="Verdana" panose="020B0604030504040204" pitchFamily="34" charset="0"/>
              </a:rPr>
              <a:t>A expressão “Batismo pelo Espírito Santo” é mencionado 07 (sete vezes) na Bíblia, todas elas no Novo Testamento ( </a:t>
            </a:r>
            <a:r>
              <a:rPr lang="pt-BR" altLang="pt-BR" sz="2800" b="1" u="sng">
                <a:solidFill>
                  <a:srgbClr val="990033"/>
                </a:solidFill>
                <a:latin typeface="Verdana" panose="020B0604030504040204" pitchFamily="34" charset="0"/>
              </a:rPr>
              <a:t>Mateus 3:11 – Marcos 1:8 – Lucas 3:16 – João 1:33 – Atos 1:5</a:t>
            </a:r>
            <a:r>
              <a:rPr lang="pt-BR" altLang="pt-BR" sz="2800" b="1">
                <a:latin typeface="Verdana" panose="020B0604030504040204" pitchFamily="34" charset="0"/>
              </a:rPr>
              <a:t> – </a:t>
            </a:r>
            <a:r>
              <a:rPr lang="pt-BR" altLang="pt-BR" sz="2800" b="1" u="sng">
                <a:solidFill>
                  <a:srgbClr val="006666"/>
                </a:solidFill>
                <a:latin typeface="Verdana" panose="020B0604030504040204" pitchFamily="34" charset="0"/>
              </a:rPr>
              <a:t>Atos 11:16 – I Coríntios 12:13</a:t>
            </a:r>
            <a:r>
              <a:rPr lang="pt-BR" altLang="pt-BR" sz="2800" b="1">
                <a:latin typeface="Verdana" panose="020B0604030504040204" pitchFamily="34" charset="0"/>
              </a:rPr>
              <a:t>). Sem que nenhum dos textos defina qual  é o sinal ou evidência de alguém que está batizado pelo Espírito Santo.</a:t>
            </a:r>
          </a:p>
          <a:p>
            <a:pPr marL="609600" indent="-609600" algn="just">
              <a:lnSpc>
                <a:spcPct val="90000"/>
              </a:lnSpc>
              <a:buFontTx/>
              <a:buAutoNum type="arabicPeriod"/>
            </a:pPr>
            <a:endParaRPr lang="pt-BR" altLang="pt-BR" sz="2800" b="1">
              <a:latin typeface="Verdana" panose="020B0604030504040204" pitchFamily="34" charset="0"/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C70E7DDD-D61F-4F19-A8BF-DDA4CF2BC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050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800" b="1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INTRODUÇÃO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 autoUpdateAnimBg="0"/>
      <p:bldP spid="2051" grpId="0" build="p" bldLvl="5" autoUpdateAnimBg="0"/>
      <p:bldP spid="205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AF73F58C-63C6-4DE5-ADB1-98EC2B49FA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763000" cy="65532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3. No livro de </a:t>
            </a:r>
            <a:r>
              <a:rPr lang="pt-BR" altLang="pt-BR" sz="2800" b="1" u="sng">
                <a:solidFill>
                  <a:srgbClr val="660066"/>
                </a:solidFill>
                <a:latin typeface="Verdana" panose="020B0604030504040204" pitchFamily="34" charset="0"/>
              </a:rPr>
              <a:t>Joel 2:28 e 29</a:t>
            </a:r>
            <a:r>
              <a:rPr lang="pt-BR" altLang="pt-BR" sz="2800" b="1">
                <a:latin typeface="Verdana" panose="020B0604030504040204" pitchFamily="34" charset="0"/>
              </a:rPr>
              <a:t> há a promessa do derramamento do Espírito Santo sobre toda a carne, sem o profeta usar a palavra “Batismo”.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1200" b="1"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I – </a:t>
            </a:r>
            <a:r>
              <a:rPr lang="pt-BR" altLang="pt-BR" sz="2800" b="1" u="sng">
                <a:solidFill>
                  <a:srgbClr val="33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PERGUNTAS OPORTUNAS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1000" b="1"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1. O Batismo do Espírito Santo vem antes, no momento, ou depois do batismo das águas?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a) </a:t>
            </a:r>
            <a:r>
              <a:rPr lang="pt-BR" altLang="pt-BR" sz="2800" b="1" u="sng">
                <a:solidFill>
                  <a:srgbClr val="FF6600"/>
                </a:solidFill>
                <a:latin typeface="Verdana" panose="020B0604030504040204" pitchFamily="34" charset="0"/>
              </a:rPr>
              <a:t>Lucas 3:22 e 4:1</a:t>
            </a:r>
            <a:r>
              <a:rPr lang="pt-BR" altLang="pt-BR" sz="2800" b="1">
                <a:latin typeface="Verdana" panose="020B0604030504040204" pitchFamily="34" charset="0"/>
              </a:rPr>
              <a:t> – Jesus sendo batizado nas águas e no Espírito Santo na mesma ocasião.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b) </a:t>
            </a:r>
            <a:r>
              <a:rPr lang="pt-BR" altLang="pt-BR" sz="2800" b="1" u="sng">
                <a:solidFill>
                  <a:srgbClr val="336600"/>
                </a:solidFill>
                <a:latin typeface="Verdana" panose="020B0604030504040204" pitchFamily="34" charset="0"/>
              </a:rPr>
              <a:t>Atos 8:12, 14-17</a:t>
            </a:r>
            <a:r>
              <a:rPr lang="pt-BR" altLang="pt-BR" sz="2800" b="1">
                <a:latin typeface="Verdana" panose="020B0604030504040204" pitchFamily="34" charset="0"/>
              </a:rPr>
              <a:t> – Samaritanos sendo batizados no Espírito Santo depois do Batismo nas águas.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2800" b="1" u="sng">
              <a:solidFill>
                <a:srgbClr val="33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7360BC0-2E0B-4C1C-A63F-24C9273951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9067800" cy="69342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400" b="1">
                <a:latin typeface="Verdana" panose="020B0604030504040204" pitchFamily="34" charset="0"/>
              </a:rPr>
              <a:t>	</a:t>
            </a:r>
            <a:r>
              <a:rPr lang="pt-BR" altLang="pt-BR" sz="2800" b="1">
                <a:latin typeface="Verdana" panose="020B0604030504040204" pitchFamily="34" charset="0"/>
              </a:rPr>
              <a:t>c) </a:t>
            </a:r>
            <a:r>
              <a:rPr lang="pt-BR" altLang="pt-BR" sz="2800" b="1" u="sng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Atos 10:44-48</a:t>
            </a:r>
            <a:r>
              <a:rPr lang="pt-BR" altLang="pt-BR" sz="2800" b="1">
                <a:latin typeface="Verdana" panose="020B0604030504040204" pitchFamily="34" charset="0"/>
              </a:rPr>
              <a:t> – O Centurião Cornélio, e os seus , sendo batizados no Espírito Santo antes de experimentarem o batismo das águas.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d) </a:t>
            </a:r>
            <a:r>
              <a:rPr lang="pt-BR" altLang="pt-BR" sz="2800" b="1">
                <a:solidFill>
                  <a:srgbClr val="A50021"/>
                </a:solidFill>
                <a:latin typeface="Verdana" panose="020B0604030504040204" pitchFamily="34" charset="0"/>
              </a:rPr>
              <a:t>RESPOSTA</a:t>
            </a:r>
            <a:r>
              <a:rPr lang="pt-BR" altLang="pt-BR" sz="2800" b="1">
                <a:latin typeface="Verdana" panose="020B0604030504040204" pitchFamily="34" charset="0"/>
              </a:rPr>
              <a:t>: O batismo das águas é realizado por homens. O batismo do Espírito Santo é realizado por Cristo. Cristo não depende de homens para batizar com o Espírito Santo. Não pode ficar aguardando que o ministro batize com água, para que depois seja batizado no Espírito Santo.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Logo, o batismo no Espírito Santo acontece no momento em que o crente está habilitado para recebê-lo; podendo acontecer antes; no momento ou depois do batismo das águas.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57B97FE-D0F8-4C41-8233-C396622C85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9067800" cy="69342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2. As línguas que Jesus disse que seus discípulos falariam (Marcos 16:17), são línguas dos anjos ou dos homens?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a) Aí temos que considerar: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	(1) Na Terra há mais de uma língua por causa do pecado. – </a:t>
            </a:r>
            <a:r>
              <a:rPr lang="pt-BR" altLang="pt-BR" sz="2800" b="1" u="sng">
                <a:solidFill>
                  <a:srgbClr val="336600"/>
                </a:solidFill>
                <a:latin typeface="Verdana" panose="020B0604030504040204" pitchFamily="34" charset="0"/>
              </a:rPr>
              <a:t>Gên. 11:1-7</a:t>
            </a:r>
            <a:r>
              <a:rPr lang="pt-BR" altLang="pt-BR" sz="2800" b="1">
                <a:latin typeface="Verdana" panose="020B0604030504040204" pitchFamily="34" charset="0"/>
              </a:rPr>
              <a:t>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	(2) Nos céus não há pecado, logicamente não há também confusão de línguas. Os anjos nos céus falam uma só língua.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	(3) A Promessa de Jesus foi de falar línguas (plural) e só onde há línguas (plural) é onde há pecado (Terra). Deduz-se então que as línguas que os discípulos falariam seriam línguas da Terra.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8A1BA3A-BF47-4B6E-8F59-E45AFEF96E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76200"/>
            <a:ext cx="8763000" cy="69342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400" b="1">
                <a:latin typeface="Verdana" panose="020B0604030504040204" pitchFamily="34" charset="0"/>
              </a:rPr>
              <a:t>		</a:t>
            </a:r>
            <a:r>
              <a:rPr lang="pt-BR" altLang="pt-BR" sz="2800" b="1">
                <a:latin typeface="Verdana" panose="020B0604030504040204" pitchFamily="34" charset="0"/>
              </a:rPr>
              <a:t>(a) </a:t>
            </a:r>
            <a:r>
              <a:rPr lang="pt-BR" altLang="pt-BR" sz="2800" b="1">
                <a:solidFill>
                  <a:srgbClr val="FF3300"/>
                </a:solidFill>
                <a:latin typeface="Verdana" panose="020B0604030504040204" pitchFamily="34" charset="0"/>
              </a:rPr>
              <a:t>Atos 2:4-8</a:t>
            </a:r>
            <a:r>
              <a:rPr lang="pt-BR" altLang="pt-BR" sz="2800" b="1">
                <a:latin typeface="Verdana" panose="020B0604030504040204" pitchFamily="34" charset="0"/>
              </a:rPr>
              <a:t> – Comprova que os discípulos falaram línguas terrestres.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3. Qual é a prova (evidência, sinal) de que uma pessoa foi batizada com o Espírito Santo?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</a:t>
            </a:r>
            <a:r>
              <a:rPr lang="pt-BR" altLang="pt-BR" sz="2800" b="1" u="sng">
                <a:solidFill>
                  <a:srgbClr val="006666"/>
                </a:solidFill>
                <a:latin typeface="Verdana" panose="020B0604030504040204" pitchFamily="34" charset="0"/>
              </a:rPr>
              <a:t>Resposta:</a:t>
            </a:r>
            <a:r>
              <a:rPr lang="pt-BR" altLang="pt-BR" sz="2800" b="1">
                <a:latin typeface="Verdana" panose="020B0604030504040204" pitchFamily="34" charset="0"/>
              </a:rPr>
              <a:t> </a:t>
            </a:r>
            <a:r>
              <a:rPr lang="pt-BR" altLang="pt-BR" sz="2800" b="1">
                <a:solidFill>
                  <a:srgbClr val="660066"/>
                </a:solidFill>
                <a:latin typeface="Verdana" panose="020B0604030504040204" pitchFamily="34" charset="0"/>
              </a:rPr>
              <a:t>João 7:38 e 39; Atos 1:8; Atos 4:31.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Todos estes textos mostram que o crente é batizado com o Espírito Santo para testemunhar, para a pregação do Evangelho.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4. Por quê alguns falaram línguas, na experiência da Igreja Primitiva?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</a:t>
            </a:r>
            <a:r>
              <a:rPr lang="pt-BR" altLang="pt-BR" sz="2800" b="1" u="sng">
                <a:solidFill>
                  <a:schemeClr val="accent2"/>
                </a:solidFill>
                <a:latin typeface="Verdana" panose="020B0604030504040204" pitchFamily="34" charset="0"/>
              </a:rPr>
              <a:t>Resposta:</a:t>
            </a:r>
            <a:r>
              <a:rPr lang="pt-BR" altLang="pt-BR" sz="2800" b="1">
                <a:latin typeface="Verdana" panose="020B0604030504040204" pitchFamily="34" charset="0"/>
              </a:rPr>
              <a:t> Só há três ocasiões em que houve a evidência do falar em línguas na experiência da Igreja Primitiva:</a:t>
            </a:r>
            <a:endParaRPr lang="pt-BR" altLang="pt-BR" sz="2800" b="1" u="sng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2800" b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08DFB23-FA3F-47C0-83A3-80347D4861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-152400"/>
            <a:ext cx="8763000" cy="69342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900" b="1">
                <a:latin typeface="Verdana" panose="020B0604030504040204" pitchFamily="34" charset="0"/>
              </a:rPr>
              <a:t>	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a) </a:t>
            </a:r>
            <a:r>
              <a:rPr lang="pt-BR" altLang="pt-BR" sz="28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Atos 2</a:t>
            </a:r>
            <a:r>
              <a:rPr lang="pt-BR" altLang="pt-BR" sz="2800" b="1">
                <a:latin typeface="Verdana" panose="020B0604030504040204" pitchFamily="34" charset="0"/>
              </a:rPr>
              <a:t> – Na festa do Pentecostes, para que o Evangelho fosse pregado às nações alí representadas. Como resultado houve quase três mil batismos. Os humildes discípulos mal falavam o seu idioma materno (aramaico) e Cristo os capacitou a falarem novas línguas (da Terra) para a pregação do Evangelho a todo mundo.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	b) </a:t>
            </a:r>
            <a:r>
              <a:rPr lang="pt-BR" altLang="pt-BR" sz="2800" b="1" u="sng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Atos 10</a:t>
            </a:r>
            <a:r>
              <a:rPr lang="pt-BR" altLang="pt-BR" sz="2800" b="1">
                <a:latin typeface="Verdana" panose="020B0604030504040204" pitchFamily="34" charset="0"/>
              </a:rPr>
              <a:t> – Na casa de Cornélio houve a manifestação do dom de línguas com um duplo objetivo: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	(1) Mostrar que os gentios também poderiam ser batizados com o Espírito Santo. O preconceito contra os gentios era grande naqueles dias.</a:t>
            </a:r>
            <a:endParaRPr lang="pt-BR" altLang="pt-BR" sz="2800" b="1" u="sng">
              <a:solidFill>
                <a:schemeClr val="accent2"/>
              </a:solidFill>
              <a:latin typeface="Verdana" panose="020B0604030504040204" pitchFamily="34" charset="0"/>
            </a:endParaRP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endParaRPr lang="pt-BR" altLang="pt-BR" sz="2800" b="1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43B996E-A55B-4CF9-9E9B-B851010BFD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763000" cy="6934200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	(2) Cornélio, como oficial de exército romano poderia ao ser transferido para um outro país, sem a barreira linguística	, falar-lhes do amor de Deus.</a:t>
            </a:r>
          </a:p>
          <a:p>
            <a:pPr marL="609600" indent="-609600" algn="just">
              <a:lnSpc>
                <a:spcPct val="90000"/>
              </a:lnSpc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	c)</a:t>
            </a:r>
            <a:r>
              <a:rPr lang="pt-BR" altLang="pt-BR" sz="2800" b="1" u="sng">
                <a:solidFill>
                  <a:srgbClr val="FF6600"/>
                </a:solidFill>
                <a:latin typeface="Verdana" panose="020B0604030504040204" pitchFamily="34" charset="0"/>
              </a:rPr>
              <a:t>Atos 19</a:t>
            </a:r>
            <a:r>
              <a:rPr lang="pt-BR" altLang="pt-BR" sz="2800" b="1">
                <a:latin typeface="Verdana" panose="020B0604030504040204" pitchFamily="34" charset="0"/>
              </a:rPr>
              <a:t> – “Com profundo interesse e grata e pasma alegria, os irmãos atentaram para as palavras de Paulo. Pela fé aprenderam a maravilhosa verdade do sacrifício expiatório de Cristo e receberam como Seu Redentor. Foram então batizados em nome de Jesus e impondo-lhes Paulo as mãos receberam também o batismo do Espírito Santo, que os capacitou a falar as línguas de outras nações e profetizar.  Dessa     forma      estavam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81FC78F-1F9E-4A4B-8BA1-6461309516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76200"/>
            <a:ext cx="8763000" cy="6934200"/>
          </a:xfrm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pt-BR" altLang="pt-BR" b="1">
                <a:latin typeface="Verdana" panose="020B0604030504040204" pitchFamily="34" charset="0"/>
              </a:rPr>
              <a:t>	</a:t>
            </a:r>
            <a:r>
              <a:rPr lang="pt-BR" altLang="pt-BR" sz="2800" b="1">
                <a:latin typeface="Verdana" panose="020B0604030504040204" pitchFamily="34" charset="0"/>
              </a:rPr>
              <a:t>habilitados a trabalhar como missionários em Éfeso e circunvizinhanças, e também a sair para proclamar o evangelho na “Asia Menor”. </a:t>
            </a:r>
            <a:r>
              <a:rPr lang="pt-BR" altLang="pt-BR" sz="2800" b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Atos dos Apóstolos, pág. 281 – 283.</a:t>
            </a:r>
          </a:p>
          <a:p>
            <a:pPr marL="609600" indent="-609600" algn="just">
              <a:buFontTx/>
              <a:buNone/>
            </a:pPr>
            <a:endParaRPr lang="pt-BR" altLang="pt-BR" sz="2800" b="1" u="sng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marL="609600" indent="-609600" algn="just">
              <a:buFontTx/>
              <a:buNone/>
            </a:pPr>
            <a:r>
              <a:rPr lang="pt-BR" altLang="pt-BR" sz="2800" b="1" u="sng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CONCLUSÃO:</a:t>
            </a:r>
          </a:p>
          <a:p>
            <a:pPr marL="609600" indent="-609600" algn="just">
              <a:buFontTx/>
              <a:buNone/>
            </a:pPr>
            <a:endParaRPr lang="pt-BR" altLang="pt-BR" sz="2800" b="1" u="sng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  <a:p>
            <a:pPr marL="609600" indent="-609600" algn="just">
              <a:buFontTx/>
              <a:buNone/>
            </a:pPr>
            <a:r>
              <a:rPr lang="pt-BR" altLang="pt-BR" sz="2800" b="1">
                <a:latin typeface="Verdana" panose="020B0604030504040204" pitchFamily="34" charset="0"/>
              </a:rPr>
              <a:t>1. O Espírito Santo é dado para a pregação do Evangelho e só o recebe verdadeiramente aqueles que lhe obedecem. (</a:t>
            </a:r>
            <a:r>
              <a:rPr lang="pt-BR" altLang="pt-BR" sz="2800" b="1">
                <a:solidFill>
                  <a:srgbClr val="006666"/>
                </a:solidFill>
                <a:latin typeface="Verdana" panose="020B0604030504040204" pitchFamily="34" charset="0"/>
              </a:rPr>
              <a:t>Atos 5:32</a:t>
            </a:r>
            <a:r>
              <a:rPr lang="pt-BR" altLang="pt-BR" sz="2800" b="1">
                <a:latin typeface="Verdana" panose="020B0604030504040204" pitchFamily="34" charset="0"/>
              </a:rPr>
              <a:t>)</a:t>
            </a:r>
          </a:p>
          <a:p>
            <a:pPr marL="609600" indent="-609600" algn="just">
              <a:buFontTx/>
              <a:buNone/>
            </a:pPr>
            <a:endParaRPr lang="pt-BR" altLang="pt-BR" sz="2800" b="1" u="sng">
              <a:effectLst>
                <a:outerShdw blurRad="38100" dist="38100" dir="2700000" algn="tl">
                  <a:srgbClr val="C0C0C0"/>
                </a:outerShdw>
              </a:effectLst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bldLvl="5" autoUpdateAnimBg="0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138</Words>
  <Application>Microsoft Office PowerPoint</Application>
  <PresentationFormat>Apresentação na tela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Times New Roman</vt:lpstr>
      <vt:lpstr>Verdana</vt:lpstr>
      <vt:lpstr>Estrutura padrão</vt:lpstr>
      <vt:lpstr>O BATISMO DO ESPÍRITO SANTO E O DOM DE LÍNGUAS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UNB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BATISMO DO ESPÍRITO SANTO E O DOM DE LÍNGUAS</dc:title>
  <dc:subject>SM-TEOLOGIA</dc:subject>
  <dc:creator>Pr. MARCELO AUGUSTO DE CARVALHO; EUNICE</dc:creator>
  <cp:keywords>www.4tons.com.br</cp:keywords>
  <dc:description>COMÉRCIO PROIBIDO. USO PESSOAL</dc:description>
  <cp:lastModifiedBy>Pr. Marcelo Carvalho</cp:lastModifiedBy>
  <cp:revision>52</cp:revision>
  <dcterms:created xsi:type="dcterms:W3CDTF">2002-03-22T12:59:05Z</dcterms:created>
  <dcterms:modified xsi:type="dcterms:W3CDTF">2019-10-21T13:45:01Z</dcterms:modified>
  <cp:category>SERMÕES</cp:category>
</cp:coreProperties>
</file>