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9"/>
  </p:handout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pt-BR"/>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003399"/>
    <a:srgbClr val="9900FF"/>
    <a:srgbClr val="FF3300"/>
    <a:srgbClr val="00CC99"/>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1" d="100"/>
          <a:sy n="61" d="100"/>
        </p:scale>
        <p:origin x="78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71A02B2-3D14-4BE4-948F-F4C3CBC20AD9}"/>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pt-BR" altLang="pt-BR"/>
          </a:p>
        </p:txBody>
      </p:sp>
      <p:sp>
        <p:nvSpPr>
          <p:cNvPr id="10243" name="Rectangle 3">
            <a:extLst>
              <a:ext uri="{FF2B5EF4-FFF2-40B4-BE49-F238E27FC236}">
                <a16:creationId xmlns:a16="http://schemas.microsoft.com/office/drawing/2014/main" id="{A57EC5D1-09B5-45E9-94E6-C95E363B6264}"/>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pt-BR" altLang="pt-BR"/>
          </a:p>
        </p:txBody>
      </p:sp>
      <p:sp>
        <p:nvSpPr>
          <p:cNvPr id="10244" name="Rectangle 4">
            <a:extLst>
              <a:ext uri="{FF2B5EF4-FFF2-40B4-BE49-F238E27FC236}">
                <a16:creationId xmlns:a16="http://schemas.microsoft.com/office/drawing/2014/main" id="{4B5F8CBB-C1CD-4B31-8159-3D7A3EE5D641}"/>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pt-BR" altLang="pt-BR"/>
          </a:p>
        </p:txBody>
      </p:sp>
      <p:sp>
        <p:nvSpPr>
          <p:cNvPr id="10245" name="Rectangle 5">
            <a:extLst>
              <a:ext uri="{FF2B5EF4-FFF2-40B4-BE49-F238E27FC236}">
                <a16:creationId xmlns:a16="http://schemas.microsoft.com/office/drawing/2014/main" id="{5F438849-273B-4900-BE5B-FB33DAFFB40D}"/>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D84385F-3BEA-48A8-8ECA-181B4C3B50F1}" type="slidenum">
              <a:rPr lang="pt-BR" altLang="pt-BR"/>
              <a:pPr/>
              <a:t>‹nº›</a:t>
            </a:fld>
            <a:endParaRPr lang="pt-BR" altLang="pt-B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FAC0E6-E147-4D21-9123-EEF985BC4221}"/>
              </a:ext>
            </a:extLst>
          </p:cNvPr>
          <p:cNvSpPr>
            <a:spLocks noGrp="1"/>
          </p:cNvSpPr>
          <p:nvPr>
            <p:ph type="ctrTitle"/>
          </p:nvPr>
        </p:nvSpPr>
        <p:spPr>
          <a:xfrm>
            <a:off x="1143000" y="1122363"/>
            <a:ext cx="6858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C928AAC9-A72C-4101-86D3-2320DE44D16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7A2AAF44-D1AF-4CB1-A51F-FECF0C78292E}"/>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DE2A5643-A6D7-485A-87C9-13DB4F4AF1CD}"/>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90478249-F01B-4C8A-A1C9-FEFF7C54697B}"/>
              </a:ext>
            </a:extLst>
          </p:cNvPr>
          <p:cNvSpPr>
            <a:spLocks noGrp="1"/>
          </p:cNvSpPr>
          <p:nvPr>
            <p:ph type="sldNum" sz="quarter" idx="12"/>
          </p:nvPr>
        </p:nvSpPr>
        <p:spPr/>
        <p:txBody>
          <a:bodyPr/>
          <a:lstStyle>
            <a:lvl1pPr>
              <a:defRPr/>
            </a:lvl1pPr>
          </a:lstStyle>
          <a:p>
            <a:fld id="{2BC74A23-45D9-4E07-90F9-ABFF59734726}" type="slidenum">
              <a:rPr lang="pt-BR" altLang="pt-BR"/>
              <a:pPr/>
              <a:t>‹nº›</a:t>
            </a:fld>
            <a:endParaRPr lang="pt-BR" altLang="pt-BR"/>
          </a:p>
        </p:txBody>
      </p:sp>
    </p:spTree>
    <p:extLst>
      <p:ext uri="{BB962C8B-B14F-4D97-AF65-F5344CB8AC3E}">
        <p14:creationId xmlns:p14="http://schemas.microsoft.com/office/powerpoint/2010/main" val="3752287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B32ECF-69DC-4A2A-9138-B4DA653D5912}"/>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073A0F08-E627-414B-B227-9F9D0F4033BF}"/>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C35F198A-2BB8-4EB6-98EB-A21E10BB1BB0}"/>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9DEAD621-3317-4D80-BEF7-291C4480E846}"/>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9768DA73-7630-4DAD-859C-398D959B5059}"/>
              </a:ext>
            </a:extLst>
          </p:cNvPr>
          <p:cNvSpPr>
            <a:spLocks noGrp="1"/>
          </p:cNvSpPr>
          <p:nvPr>
            <p:ph type="sldNum" sz="quarter" idx="12"/>
          </p:nvPr>
        </p:nvSpPr>
        <p:spPr/>
        <p:txBody>
          <a:bodyPr/>
          <a:lstStyle>
            <a:lvl1pPr>
              <a:defRPr/>
            </a:lvl1pPr>
          </a:lstStyle>
          <a:p>
            <a:fld id="{52821897-7A6C-48F2-AB13-8EB1728F02F4}" type="slidenum">
              <a:rPr lang="pt-BR" altLang="pt-BR"/>
              <a:pPr/>
              <a:t>‹nº›</a:t>
            </a:fld>
            <a:endParaRPr lang="pt-BR" altLang="pt-BR"/>
          </a:p>
        </p:txBody>
      </p:sp>
    </p:spTree>
    <p:extLst>
      <p:ext uri="{BB962C8B-B14F-4D97-AF65-F5344CB8AC3E}">
        <p14:creationId xmlns:p14="http://schemas.microsoft.com/office/powerpoint/2010/main" val="147519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C16A501-781F-48BA-8812-D33A9D914DB6}"/>
              </a:ext>
            </a:extLst>
          </p:cNvPr>
          <p:cNvSpPr>
            <a:spLocks noGrp="1"/>
          </p:cNvSpPr>
          <p:nvPr>
            <p:ph type="title" orient="vert"/>
          </p:nvPr>
        </p:nvSpPr>
        <p:spPr>
          <a:xfrm>
            <a:off x="6515100" y="609600"/>
            <a:ext cx="1943100" cy="5486400"/>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8B8C8CA6-71DA-4C4F-B7A2-C4994CE80DCD}"/>
              </a:ext>
            </a:extLst>
          </p:cNvPr>
          <p:cNvSpPr>
            <a:spLocks noGrp="1"/>
          </p:cNvSpPr>
          <p:nvPr>
            <p:ph type="body" orient="vert" idx="1"/>
          </p:nvPr>
        </p:nvSpPr>
        <p:spPr>
          <a:xfrm>
            <a:off x="685800" y="609600"/>
            <a:ext cx="5676900" cy="5486400"/>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574CAAC-F973-482D-9FE6-73147C801D9D}"/>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30FED160-F3F6-444C-A78D-340ED92531AB}"/>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8E0D02B2-44AF-4393-8073-AEB660E5455B}"/>
              </a:ext>
            </a:extLst>
          </p:cNvPr>
          <p:cNvSpPr>
            <a:spLocks noGrp="1"/>
          </p:cNvSpPr>
          <p:nvPr>
            <p:ph type="sldNum" sz="quarter" idx="12"/>
          </p:nvPr>
        </p:nvSpPr>
        <p:spPr/>
        <p:txBody>
          <a:bodyPr/>
          <a:lstStyle>
            <a:lvl1pPr>
              <a:defRPr/>
            </a:lvl1pPr>
          </a:lstStyle>
          <a:p>
            <a:fld id="{BA3844B7-7B74-4EF2-9323-EF5925ED3627}" type="slidenum">
              <a:rPr lang="pt-BR" altLang="pt-BR"/>
              <a:pPr/>
              <a:t>‹nº›</a:t>
            </a:fld>
            <a:endParaRPr lang="pt-BR" altLang="pt-BR"/>
          </a:p>
        </p:txBody>
      </p:sp>
    </p:spTree>
    <p:extLst>
      <p:ext uri="{BB962C8B-B14F-4D97-AF65-F5344CB8AC3E}">
        <p14:creationId xmlns:p14="http://schemas.microsoft.com/office/powerpoint/2010/main" val="2767088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DADB45-B4C6-4CE6-BAD2-DC5B03DF161B}"/>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6B3D0C33-A6CF-4425-B7E1-3E8314E04670}"/>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CBF306E4-F56B-4A80-8F16-08C084C66C0D}"/>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852438C8-DA26-435B-AFF5-D473B665C731}"/>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BABA69F8-1B72-4E5A-A6EE-D46E0D20638A}"/>
              </a:ext>
            </a:extLst>
          </p:cNvPr>
          <p:cNvSpPr>
            <a:spLocks noGrp="1"/>
          </p:cNvSpPr>
          <p:nvPr>
            <p:ph type="sldNum" sz="quarter" idx="12"/>
          </p:nvPr>
        </p:nvSpPr>
        <p:spPr/>
        <p:txBody>
          <a:bodyPr/>
          <a:lstStyle>
            <a:lvl1pPr>
              <a:defRPr/>
            </a:lvl1pPr>
          </a:lstStyle>
          <a:p>
            <a:fld id="{B92DED34-F8D7-4EC1-82A0-5CAA373D403F}" type="slidenum">
              <a:rPr lang="pt-BR" altLang="pt-BR"/>
              <a:pPr/>
              <a:t>‹nº›</a:t>
            </a:fld>
            <a:endParaRPr lang="pt-BR" altLang="pt-BR"/>
          </a:p>
        </p:txBody>
      </p:sp>
    </p:spTree>
    <p:extLst>
      <p:ext uri="{BB962C8B-B14F-4D97-AF65-F5344CB8AC3E}">
        <p14:creationId xmlns:p14="http://schemas.microsoft.com/office/powerpoint/2010/main" val="777189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43B07B-1A0F-4C36-95CA-A32A21542827}"/>
              </a:ext>
            </a:extLst>
          </p:cNvPr>
          <p:cNvSpPr>
            <a:spLocks noGrp="1"/>
          </p:cNvSpPr>
          <p:nvPr>
            <p:ph type="title"/>
          </p:nvPr>
        </p:nvSpPr>
        <p:spPr>
          <a:xfrm>
            <a:off x="623888" y="1709738"/>
            <a:ext cx="78867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85B836A2-286C-4274-8FDD-5B2C310E2BC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BE8A399C-BE23-4646-A3BB-42F911A829B0}"/>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267144FB-D012-4188-9DBD-4F7E3A6D87D0}"/>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955D4490-94EC-4BFA-8458-C8A1BBBE12DF}"/>
              </a:ext>
            </a:extLst>
          </p:cNvPr>
          <p:cNvSpPr>
            <a:spLocks noGrp="1"/>
          </p:cNvSpPr>
          <p:nvPr>
            <p:ph type="sldNum" sz="quarter" idx="12"/>
          </p:nvPr>
        </p:nvSpPr>
        <p:spPr/>
        <p:txBody>
          <a:bodyPr/>
          <a:lstStyle>
            <a:lvl1pPr>
              <a:defRPr/>
            </a:lvl1pPr>
          </a:lstStyle>
          <a:p>
            <a:fld id="{CA3C4610-60C5-4C07-AA2E-A5FAE514F8A4}" type="slidenum">
              <a:rPr lang="pt-BR" altLang="pt-BR"/>
              <a:pPr/>
              <a:t>‹nº›</a:t>
            </a:fld>
            <a:endParaRPr lang="pt-BR" altLang="pt-BR"/>
          </a:p>
        </p:txBody>
      </p:sp>
    </p:spTree>
    <p:extLst>
      <p:ext uri="{BB962C8B-B14F-4D97-AF65-F5344CB8AC3E}">
        <p14:creationId xmlns:p14="http://schemas.microsoft.com/office/powerpoint/2010/main" val="171773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BEF3FE-F852-433A-A987-6AB430D758C6}"/>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DF7FC766-0E0F-4C33-AF21-AC656B5B7CB2}"/>
              </a:ext>
            </a:extLst>
          </p:cNvPr>
          <p:cNvSpPr>
            <a:spLocks noGrp="1"/>
          </p:cNvSpPr>
          <p:nvPr>
            <p:ph sz="half" idx="1"/>
          </p:nvPr>
        </p:nvSpPr>
        <p:spPr>
          <a:xfrm>
            <a:off x="685800" y="1981200"/>
            <a:ext cx="3810000" cy="41148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AE48CC83-3F71-4208-B2E8-66EC4C511E6D}"/>
              </a:ext>
            </a:extLst>
          </p:cNvPr>
          <p:cNvSpPr>
            <a:spLocks noGrp="1"/>
          </p:cNvSpPr>
          <p:nvPr>
            <p:ph sz="half" idx="2"/>
          </p:nvPr>
        </p:nvSpPr>
        <p:spPr>
          <a:xfrm>
            <a:off x="4648200" y="1981200"/>
            <a:ext cx="3810000" cy="41148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1BEDD7F8-F1E9-4631-B634-8AAB0F0FB7DA}"/>
              </a:ext>
            </a:extLst>
          </p:cNvPr>
          <p:cNvSpPr>
            <a:spLocks noGrp="1"/>
          </p:cNvSpPr>
          <p:nvPr>
            <p:ph type="dt" sz="half" idx="10"/>
          </p:nvPr>
        </p:nvSpPr>
        <p:spPr/>
        <p:txBody>
          <a:bodyPr/>
          <a:lstStyle>
            <a:lvl1pPr>
              <a:defRPr/>
            </a:lvl1pPr>
          </a:lstStyle>
          <a:p>
            <a:endParaRPr lang="pt-BR" altLang="pt-BR"/>
          </a:p>
        </p:txBody>
      </p:sp>
      <p:sp>
        <p:nvSpPr>
          <p:cNvPr id="6" name="Espaço Reservado para Rodapé 5">
            <a:extLst>
              <a:ext uri="{FF2B5EF4-FFF2-40B4-BE49-F238E27FC236}">
                <a16:creationId xmlns:a16="http://schemas.microsoft.com/office/drawing/2014/main" id="{52C8C37E-AAE5-4DC6-8F11-CC8E390BD02C}"/>
              </a:ext>
            </a:extLst>
          </p:cNvPr>
          <p:cNvSpPr>
            <a:spLocks noGrp="1"/>
          </p:cNvSpPr>
          <p:nvPr>
            <p:ph type="ftr" sz="quarter" idx="11"/>
          </p:nvPr>
        </p:nvSpPr>
        <p:spPr/>
        <p:txBody>
          <a:bodyPr/>
          <a:lstStyle>
            <a:lvl1pPr>
              <a:defRPr/>
            </a:lvl1pPr>
          </a:lstStyle>
          <a:p>
            <a:endParaRPr lang="pt-BR" altLang="pt-BR"/>
          </a:p>
        </p:txBody>
      </p:sp>
      <p:sp>
        <p:nvSpPr>
          <p:cNvPr id="7" name="Espaço Reservado para Número de Slide 6">
            <a:extLst>
              <a:ext uri="{FF2B5EF4-FFF2-40B4-BE49-F238E27FC236}">
                <a16:creationId xmlns:a16="http://schemas.microsoft.com/office/drawing/2014/main" id="{04F6A17D-9BE3-4976-8322-C183EDFB5398}"/>
              </a:ext>
            </a:extLst>
          </p:cNvPr>
          <p:cNvSpPr>
            <a:spLocks noGrp="1"/>
          </p:cNvSpPr>
          <p:nvPr>
            <p:ph type="sldNum" sz="quarter" idx="12"/>
          </p:nvPr>
        </p:nvSpPr>
        <p:spPr/>
        <p:txBody>
          <a:bodyPr/>
          <a:lstStyle>
            <a:lvl1pPr>
              <a:defRPr/>
            </a:lvl1pPr>
          </a:lstStyle>
          <a:p>
            <a:fld id="{DA86BFC7-2E6E-4BDA-9BC7-7D031DB73EAA}" type="slidenum">
              <a:rPr lang="pt-BR" altLang="pt-BR"/>
              <a:pPr/>
              <a:t>‹nº›</a:t>
            </a:fld>
            <a:endParaRPr lang="pt-BR" altLang="pt-BR"/>
          </a:p>
        </p:txBody>
      </p:sp>
    </p:spTree>
    <p:extLst>
      <p:ext uri="{BB962C8B-B14F-4D97-AF65-F5344CB8AC3E}">
        <p14:creationId xmlns:p14="http://schemas.microsoft.com/office/powerpoint/2010/main" val="3580633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CECAC2-2F9C-4FBC-92C6-77DACD9C57FE}"/>
              </a:ext>
            </a:extLst>
          </p:cNvPr>
          <p:cNvSpPr>
            <a:spLocks noGrp="1"/>
          </p:cNvSpPr>
          <p:nvPr>
            <p:ph type="title"/>
          </p:nvPr>
        </p:nvSpPr>
        <p:spPr>
          <a:xfrm>
            <a:off x="630238" y="365125"/>
            <a:ext cx="78867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4E5D5636-D9BC-4CA1-9CAD-854ED526258B}"/>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286788DB-788F-4242-92F7-FFFF56CB989F}"/>
              </a:ext>
            </a:extLst>
          </p:cNvPr>
          <p:cNvSpPr>
            <a:spLocks noGrp="1"/>
          </p:cNvSpPr>
          <p:nvPr>
            <p:ph sz="half" idx="2"/>
          </p:nvPr>
        </p:nvSpPr>
        <p:spPr>
          <a:xfrm>
            <a:off x="630238" y="2505075"/>
            <a:ext cx="386873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16F167AE-EC98-43BB-A7C1-1EA35D77102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1B3B97A9-C01D-4266-9FEA-2AE6668EC52D}"/>
              </a:ext>
            </a:extLst>
          </p:cNvPr>
          <p:cNvSpPr>
            <a:spLocks noGrp="1"/>
          </p:cNvSpPr>
          <p:nvPr>
            <p:ph sz="quarter" idx="4"/>
          </p:nvPr>
        </p:nvSpPr>
        <p:spPr>
          <a:xfrm>
            <a:off x="4629150" y="2505075"/>
            <a:ext cx="38877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1A327663-C213-4B42-813A-8E0580E09652}"/>
              </a:ext>
            </a:extLst>
          </p:cNvPr>
          <p:cNvSpPr>
            <a:spLocks noGrp="1"/>
          </p:cNvSpPr>
          <p:nvPr>
            <p:ph type="dt" sz="half" idx="10"/>
          </p:nvPr>
        </p:nvSpPr>
        <p:spPr/>
        <p:txBody>
          <a:bodyPr/>
          <a:lstStyle>
            <a:lvl1pPr>
              <a:defRPr/>
            </a:lvl1pPr>
          </a:lstStyle>
          <a:p>
            <a:endParaRPr lang="pt-BR" altLang="pt-BR"/>
          </a:p>
        </p:txBody>
      </p:sp>
      <p:sp>
        <p:nvSpPr>
          <p:cNvPr id="8" name="Espaço Reservado para Rodapé 7">
            <a:extLst>
              <a:ext uri="{FF2B5EF4-FFF2-40B4-BE49-F238E27FC236}">
                <a16:creationId xmlns:a16="http://schemas.microsoft.com/office/drawing/2014/main" id="{4424C664-9030-4AF2-B0BC-751D9A50525E}"/>
              </a:ext>
            </a:extLst>
          </p:cNvPr>
          <p:cNvSpPr>
            <a:spLocks noGrp="1"/>
          </p:cNvSpPr>
          <p:nvPr>
            <p:ph type="ftr" sz="quarter" idx="11"/>
          </p:nvPr>
        </p:nvSpPr>
        <p:spPr/>
        <p:txBody>
          <a:bodyPr/>
          <a:lstStyle>
            <a:lvl1pPr>
              <a:defRPr/>
            </a:lvl1pPr>
          </a:lstStyle>
          <a:p>
            <a:endParaRPr lang="pt-BR" altLang="pt-BR"/>
          </a:p>
        </p:txBody>
      </p:sp>
      <p:sp>
        <p:nvSpPr>
          <p:cNvPr id="9" name="Espaço Reservado para Número de Slide 8">
            <a:extLst>
              <a:ext uri="{FF2B5EF4-FFF2-40B4-BE49-F238E27FC236}">
                <a16:creationId xmlns:a16="http://schemas.microsoft.com/office/drawing/2014/main" id="{B49076D2-8038-44B4-8DD1-4596B0DBCB6D}"/>
              </a:ext>
            </a:extLst>
          </p:cNvPr>
          <p:cNvSpPr>
            <a:spLocks noGrp="1"/>
          </p:cNvSpPr>
          <p:nvPr>
            <p:ph type="sldNum" sz="quarter" idx="12"/>
          </p:nvPr>
        </p:nvSpPr>
        <p:spPr/>
        <p:txBody>
          <a:bodyPr/>
          <a:lstStyle>
            <a:lvl1pPr>
              <a:defRPr/>
            </a:lvl1pPr>
          </a:lstStyle>
          <a:p>
            <a:fld id="{6A47A2A4-1FA3-4FDB-99E4-9CAF5AE86EF5}" type="slidenum">
              <a:rPr lang="pt-BR" altLang="pt-BR"/>
              <a:pPr/>
              <a:t>‹nº›</a:t>
            </a:fld>
            <a:endParaRPr lang="pt-BR" altLang="pt-BR"/>
          </a:p>
        </p:txBody>
      </p:sp>
    </p:spTree>
    <p:extLst>
      <p:ext uri="{BB962C8B-B14F-4D97-AF65-F5344CB8AC3E}">
        <p14:creationId xmlns:p14="http://schemas.microsoft.com/office/powerpoint/2010/main" val="4037656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181993-04B8-4E12-83CF-DEC62B041FA1}"/>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8A87D0B6-6AF7-4164-AC68-1155BFF68876}"/>
              </a:ext>
            </a:extLst>
          </p:cNvPr>
          <p:cNvSpPr>
            <a:spLocks noGrp="1"/>
          </p:cNvSpPr>
          <p:nvPr>
            <p:ph type="dt" sz="half" idx="10"/>
          </p:nvPr>
        </p:nvSpPr>
        <p:spPr/>
        <p:txBody>
          <a:bodyPr/>
          <a:lstStyle>
            <a:lvl1pPr>
              <a:defRPr/>
            </a:lvl1pPr>
          </a:lstStyle>
          <a:p>
            <a:endParaRPr lang="pt-BR" altLang="pt-BR"/>
          </a:p>
        </p:txBody>
      </p:sp>
      <p:sp>
        <p:nvSpPr>
          <p:cNvPr id="4" name="Espaço Reservado para Rodapé 3">
            <a:extLst>
              <a:ext uri="{FF2B5EF4-FFF2-40B4-BE49-F238E27FC236}">
                <a16:creationId xmlns:a16="http://schemas.microsoft.com/office/drawing/2014/main" id="{F9A7CE66-0A80-40A3-AD22-C142D0DD439F}"/>
              </a:ext>
            </a:extLst>
          </p:cNvPr>
          <p:cNvSpPr>
            <a:spLocks noGrp="1"/>
          </p:cNvSpPr>
          <p:nvPr>
            <p:ph type="ftr" sz="quarter" idx="11"/>
          </p:nvPr>
        </p:nvSpPr>
        <p:spPr/>
        <p:txBody>
          <a:bodyPr/>
          <a:lstStyle>
            <a:lvl1pPr>
              <a:defRPr/>
            </a:lvl1pPr>
          </a:lstStyle>
          <a:p>
            <a:endParaRPr lang="pt-BR" altLang="pt-BR"/>
          </a:p>
        </p:txBody>
      </p:sp>
      <p:sp>
        <p:nvSpPr>
          <p:cNvPr id="5" name="Espaço Reservado para Número de Slide 4">
            <a:extLst>
              <a:ext uri="{FF2B5EF4-FFF2-40B4-BE49-F238E27FC236}">
                <a16:creationId xmlns:a16="http://schemas.microsoft.com/office/drawing/2014/main" id="{0614C4A8-2951-4F7E-9FA2-D731962CD53F}"/>
              </a:ext>
            </a:extLst>
          </p:cNvPr>
          <p:cNvSpPr>
            <a:spLocks noGrp="1"/>
          </p:cNvSpPr>
          <p:nvPr>
            <p:ph type="sldNum" sz="quarter" idx="12"/>
          </p:nvPr>
        </p:nvSpPr>
        <p:spPr/>
        <p:txBody>
          <a:bodyPr/>
          <a:lstStyle>
            <a:lvl1pPr>
              <a:defRPr/>
            </a:lvl1pPr>
          </a:lstStyle>
          <a:p>
            <a:fld id="{AE3D7A52-1A2D-45B6-AD73-624C44495237}" type="slidenum">
              <a:rPr lang="pt-BR" altLang="pt-BR"/>
              <a:pPr/>
              <a:t>‹nº›</a:t>
            </a:fld>
            <a:endParaRPr lang="pt-BR" altLang="pt-BR"/>
          </a:p>
        </p:txBody>
      </p:sp>
    </p:spTree>
    <p:extLst>
      <p:ext uri="{BB962C8B-B14F-4D97-AF65-F5344CB8AC3E}">
        <p14:creationId xmlns:p14="http://schemas.microsoft.com/office/powerpoint/2010/main" val="2287514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56D82DA8-CBA2-4A87-9FD3-8DEE0BD039A8}"/>
              </a:ext>
            </a:extLst>
          </p:cNvPr>
          <p:cNvSpPr>
            <a:spLocks noGrp="1"/>
          </p:cNvSpPr>
          <p:nvPr>
            <p:ph type="dt" sz="half" idx="10"/>
          </p:nvPr>
        </p:nvSpPr>
        <p:spPr/>
        <p:txBody>
          <a:bodyPr/>
          <a:lstStyle>
            <a:lvl1pPr>
              <a:defRPr/>
            </a:lvl1pPr>
          </a:lstStyle>
          <a:p>
            <a:endParaRPr lang="pt-BR" altLang="pt-BR"/>
          </a:p>
        </p:txBody>
      </p:sp>
      <p:sp>
        <p:nvSpPr>
          <p:cNvPr id="3" name="Espaço Reservado para Rodapé 2">
            <a:extLst>
              <a:ext uri="{FF2B5EF4-FFF2-40B4-BE49-F238E27FC236}">
                <a16:creationId xmlns:a16="http://schemas.microsoft.com/office/drawing/2014/main" id="{8B2F3535-1361-4C59-890F-2D03FE4D81AD}"/>
              </a:ext>
            </a:extLst>
          </p:cNvPr>
          <p:cNvSpPr>
            <a:spLocks noGrp="1"/>
          </p:cNvSpPr>
          <p:nvPr>
            <p:ph type="ftr" sz="quarter" idx="11"/>
          </p:nvPr>
        </p:nvSpPr>
        <p:spPr/>
        <p:txBody>
          <a:bodyPr/>
          <a:lstStyle>
            <a:lvl1pPr>
              <a:defRPr/>
            </a:lvl1pPr>
          </a:lstStyle>
          <a:p>
            <a:endParaRPr lang="pt-BR" altLang="pt-BR"/>
          </a:p>
        </p:txBody>
      </p:sp>
      <p:sp>
        <p:nvSpPr>
          <p:cNvPr id="4" name="Espaço Reservado para Número de Slide 3">
            <a:extLst>
              <a:ext uri="{FF2B5EF4-FFF2-40B4-BE49-F238E27FC236}">
                <a16:creationId xmlns:a16="http://schemas.microsoft.com/office/drawing/2014/main" id="{4A3B6DE7-A723-464A-9973-9BE593827513}"/>
              </a:ext>
            </a:extLst>
          </p:cNvPr>
          <p:cNvSpPr>
            <a:spLocks noGrp="1"/>
          </p:cNvSpPr>
          <p:nvPr>
            <p:ph type="sldNum" sz="quarter" idx="12"/>
          </p:nvPr>
        </p:nvSpPr>
        <p:spPr/>
        <p:txBody>
          <a:bodyPr/>
          <a:lstStyle>
            <a:lvl1pPr>
              <a:defRPr/>
            </a:lvl1pPr>
          </a:lstStyle>
          <a:p>
            <a:fld id="{4FE570D6-0752-4AB1-A117-4C3B53C7C44C}" type="slidenum">
              <a:rPr lang="pt-BR" altLang="pt-BR"/>
              <a:pPr/>
              <a:t>‹nº›</a:t>
            </a:fld>
            <a:endParaRPr lang="pt-BR" altLang="pt-BR"/>
          </a:p>
        </p:txBody>
      </p:sp>
    </p:spTree>
    <p:extLst>
      <p:ext uri="{BB962C8B-B14F-4D97-AF65-F5344CB8AC3E}">
        <p14:creationId xmlns:p14="http://schemas.microsoft.com/office/powerpoint/2010/main" val="125412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2BE14F-B302-4B20-A720-66E56AD554F9}"/>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E16DC9B0-8C69-46C6-9D91-34097BA7D7D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B8DEF780-C0CE-4702-AADE-F1A79889290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0EA7440F-C478-49C0-8829-1F10F1029639}"/>
              </a:ext>
            </a:extLst>
          </p:cNvPr>
          <p:cNvSpPr>
            <a:spLocks noGrp="1"/>
          </p:cNvSpPr>
          <p:nvPr>
            <p:ph type="dt" sz="half" idx="10"/>
          </p:nvPr>
        </p:nvSpPr>
        <p:spPr/>
        <p:txBody>
          <a:bodyPr/>
          <a:lstStyle>
            <a:lvl1pPr>
              <a:defRPr/>
            </a:lvl1pPr>
          </a:lstStyle>
          <a:p>
            <a:endParaRPr lang="pt-BR" altLang="pt-BR"/>
          </a:p>
        </p:txBody>
      </p:sp>
      <p:sp>
        <p:nvSpPr>
          <p:cNvPr id="6" name="Espaço Reservado para Rodapé 5">
            <a:extLst>
              <a:ext uri="{FF2B5EF4-FFF2-40B4-BE49-F238E27FC236}">
                <a16:creationId xmlns:a16="http://schemas.microsoft.com/office/drawing/2014/main" id="{DD279836-B1BD-49A3-891A-BA59582FEEFB}"/>
              </a:ext>
            </a:extLst>
          </p:cNvPr>
          <p:cNvSpPr>
            <a:spLocks noGrp="1"/>
          </p:cNvSpPr>
          <p:nvPr>
            <p:ph type="ftr" sz="quarter" idx="11"/>
          </p:nvPr>
        </p:nvSpPr>
        <p:spPr/>
        <p:txBody>
          <a:bodyPr/>
          <a:lstStyle>
            <a:lvl1pPr>
              <a:defRPr/>
            </a:lvl1pPr>
          </a:lstStyle>
          <a:p>
            <a:endParaRPr lang="pt-BR" altLang="pt-BR"/>
          </a:p>
        </p:txBody>
      </p:sp>
      <p:sp>
        <p:nvSpPr>
          <p:cNvPr id="7" name="Espaço Reservado para Número de Slide 6">
            <a:extLst>
              <a:ext uri="{FF2B5EF4-FFF2-40B4-BE49-F238E27FC236}">
                <a16:creationId xmlns:a16="http://schemas.microsoft.com/office/drawing/2014/main" id="{ECCA79EC-4C1A-4528-B269-200C993B90EE}"/>
              </a:ext>
            </a:extLst>
          </p:cNvPr>
          <p:cNvSpPr>
            <a:spLocks noGrp="1"/>
          </p:cNvSpPr>
          <p:nvPr>
            <p:ph type="sldNum" sz="quarter" idx="12"/>
          </p:nvPr>
        </p:nvSpPr>
        <p:spPr/>
        <p:txBody>
          <a:bodyPr/>
          <a:lstStyle>
            <a:lvl1pPr>
              <a:defRPr/>
            </a:lvl1pPr>
          </a:lstStyle>
          <a:p>
            <a:fld id="{99C95A97-030E-476F-8A4A-440875A708FB}" type="slidenum">
              <a:rPr lang="pt-BR" altLang="pt-BR"/>
              <a:pPr/>
              <a:t>‹nº›</a:t>
            </a:fld>
            <a:endParaRPr lang="pt-BR" altLang="pt-BR"/>
          </a:p>
        </p:txBody>
      </p:sp>
    </p:spTree>
    <p:extLst>
      <p:ext uri="{BB962C8B-B14F-4D97-AF65-F5344CB8AC3E}">
        <p14:creationId xmlns:p14="http://schemas.microsoft.com/office/powerpoint/2010/main" val="4292875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1C7881-BD56-46A8-BFBA-B049837CC8F6}"/>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0D68EBF2-3882-4F01-882A-967162C252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21ACDAF1-3F17-4726-B8EE-61713797D1D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6D226FC9-C286-428A-9BA2-2B8226F553B3}"/>
              </a:ext>
            </a:extLst>
          </p:cNvPr>
          <p:cNvSpPr>
            <a:spLocks noGrp="1"/>
          </p:cNvSpPr>
          <p:nvPr>
            <p:ph type="dt" sz="half" idx="10"/>
          </p:nvPr>
        </p:nvSpPr>
        <p:spPr/>
        <p:txBody>
          <a:bodyPr/>
          <a:lstStyle>
            <a:lvl1pPr>
              <a:defRPr/>
            </a:lvl1pPr>
          </a:lstStyle>
          <a:p>
            <a:endParaRPr lang="pt-BR" altLang="pt-BR"/>
          </a:p>
        </p:txBody>
      </p:sp>
      <p:sp>
        <p:nvSpPr>
          <p:cNvPr id="6" name="Espaço Reservado para Rodapé 5">
            <a:extLst>
              <a:ext uri="{FF2B5EF4-FFF2-40B4-BE49-F238E27FC236}">
                <a16:creationId xmlns:a16="http://schemas.microsoft.com/office/drawing/2014/main" id="{7E29DA84-C383-45CB-B5CA-C2C7556B4E22}"/>
              </a:ext>
            </a:extLst>
          </p:cNvPr>
          <p:cNvSpPr>
            <a:spLocks noGrp="1"/>
          </p:cNvSpPr>
          <p:nvPr>
            <p:ph type="ftr" sz="quarter" idx="11"/>
          </p:nvPr>
        </p:nvSpPr>
        <p:spPr/>
        <p:txBody>
          <a:bodyPr/>
          <a:lstStyle>
            <a:lvl1pPr>
              <a:defRPr/>
            </a:lvl1pPr>
          </a:lstStyle>
          <a:p>
            <a:endParaRPr lang="pt-BR" altLang="pt-BR"/>
          </a:p>
        </p:txBody>
      </p:sp>
      <p:sp>
        <p:nvSpPr>
          <p:cNvPr id="7" name="Espaço Reservado para Número de Slide 6">
            <a:extLst>
              <a:ext uri="{FF2B5EF4-FFF2-40B4-BE49-F238E27FC236}">
                <a16:creationId xmlns:a16="http://schemas.microsoft.com/office/drawing/2014/main" id="{6E0B7BB0-E46B-4C30-BF1D-086093B6DD84}"/>
              </a:ext>
            </a:extLst>
          </p:cNvPr>
          <p:cNvSpPr>
            <a:spLocks noGrp="1"/>
          </p:cNvSpPr>
          <p:nvPr>
            <p:ph type="sldNum" sz="quarter" idx="12"/>
          </p:nvPr>
        </p:nvSpPr>
        <p:spPr/>
        <p:txBody>
          <a:bodyPr/>
          <a:lstStyle>
            <a:lvl1pPr>
              <a:defRPr/>
            </a:lvl1pPr>
          </a:lstStyle>
          <a:p>
            <a:fld id="{AEFE48CC-360D-4A19-9A5A-C28553DD68F9}" type="slidenum">
              <a:rPr lang="pt-BR" altLang="pt-BR"/>
              <a:pPr/>
              <a:t>‹nº›</a:t>
            </a:fld>
            <a:endParaRPr lang="pt-BR" altLang="pt-BR"/>
          </a:p>
        </p:txBody>
      </p:sp>
    </p:spTree>
    <p:extLst>
      <p:ext uri="{BB962C8B-B14F-4D97-AF65-F5344CB8AC3E}">
        <p14:creationId xmlns:p14="http://schemas.microsoft.com/office/powerpoint/2010/main" val="3375960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68ED559-9E25-49EF-94E6-0710FD83B96A}"/>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pt-BR" altLang="pt-BR"/>
              <a:t>Clique para editar o estilo do título mestre</a:t>
            </a:r>
          </a:p>
        </p:txBody>
      </p:sp>
      <p:sp>
        <p:nvSpPr>
          <p:cNvPr id="1027" name="Rectangle 3">
            <a:extLst>
              <a:ext uri="{FF2B5EF4-FFF2-40B4-BE49-F238E27FC236}">
                <a16:creationId xmlns:a16="http://schemas.microsoft.com/office/drawing/2014/main" id="{7D1156DC-3621-47C2-89BF-0CBD49F1104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1028" name="Rectangle 4">
            <a:extLst>
              <a:ext uri="{FF2B5EF4-FFF2-40B4-BE49-F238E27FC236}">
                <a16:creationId xmlns:a16="http://schemas.microsoft.com/office/drawing/2014/main" id="{657FFF7B-3CDA-4716-A318-ADFFCDA9F557}"/>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pt-BR" altLang="pt-BR"/>
          </a:p>
        </p:txBody>
      </p:sp>
      <p:sp>
        <p:nvSpPr>
          <p:cNvPr id="1029" name="Rectangle 5">
            <a:extLst>
              <a:ext uri="{FF2B5EF4-FFF2-40B4-BE49-F238E27FC236}">
                <a16:creationId xmlns:a16="http://schemas.microsoft.com/office/drawing/2014/main" id="{665CA1BE-9AD3-494E-B1D3-2E51446DB3D9}"/>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pt-BR" altLang="pt-BR"/>
          </a:p>
        </p:txBody>
      </p:sp>
      <p:sp>
        <p:nvSpPr>
          <p:cNvPr id="1030" name="Rectangle 6">
            <a:extLst>
              <a:ext uri="{FF2B5EF4-FFF2-40B4-BE49-F238E27FC236}">
                <a16:creationId xmlns:a16="http://schemas.microsoft.com/office/drawing/2014/main" id="{20B79DB8-8801-4680-BCDE-D0888F26B615}"/>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796A3B9-0FDE-45A0-AFC7-32195ABB8818}" type="slidenum">
              <a:rPr lang="pt-BR" altLang="pt-BR"/>
              <a:pPr/>
              <a:t>‹nº›</a:t>
            </a:fld>
            <a:endParaRPr lang="pt-BR" alt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D7585A5-C727-4B55-951C-E38BDE450F39}"/>
              </a:ext>
            </a:extLst>
          </p:cNvPr>
          <p:cNvSpPr>
            <a:spLocks noGrp="1" noChangeArrowheads="1"/>
          </p:cNvSpPr>
          <p:nvPr>
            <p:ph type="title"/>
          </p:nvPr>
        </p:nvSpPr>
        <p:spPr>
          <a:xfrm>
            <a:off x="304800" y="228600"/>
            <a:ext cx="8839200" cy="1143000"/>
          </a:xfrm>
          <a:gradFill rotWithShape="0">
            <a:gsLst>
              <a:gs pos="0">
                <a:srgbClr val="9999FF"/>
              </a:gs>
              <a:gs pos="100000">
                <a:schemeClr val="bg1"/>
              </a:gs>
            </a:gsLst>
            <a:lin ang="5400000" scaled="1"/>
          </a:gradFill>
        </p:spPr>
        <p:txBody>
          <a:bodyPr/>
          <a:lstStyle/>
          <a:p>
            <a:r>
              <a:rPr lang="pt-BR" altLang="pt-BR" sz="2800" b="1">
                <a:solidFill>
                  <a:srgbClr val="006600"/>
                </a:solidFill>
                <a:effectLst>
                  <a:outerShdw blurRad="38100" dist="38100" dir="2700000" algn="tl">
                    <a:srgbClr val="000000"/>
                  </a:outerShdw>
                </a:effectLst>
                <a:latin typeface="Verdana" panose="020B0604030504040204" pitchFamily="34" charset="0"/>
              </a:rPr>
              <a:t>O APARENTE CONFLITO SOBRE JUSTIFICAÇÃO ENTRE PAULO E TIAGO</a:t>
            </a:r>
          </a:p>
        </p:txBody>
      </p:sp>
      <p:sp>
        <p:nvSpPr>
          <p:cNvPr id="2051" name="Rectangle 3">
            <a:extLst>
              <a:ext uri="{FF2B5EF4-FFF2-40B4-BE49-F238E27FC236}">
                <a16:creationId xmlns:a16="http://schemas.microsoft.com/office/drawing/2014/main" id="{DA8ADAF9-4589-4FF2-9C32-0FB20D4C9092}"/>
              </a:ext>
            </a:extLst>
          </p:cNvPr>
          <p:cNvSpPr>
            <a:spLocks noGrp="1" noChangeArrowheads="1"/>
          </p:cNvSpPr>
          <p:nvPr>
            <p:ph type="body" idx="1"/>
          </p:nvPr>
        </p:nvSpPr>
        <p:spPr>
          <a:xfrm>
            <a:off x="457200" y="3124200"/>
            <a:ext cx="8458200" cy="3733800"/>
          </a:xfrm>
        </p:spPr>
        <p:txBody>
          <a:bodyPr/>
          <a:lstStyle/>
          <a:p>
            <a:pPr marL="609600" indent="-609600">
              <a:buFontTx/>
              <a:buAutoNum type="arabicPeriod"/>
            </a:pPr>
            <a:r>
              <a:rPr lang="pt-BR" altLang="pt-BR" sz="2800" b="1" u="sng">
                <a:solidFill>
                  <a:srgbClr val="FF3300"/>
                </a:solidFill>
                <a:latin typeface="Verdana" panose="020B0604030504040204" pitchFamily="34" charset="0"/>
              </a:rPr>
              <a:t>Rom. 3:31</a:t>
            </a:r>
            <a:r>
              <a:rPr lang="pt-BR" altLang="pt-BR" sz="2800" b="1">
                <a:latin typeface="Verdana" panose="020B0604030504040204" pitchFamily="34" charset="0"/>
              </a:rPr>
              <a:t>.</a:t>
            </a:r>
          </a:p>
          <a:p>
            <a:pPr marL="609600" indent="-609600" algn="just">
              <a:buFontTx/>
              <a:buAutoNum type="arabicPeriod"/>
            </a:pPr>
            <a:r>
              <a:rPr lang="pt-BR" altLang="pt-BR" sz="2800" b="1">
                <a:latin typeface="Verdana" panose="020B0604030504040204" pitchFamily="34" charset="0"/>
              </a:rPr>
              <a:t>Parece haver uma possível contradição, ou choque teológico entre Paulo e Tiago (Epístolas de Romanos e Tiago), a ponto de Lutero chamar a epístola de Tiago de epístola de palha. E por outro lado, os católicos   baseados   no   Concílio  de</a:t>
            </a:r>
          </a:p>
        </p:txBody>
      </p:sp>
      <p:sp>
        <p:nvSpPr>
          <p:cNvPr id="2053" name="Text Box 5">
            <a:extLst>
              <a:ext uri="{FF2B5EF4-FFF2-40B4-BE49-F238E27FC236}">
                <a16:creationId xmlns:a16="http://schemas.microsoft.com/office/drawing/2014/main" id="{2CD764BD-FB95-48B3-85FD-7B52EE4FACB7}"/>
              </a:ext>
            </a:extLst>
          </p:cNvPr>
          <p:cNvSpPr txBox="1">
            <a:spLocks noChangeArrowheads="1"/>
          </p:cNvSpPr>
          <p:nvPr/>
        </p:nvSpPr>
        <p:spPr bwMode="auto">
          <a:xfrm>
            <a:off x="381000" y="2209800"/>
            <a:ext cx="3048000" cy="519113"/>
          </a:xfrm>
          <a:prstGeom prst="rect">
            <a:avLst/>
          </a:prstGeom>
          <a:gradFill rotWithShape="0">
            <a:gsLst>
              <a:gs pos="0">
                <a:srgbClr val="000082"/>
              </a:gs>
              <a:gs pos="30000">
                <a:srgbClr val="66008F"/>
              </a:gs>
              <a:gs pos="64999">
                <a:srgbClr val="BA0066"/>
              </a:gs>
              <a:gs pos="89999">
                <a:srgbClr val="FF0000"/>
              </a:gs>
              <a:gs pos="100000">
                <a:srgbClr val="FF82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ltLang="pt-BR" sz="2800" b="1">
                <a:solidFill>
                  <a:srgbClr val="00CC99"/>
                </a:solidFill>
                <a:effectLst>
                  <a:outerShdw blurRad="38100" dist="38100" dir="2700000" algn="tl">
                    <a:srgbClr val="000000"/>
                  </a:outerShdw>
                </a:effectLst>
                <a:latin typeface="Verdana" panose="020B0604030504040204" pitchFamily="34" charset="0"/>
              </a:rPr>
              <a:t>INTRODUÇÃO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linds(horizontal)">
                                      <p:cBhvr>
                                        <p:cTn id="7" dur="500"/>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53"/>
                                        </p:tgtEl>
                                        <p:attrNameLst>
                                          <p:attrName>style.visibility</p:attrName>
                                        </p:attrNameLst>
                                      </p:cBhvr>
                                      <p:to>
                                        <p:strVal val="visible"/>
                                      </p:to>
                                    </p:set>
                                    <p:animEffect transition="in" filter="blinds(horizontal)">
                                      <p:cBhvr>
                                        <p:cTn id="12" dur="500"/>
                                        <p:tgtEl>
                                          <p:spTgt spid="205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51">
                                            <p:txEl>
                                              <p:pRg st="0" end="0"/>
                                            </p:txEl>
                                          </p:spTgt>
                                        </p:tgtEl>
                                        <p:attrNameLst>
                                          <p:attrName>style.visibility</p:attrName>
                                        </p:attrNameLst>
                                      </p:cBhvr>
                                      <p:to>
                                        <p:strVal val="visible"/>
                                      </p:to>
                                    </p:set>
                                    <p:animEffect transition="in" filter="blinds(horizontal)">
                                      <p:cBhvr>
                                        <p:cTn id="17" dur="500"/>
                                        <p:tgtEl>
                                          <p:spTgt spid="2051">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051">
                                            <p:txEl>
                                              <p:pRg st="1" end="1"/>
                                            </p:txEl>
                                          </p:spTgt>
                                        </p:tgtEl>
                                        <p:attrNameLst>
                                          <p:attrName>style.visibility</p:attrName>
                                        </p:attrNameLst>
                                      </p:cBhvr>
                                      <p:to>
                                        <p:strVal val="visible"/>
                                      </p:to>
                                    </p:set>
                                    <p:animEffect transition="in" filter="blinds(horizontal)">
                                      <p:cBhvr>
                                        <p:cTn id="22" dur="500"/>
                                        <p:tgtEl>
                                          <p:spTgt spid="20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nimBg="1" autoUpdateAnimBg="0"/>
      <p:bldP spid="2051" grpId="0" build="p" bldLvl="5" autoUpdateAnimBg="0"/>
      <p:bldP spid="2053"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A13214B5-5454-47A1-80F1-9254A371FCA3}"/>
              </a:ext>
            </a:extLst>
          </p:cNvPr>
          <p:cNvSpPr>
            <a:spLocks noGrp="1" noChangeArrowheads="1"/>
          </p:cNvSpPr>
          <p:nvPr>
            <p:ph type="body" idx="1"/>
          </p:nvPr>
        </p:nvSpPr>
        <p:spPr>
          <a:xfrm>
            <a:off x="457200" y="228600"/>
            <a:ext cx="8458200" cy="6629400"/>
          </a:xfrm>
        </p:spPr>
        <p:txBody>
          <a:bodyPr/>
          <a:lstStyle/>
          <a:p>
            <a:pPr marL="609600" indent="-609600" algn="just">
              <a:buFontTx/>
              <a:buNone/>
            </a:pPr>
            <a:r>
              <a:rPr lang="pt-BR" altLang="pt-BR" sz="2800" b="1">
                <a:latin typeface="Verdana" panose="020B0604030504040204" pitchFamily="34" charset="0"/>
              </a:rPr>
              <a:t>	Trento, dizem que devem analisar Paulo do ponto de vista de Tiago, para encontrarem apoio para a doutrina católica de justificação pelas Obras.</a:t>
            </a:r>
          </a:p>
          <a:p>
            <a:pPr marL="609600" indent="-609600" algn="just">
              <a:buFontTx/>
              <a:buNone/>
            </a:pPr>
            <a:endParaRPr lang="pt-BR" altLang="pt-BR" sz="1400" b="1">
              <a:latin typeface="Verdana" panose="020B0604030504040204" pitchFamily="34" charset="0"/>
            </a:endParaRPr>
          </a:p>
          <a:p>
            <a:pPr marL="609600" indent="-609600" algn="just">
              <a:buFontTx/>
              <a:buNone/>
            </a:pPr>
            <a:r>
              <a:rPr lang="pt-BR" altLang="pt-BR" sz="2800" b="1">
                <a:latin typeface="Verdana" panose="020B0604030504040204" pitchFamily="34" charset="0"/>
              </a:rPr>
              <a:t>	Precisamos considerar:</a:t>
            </a:r>
          </a:p>
          <a:p>
            <a:pPr marL="609600" indent="-609600" algn="just">
              <a:buFontTx/>
              <a:buNone/>
            </a:pPr>
            <a:r>
              <a:rPr lang="pt-BR" altLang="pt-BR" sz="2800" b="1">
                <a:latin typeface="Verdana" panose="020B0604030504040204" pitchFamily="34" charset="0"/>
              </a:rPr>
              <a:t>	a) Os auditórios de Paulo e Tiago. (Escreveram suas epístolas preocupados com quem?)</a:t>
            </a:r>
          </a:p>
          <a:p>
            <a:pPr marL="609600" indent="-609600" algn="just">
              <a:buFontTx/>
              <a:buNone/>
            </a:pPr>
            <a:r>
              <a:rPr lang="pt-BR" altLang="pt-BR" sz="2800" b="1">
                <a:latin typeface="Verdana" panose="020B0604030504040204" pitchFamily="34" charset="0"/>
              </a:rPr>
              <a:t>	b) O que cada um escreve no contexto sobre fé.</a:t>
            </a:r>
          </a:p>
          <a:p>
            <a:pPr marL="609600" indent="-609600" algn="just">
              <a:buFontTx/>
              <a:buNone/>
            </a:pPr>
            <a:r>
              <a:rPr lang="pt-BR" altLang="pt-BR" sz="2800" b="1">
                <a:latin typeface="Verdana" panose="020B0604030504040204" pitchFamily="34" charset="0"/>
              </a:rPr>
              <a:t>	c) O que cada um escreve e analisa sobre obras.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blinds(horizontal)">
                                      <p:cBhvr>
                                        <p:cTn id="7" dur="500"/>
                                        <p:tgtEl>
                                          <p:spTgt spid="30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75">
                                            <p:txEl>
                                              <p:pRg st="2" end="2"/>
                                            </p:txEl>
                                          </p:spTgt>
                                        </p:tgtEl>
                                        <p:attrNameLst>
                                          <p:attrName>style.visibility</p:attrName>
                                        </p:attrNameLst>
                                      </p:cBhvr>
                                      <p:to>
                                        <p:strVal val="visible"/>
                                      </p:to>
                                    </p:set>
                                    <p:animEffect transition="in" filter="blinds(horizontal)">
                                      <p:cBhvr>
                                        <p:cTn id="12" dur="500"/>
                                        <p:tgtEl>
                                          <p:spTgt spid="307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075">
                                            <p:txEl>
                                              <p:pRg st="3" end="3"/>
                                            </p:txEl>
                                          </p:spTgt>
                                        </p:tgtEl>
                                        <p:attrNameLst>
                                          <p:attrName>style.visibility</p:attrName>
                                        </p:attrNameLst>
                                      </p:cBhvr>
                                      <p:to>
                                        <p:strVal val="visible"/>
                                      </p:to>
                                    </p:set>
                                    <p:animEffect transition="in" filter="blinds(horizontal)">
                                      <p:cBhvr>
                                        <p:cTn id="17" dur="500"/>
                                        <p:tgtEl>
                                          <p:spTgt spid="3075">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075">
                                            <p:txEl>
                                              <p:pRg st="4" end="4"/>
                                            </p:txEl>
                                          </p:spTgt>
                                        </p:tgtEl>
                                        <p:attrNameLst>
                                          <p:attrName>style.visibility</p:attrName>
                                        </p:attrNameLst>
                                      </p:cBhvr>
                                      <p:to>
                                        <p:strVal val="visible"/>
                                      </p:to>
                                    </p:set>
                                    <p:animEffect transition="in" filter="blinds(horizontal)">
                                      <p:cBhvr>
                                        <p:cTn id="22" dur="500"/>
                                        <p:tgtEl>
                                          <p:spTgt spid="3075">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075">
                                            <p:txEl>
                                              <p:pRg st="5" end="5"/>
                                            </p:txEl>
                                          </p:spTgt>
                                        </p:tgtEl>
                                        <p:attrNameLst>
                                          <p:attrName>style.visibility</p:attrName>
                                        </p:attrNameLst>
                                      </p:cBhvr>
                                      <p:to>
                                        <p:strVal val="visible"/>
                                      </p:to>
                                    </p:set>
                                    <p:animEffect transition="in" filter="blinds(horizontal)">
                                      <p:cBhvr>
                                        <p:cTn id="27" dur="500"/>
                                        <p:tgtEl>
                                          <p:spTgt spid="30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bldLvl="5"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EB5E7CD-1C7E-4A6E-A75C-7C0BC739A0C5}"/>
              </a:ext>
            </a:extLst>
          </p:cNvPr>
          <p:cNvSpPr>
            <a:spLocks noGrp="1" noChangeArrowheads="1"/>
          </p:cNvSpPr>
          <p:nvPr>
            <p:ph type="body" idx="1"/>
          </p:nvPr>
        </p:nvSpPr>
        <p:spPr>
          <a:xfrm>
            <a:off x="457200" y="228600"/>
            <a:ext cx="8458200" cy="6629400"/>
          </a:xfrm>
        </p:spPr>
        <p:txBody>
          <a:bodyPr/>
          <a:lstStyle/>
          <a:p>
            <a:pPr marL="609600" indent="-609600" algn="just">
              <a:buFontTx/>
              <a:buNone/>
            </a:pPr>
            <a:r>
              <a:rPr lang="pt-BR" altLang="pt-BR" sz="2800" b="1">
                <a:latin typeface="Verdana" panose="020B0604030504040204" pitchFamily="34" charset="0"/>
              </a:rPr>
              <a:t>	d) O contexto em que cada um fala da experiência de Abraão.</a:t>
            </a:r>
          </a:p>
          <a:p>
            <a:pPr marL="609600" indent="-609600" algn="just">
              <a:buFontTx/>
              <a:buNone/>
            </a:pPr>
            <a:endParaRPr lang="pt-BR" altLang="pt-BR" sz="1000" b="1">
              <a:latin typeface="Verdana" panose="020B0604030504040204" pitchFamily="34" charset="0"/>
            </a:endParaRPr>
          </a:p>
          <a:p>
            <a:pPr marL="609600" indent="-609600" algn="just">
              <a:buFontTx/>
              <a:buNone/>
            </a:pPr>
            <a:r>
              <a:rPr lang="pt-BR" altLang="pt-BR" sz="2800" b="1">
                <a:solidFill>
                  <a:srgbClr val="FF3300"/>
                </a:solidFill>
                <a:latin typeface="Verdana" panose="020B0604030504040204" pitchFamily="34" charset="0"/>
              </a:rPr>
              <a:t>I – </a:t>
            </a:r>
            <a:r>
              <a:rPr lang="pt-BR" altLang="pt-BR" sz="2800" b="1" u="sng">
                <a:solidFill>
                  <a:srgbClr val="FF3300"/>
                </a:solidFill>
                <a:latin typeface="Verdana" panose="020B0604030504040204" pitchFamily="34" charset="0"/>
              </a:rPr>
              <a:t>OS AUDITÓRIOS DE PAULO E TIAGO</a:t>
            </a:r>
            <a:r>
              <a:rPr lang="pt-BR" altLang="pt-BR" sz="2800" b="1">
                <a:solidFill>
                  <a:srgbClr val="FF3300"/>
                </a:solidFill>
                <a:latin typeface="Verdana" panose="020B0604030504040204" pitchFamily="34" charset="0"/>
              </a:rPr>
              <a:t>:</a:t>
            </a:r>
          </a:p>
          <a:p>
            <a:pPr marL="609600" indent="-609600" algn="just">
              <a:buFontTx/>
              <a:buNone/>
            </a:pPr>
            <a:endParaRPr lang="pt-BR" altLang="pt-BR" sz="1200" b="1">
              <a:solidFill>
                <a:srgbClr val="FF3300"/>
              </a:solidFill>
              <a:latin typeface="Verdana" panose="020B0604030504040204" pitchFamily="34" charset="0"/>
            </a:endParaRPr>
          </a:p>
          <a:p>
            <a:pPr marL="609600" indent="-609600" algn="just">
              <a:buFontTx/>
              <a:buNone/>
            </a:pPr>
            <a:r>
              <a:rPr lang="pt-BR" altLang="pt-BR" sz="2800" b="1">
                <a:latin typeface="Verdana" panose="020B0604030504040204" pitchFamily="34" charset="0"/>
              </a:rPr>
              <a:t>	1. Em primeiro lugar é bom ressaltar que Paulo e Tiago escrevem de costas um para o outro, tendo auditório diferentes e preocupações diferentes ao escreverem.</a:t>
            </a:r>
          </a:p>
          <a:p>
            <a:pPr marL="609600" indent="-609600" algn="just">
              <a:buFontTx/>
              <a:buNone/>
            </a:pPr>
            <a:r>
              <a:rPr lang="pt-BR" altLang="pt-BR" sz="2800" b="1">
                <a:latin typeface="Verdana" panose="020B0604030504040204" pitchFamily="34" charset="0"/>
              </a:rPr>
              <a:t>	a) Paulo escreve preocupado com o problema dos judeus, os quais queriam se justificar por obras da lei e queriam ainda persuadir os gentios conversos   a   se   justificarem   pelas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98">
                                            <p:txEl>
                                              <p:pRg st="0" end="0"/>
                                            </p:txEl>
                                          </p:spTgt>
                                        </p:tgtEl>
                                        <p:attrNameLst>
                                          <p:attrName>style.visibility</p:attrName>
                                        </p:attrNameLst>
                                      </p:cBhvr>
                                      <p:to>
                                        <p:strVal val="visible"/>
                                      </p:to>
                                    </p:set>
                                    <p:animEffect transition="in" filter="blinds(horizontal)">
                                      <p:cBhvr>
                                        <p:cTn id="7" dur="500"/>
                                        <p:tgtEl>
                                          <p:spTgt spid="409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098">
                                            <p:txEl>
                                              <p:pRg st="2" end="2"/>
                                            </p:txEl>
                                          </p:spTgt>
                                        </p:tgtEl>
                                        <p:attrNameLst>
                                          <p:attrName>style.visibility</p:attrName>
                                        </p:attrNameLst>
                                      </p:cBhvr>
                                      <p:to>
                                        <p:strVal val="visible"/>
                                      </p:to>
                                    </p:set>
                                    <p:animEffect transition="in" filter="blinds(horizontal)">
                                      <p:cBhvr>
                                        <p:cTn id="12" dur="500"/>
                                        <p:tgtEl>
                                          <p:spTgt spid="409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098">
                                            <p:txEl>
                                              <p:pRg st="4" end="4"/>
                                            </p:txEl>
                                          </p:spTgt>
                                        </p:tgtEl>
                                        <p:attrNameLst>
                                          <p:attrName>style.visibility</p:attrName>
                                        </p:attrNameLst>
                                      </p:cBhvr>
                                      <p:to>
                                        <p:strVal val="visible"/>
                                      </p:to>
                                    </p:set>
                                    <p:animEffect transition="in" filter="blinds(horizontal)">
                                      <p:cBhvr>
                                        <p:cTn id="17" dur="500"/>
                                        <p:tgtEl>
                                          <p:spTgt spid="4098">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098">
                                            <p:txEl>
                                              <p:pRg st="5" end="5"/>
                                            </p:txEl>
                                          </p:spTgt>
                                        </p:tgtEl>
                                        <p:attrNameLst>
                                          <p:attrName>style.visibility</p:attrName>
                                        </p:attrNameLst>
                                      </p:cBhvr>
                                      <p:to>
                                        <p:strVal val="visible"/>
                                      </p:to>
                                    </p:set>
                                    <p:animEffect transition="in" filter="blinds(horizontal)">
                                      <p:cBhvr>
                                        <p:cTn id="22" dur="500"/>
                                        <p:tgtEl>
                                          <p:spTgt spid="409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build="p" bldLvl="5"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5E562B4-2B70-4F0C-A1CA-6243B0966722}"/>
              </a:ext>
            </a:extLst>
          </p:cNvPr>
          <p:cNvSpPr>
            <a:spLocks noGrp="1" noChangeArrowheads="1"/>
          </p:cNvSpPr>
          <p:nvPr>
            <p:ph type="body" idx="1"/>
          </p:nvPr>
        </p:nvSpPr>
        <p:spPr>
          <a:xfrm>
            <a:off x="457200" y="228600"/>
            <a:ext cx="8458200" cy="6629400"/>
          </a:xfrm>
        </p:spPr>
        <p:txBody>
          <a:bodyPr/>
          <a:lstStyle/>
          <a:p>
            <a:pPr marL="609600" indent="-609600" algn="just">
              <a:lnSpc>
                <a:spcPct val="90000"/>
              </a:lnSpc>
              <a:buFontTx/>
              <a:buNone/>
            </a:pPr>
            <a:r>
              <a:rPr lang="pt-BR" altLang="pt-BR" sz="2800" b="1">
                <a:latin typeface="Verdana" panose="020B0604030504040204" pitchFamily="34" charset="0"/>
              </a:rPr>
              <a:t>	obras da lei, guardando todo o sistema de Leis Judaicas.</a:t>
            </a:r>
          </a:p>
          <a:p>
            <a:pPr marL="609600" indent="-609600" algn="just">
              <a:lnSpc>
                <a:spcPct val="90000"/>
              </a:lnSpc>
              <a:buFontTx/>
              <a:buNone/>
            </a:pPr>
            <a:r>
              <a:rPr lang="pt-BR" altLang="pt-BR" sz="2800" b="1">
                <a:latin typeface="Verdana" panose="020B0604030504040204" pitchFamily="34" charset="0"/>
              </a:rPr>
              <a:t>	b) Tiago escreve uma epístola universal, tendo em vista entre outros sua preocupação com os gnósticos, que pregavam justificação pelo conhecimento, pela fé, sem necessidade de evidência ou fruto da fé, que é obediência.</a:t>
            </a:r>
          </a:p>
          <a:p>
            <a:pPr marL="609600" indent="-609600" algn="just">
              <a:lnSpc>
                <a:spcPct val="90000"/>
              </a:lnSpc>
              <a:buFontTx/>
              <a:buNone/>
            </a:pPr>
            <a:endParaRPr lang="pt-BR" altLang="pt-BR" sz="2800" b="1">
              <a:latin typeface="Verdana" panose="020B0604030504040204" pitchFamily="34" charset="0"/>
            </a:endParaRPr>
          </a:p>
          <a:p>
            <a:pPr marL="609600" indent="-609600" algn="just">
              <a:lnSpc>
                <a:spcPct val="90000"/>
              </a:lnSpc>
              <a:buFontTx/>
              <a:buNone/>
            </a:pPr>
            <a:r>
              <a:rPr lang="pt-BR" altLang="pt-BR" sz="2800" b="1">
                <a:solidFill>
                  <a:srgbClr val="9900FF"/>
                </a:solidFill>
                <a:effectLst>
                  <a:outerShdw blurRad="38100" dist="38100" dir="2700000" algn="tl">
                    <a:srgbClr val="C0C0C0"/>
                  </a:outerShdw>
                </a:effectLst>
                <a:latin typeface="Verdana" panose="020B0604030504040204" pitchFamily="34" charset="0"/>
              </a:rPr>
              <a:t>II – </a:t>
            </a:r>
            <a:r>
              <a:rPr lang="pt-BR" altLang="pt-BR" sz="2800" b="1" u="sng">
                <a:solidFill>
                  <a:srgbClr val="9900FF"/>
                </a:solidFill>
                <a:effectLst>
                  <a:outerShdw blurRad="38100" dist="38100" dir="2700000" algn="tl">
                    <a:srgbClr val="C0C0C0"/>
                  </a:outerShdw>
                </a:effectLst>
                <a:latin typeface="Verdana" panose="020B0604030504040204" pitchFamily="34" charset="0"/>
              </a:rPr>
              <a:t>EM QUE ASPECTO PAULO E TIAGO SE REFEREM A FÉ</a:t>
            </a:r>
          </a:p>
          <a:p>
            <a:pPr marL="609600" indent="-609600" algn="just">
              <a:lnSpc>
                <a:spcPct val="90000"/>
              </a:lnSpc>
              <a:buFontTx/>
              <a:buNone/>
            </a:pPr>
            <a:r>
              <a:rPr lang="pt-BR" altLang="pt-BR" sz="2800" b="1">
                <a:latin typeface="Verdana" panose="020B0604030504040204" pitchFamily="34" charset="0"/>
              </a:rPr>
              <a:t>1. Paulo usa “fé” para conversão, justificação do pecado. (Rom. 3:24; 3:28; 4:1-5).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2">
                                            <p:txEl>
                                              <p:pRg st="0" end="0"/>
                                            </p:txEl>
                                          </p:spTgt>
                                        </p:tgtEl>
                                        <p:attrNameLst>
                                          <p:attrName>style.visibility</p:attrName>
                                        </p:attrNameLst>
                                      </p:cBhvr>
                                      <p:to>
                                        <p:strVal val="visible"/>
                                      </p:to>
                                    </p:set>
                                    <p:animEffect transition="in" filter="blinds(horizontal)">
                                      <p:cBhvr>
                                        <p:cTn id="7" dur="500"/>
                                        <p:tgtEl>
                                          <p:spTgt spid="512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22">
                                            <p:txEl>
                                              <p:pRg st="1" end="1"/>
                                            </p:txEl>
                                          </p:spTgt>
                                        </p:tgtEl>
                                        <p:attrNameLst>
                                          <p:attrName>style.visibility</p:attrName>
                                        </p:attrNameLst>
                                      </p:cBhvr>
                                      <p:to>
                                        <p:strVal val="visible"/>
                                      </p:to>
                                    </p:set>
                                    <p:animEffect transition="in" filter="blinds(horizontal)">
                                      <p:cBhvr>
                                        <p:cTn id="12" dur="500"/>
                                        <p:tgtEl>
                                          <p:spTgt spid="512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122">
                                            <p:txEl>
                                              <p:pRg st="3" end="3"/>
                                            </p:txEl>
                                          </p:spTgt>
                                        </p:tgtEl>
                                        <p:attrNameLst>
                                          <p:attrName>style.visibility</p:attrName>
                                        </p:attrNameLst>
                                      </p:cBhvr>
                                      <p:to>
                                        <p:strVal val="visible"/>
                                      </p:to>
                                    </p:set>
                                    <p:animEffect transition="in" filter="blinds(horizontal)">
                                      <p:cBhvr>
                                        <p:cTn id="17" dur="500"/>
                                        <p:tgtEl>
                                          <p:spTgt spid="5122">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122">
                                            <p:txEl>
                                              <p:pRg st="4" end="4"/>
                                            </p:txEl>
                                          </p:spTgt>
                                        </p:tgtEl>
                                        <p:attrNameLst>
                                          <p:attrName>style.visibility</p:attrName>
                                        </p:attrNameLst>
                                      </p:cBhvr>
                                      <p:to>
                                        <p:strVal val="visible"/>
                                      </p:to>
                                    </p:set>
                                    <p:animEffect transition="in" filter="blinds(horizontal)">
                                      <p:cBhvr>
                                        <p:cTn id="22" dur="500"/>
                                        <p:tgtEl>
                                          <p:spTgt spid="512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build="p" bldLvl="5"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991D18DF-F5E8-477E-A9DA-DA6F3719F0E4}"/>
              </a:ext>
            </a:extLst>
          </p:cNvPr>
          <p:cNvSpPr>
            <a:spLocks noGrp="1" noChangeArrowheads="1"/>
          </p:cNvSpPr>
          <p:nvPr>
            <p:ph type="body" idx="1"/>
          </p:nvPr>
        </p:nvSpPr>
        <p:spPr>
          <a:xfrm>
            <a:off x="457200" y="228600"/>
            <a:ext cx="8458200" cy="6629400"/>
          </a:xfrm>
        </p:spPr>
        <p:txBody>
          <a:bodyPr/>
          <a:lstStyle/>
          <a:p>
            <a:pPr marL="609600" indent="-609600" algn="just">
              <a:lnSpc>
                <a:spcPct val="90000"/>
              </a:lnSpc>
              <a:buFontTx/>
              <a:buNone/>
            </a:pPr>
            <a:r>
              <a:rPr lang="pt-BR" altLang="pt-BR" sz="2800" b="1">
                <a:latin typeface="Verdana" panose="020B0604030504040204" pitchFamily="34" charset="0"/>
              </a:rPr>
              <a:t>	2. Tiago usa “fé” como crença, doutrina, princípio de vida. (Tiago 2:14; 23 e 24).</a:t>
            </a:r>
          </a:p>
          <a:p>
            <a:pPr marL="609600" indent="-609600" algn="just">
              <a:lnSpc>
                <a:spcPct val="90000"/>
              </a:lnSpc>
              <a:buFontTx/>
              <a:buNone/>
            </a:pPr>
            <a:endParaRPr lang="pt-BR" altLang="pt-BR" sz="1200" b="1">
              <a:latin typeface="Verdana" panose="020B0604030504040204" pitchFamily="34" charset="0"/>
            </a:endParaRPr>
          </a:p>
          <a:p>
            <a:pPr marL="609600" indent="-609600" algn="just">
              <a:lnSpc>
                <a:spcPct val="90000"/>
              </a:lnSpc>
              <a:buFontTx/>
              <a:buNone/>
            </a:pPr>
            <a:r>
              <a:rPr lang="pt-BR" altLang="pt-BR" sz="2800" b="1">
                <a:solidFill>
                  <a:srgbClr val="003399"/>
                </a:solidFill>
                <a:latin typeface="Verdana" panose="020B0604030504040204" pitchFamily="34" charset="0"/>
              </a:rPr>
              <a:t>III – </a:t>
            </a:r>
            <a:r>
              <a:rPr lang="pt-BR" altLang="pt-BR" sz="2800" b="1" u="sng">
                <a:solidFill>
                  <a:srgbClr val="003399"/>
                </a:solidFill>
                <a:effectLst>
                  <a:outerShdw blurRad="38100" dist="38100" dir="2700000" algn="tl">
                    <a:srgbClr val="C0C0C0"/>
                  </a:outerShdw>
                </a:effectLst>
                <a:latin typeface="Verdana" panose="020B0604030504040204" pitchFamily="34" charset="0"/>
              </a:rPr>
              <a:t>EM QUE ASPECTO PAULO E TIAGO SE REFEREM A OBRAS</a:t>
            </a:r>
          </a:p>
          <a:p>
            <a:pPr marL="609600" indent="-609600" algn="just">
              <a:lnSpc>
                <a:spcPct val="90000"/>
              </a:lnSpc>
              <a:buFontTx/>
              <a:buNone/>
            </a:pPr>
            <a:endParaRPr lang="pt-BR" altLang="pt-BR" sz="2800" b="1" u="sng">
              <a:solidFill>
                <a:srgbClr val="003399"/>
              </a:solidFill>
              <a:effectLst>
                <a:outerShdw blurRad="38100" dist="38100" dir="2700000" algn="tl">
                  <a:srgbClr val="C0C0C0"/>
                </a:outerShdw>
              </a:effectLst>
              <a:latin typeface="Verdana" panose="020B0604030504040204" pitchFamily="34" charset="0"/>
            </a:endParaRPr>
          </a:p>
          <a:p>
            <a:pPr marL="609600" indent="-609600" algn="just">
              <a:lnSpc>
                <a:spcPct val="90000"/>
              </a:lnSpc>
              <a:buFontTx/>
              <a:buNone/>
            </a:pPr>
            <a:r>
              <a:rPr lang="pt-BR" altLang="pt-BR" sz="2800" b="1">
                <a:latin typeface="Verdana" panose="020B0604030504040204" pitchFamily="34" charset="0"/>
              </a:rPr>
              <a:t>	1. Paulo usa “Obras” referindo-se a “Obras da Lei”, condenando quem as pratica visando a justificação, e não como resultado da justificação.</a:t>
            </a:r>
          </a:p>
          <a:p>
            <a:pPr marL="609600" indent="-609600" algn="just">
              <a:lnSpc>
                <a:spcPct val="90000"/>
              </a:lnSpc>
              <a:buFontTx/>
              <a:buNone/>
            </a:pPr>
            <a:r>
              <a:rPr lang="pt-BR" altLang="pt-BR" sz="2800" b="1">
                <a:latin typeface="Verdana" panose="020B0604030504040204" pitchFamily="34" charset="0"/>
              </a:rPr>
              <a:t>	2. Tiago usa “Obras” como fruto do Espírito, aquilo que o crente mostra depois que aceita a Cristo, frutos da fé.</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146">
                                            <p:txEl>
                                              <p:pRg st="0" end="0"/>
                                            </p:txEl>
                                          </p:spTgt>
                                        </p:tgtEl>
                                        <p:attrNameLst>
                                          <p:attrName>style.visibility</p:attrName>
                                        </p:attrNameLst>
                                      </p:cBhvr>
                                      <p:to>
                                        <p:strVal val="visible"/>
                                      </p:to>
                                    </p:set>
                                    <p:animEffect transition="in" filter="blinds(horizontal)">
                                      <p:cBhvr>
                                        <p:cTn id="7" dur="500"/>
                                        <p:tgtEl>
                                          <p:spTgt spid="614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146">
                                            <p:txEl>
                                              <p:pRg st="2" end="2"/>
                                            </p:txEl>
                                          </p:spTgt>
                                        </p:tgtEl>
                                        <p:attrNameLst>
                                          <p:attrName>style.visibility</p:attrName>
                                        </p:attrNameLst>
                                      </p:cBhvr>
                                      <p:to>
                                        <p:strVal val="visible"/>
                                      </p:to>
                                    </p:set>
                                    <p:animEffect transition="in" filter="blinds(horizontal)">
                                      <p:cBhvr>
                                        <p:cTn id="12" dur="500"/>
                                        <p:tgtEl>
                                          <p:spTgt spid="614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146">
                                            <p:txEl>
                                              <p:pRg st="4" end="4"/>
                                            </p:txEl>
                                          </p:spTgt>
                                        </p:tgtEl>
                                        <p:attrNameLst>
                                          <p:attrName>style.visibility</p:attrName>
                                        </p:attrNameLst>
                                      </p:cBhvr>
                                      <p:to>
                                        <p:strVal val="visible"/>
                                      </p:to>
                                    </p:set>
                                    <p:animEffect transition="in" filter="blinds(horizontal)">
                                      <p:cBhvr>
                                        <p:cTn id="17" dur="500"/>
                                        <p:tgtEl>
                                          <p:spTgt spid="6146">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146">
                                            <p:txEl>
                                              <p:pRg st="5" end="5"/>
                                            </p:txEl>
                                          </p:spTgt>
                                        </p:tgtEl>
                                        <p:attrNameLst>
                                          <p:attrName>style.visibility</p:attrName>
                                        </p:attrNameLst>
                                      </p:cBhvr>
                                      <p:to>
                                        <p:strVal val="visible"/>
                                      </p:to>
                                    </p:set>
                                    <p:animEffect transition="in" filter="blinds(horizontal)">
                                      <p:cBhvr>
                                        <p:cTn id="22" dur="500"/>
                                        <p:tgtEl>
                                          <p:spTgt spid="614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build="p" bldLvl="5"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99F0881-C8CA-406D-8451-C4B8D65E4F10}"/>
              </a:ext>
            </a:extLst>
          </p:cNvPr>
          <p:cNvSpPr>
            <a:spLocks noGrp="1" noChangeArrowheads="1"/>
          </p:cNvSpPr>
          <p:nvPr>
            <p:ph type="body" idx="1"/>
          </p:nvPr>
        </p:nvSpPr>
        <p:spPr>
          <a:xfrm>
            <a:off x="457200" y="152400"/>
            <a:ext cx="8458200" cy="6629400"/>
          </a:xfrm>
        </p:spPr>
        <p:txBody>
          <a:bodyPr/>
          <a:lstStyle/>
          <a:p>
            <a:pPr marL="609600" indent="-609600" algn="just">
              <a:lnSpc>
                <a:spcPct val="90000"/>
              </a:lnSpc>
              <a:buFontTx/>
              <a:buNone/>
            </a:pPr>
            <a:r>
              <a:rPr lang="pt-BR" altLang="pt-BR" sz="2800" b="1">
                <a:solidFill>
                  <a:srgbClr val="660066"/>
                </a:solidFill>
                <a:effectLst>
                  <a:outerShdw blurRad="38100" dist="38100" dir="2700000" algn="tl">
                    <a:srgbClr val="C0C0C0"/>
                  </a:outerShdw>
                </a:effectLst>
                <a:latin typeface="Verdana" panose="020B0604030504040204" pitchFamily="34" charset="0"/>
              </a:rPr>
              <a:t>IV – </a:t>
            </a:r>
            <a:r>
              <a:rPr lang="pt-BR" altLang="pt-BR" sz="2800" b="1" u="sng">
                <a:solidFill>
                  <a:srgbClr val="660066"/>
                </a:solidFill>
                <a:effectLst>
                  <a:outerShdw blurRad="38100" dist="38100" dir="2700000" algn="tl">
                    <a:srgbClr val="C0C0C0"/>
                  </a:outerShdw>
                </a:effectLst>
                <a:latin typeface="Verdana" panose="020B0604030504040204" pitchFamily="34" charset="0"/>
              </a:rPr>
              <a:t>EM QUE ASPECTO PAULO E TIAGO SE REFEREM Á EXPERIÊNCIA DE ABRAÃO</a:t>
            </a:r>
          </a:p>
          <a:p>
            <a:pPr marL="609600" indent="-609600" algn="just">
              <a:lnSpc>
                <a:spcPct val="90000"/>
              </a:lnSpc>
              <a:buFontTx/>
              <a:buNone/>
            </a:pPr>
            <a:endParaRPr lang="pt-BR" altLang="pt-BR" sz="1000" b="1">
              <a:latin typeface="Verdana" panose="020B0604030504040204" pitchFamily="34" charset="0"/>
            </a:endParaRPr>
          </a:p>
          <a:p>
            <a:pPr marL="609600" indent="-609600" algn="just">
              <a:lnSpc>
                <a:spcPct val="90000"/>
              </a:lnSpc>
              <a:buFontTx/>
              <a:buNone/>
            </a:pPr>
            <a:r>
              <a:rPr lang="pt-BR" altLang="pt-BR" sz="2800" b="1">
                <a:latin typeface="Verdana" panose="020B0604030504040204" pitchFamily="34" charset="0"/>
              </a:rPr>
              <a:t>	1. Paulo usa a experiência de Abraão antes da instituição da circuncisão, citando </a:t>
            </a:r>
            <a:r>
              <a:rPr lang="pt-BR" altLang="pt-BR" sz="2800" b="1" u="sng">
                <a:solidFill>
                  <a:srgbClr val="003399"/>
                </a:solidFill>
                <a:latin typeface="Verdana" panose="020B0604030504040204" pitchFamily="34" charset="0"/>
              </a:rPr>
              <a:t>Gên. 15</a:t>
            </a:r>
            <a:r>
              <a:rPr lang="pt-BR" altLang="pt-BR" sz="2800" b="1">
                <a:latin typeface="Verdana" panose="020B0604030504040204" pitchFamily="34" charset="0"/>
              </a:rPr>
              <a:t>, quando Abraão creu na vinda de um herdeiro ao não ter mais idade para tal.</a:t>
            </a:r>
          </a:p>
          <a:p>
            <a:pPr marL="609600" indent="-609600" algn="just">
              <a:lnSpc>
                <a:spcPct val="90000"/>
              </a:lnSpc>
              <a:buFontTx/>
              <a:buNone/>
            </a:pPr>
            <a:r>
              <a:rPr lang="pt-BR" altLang="pt-BR" sz="2800" b="1">
                <a:latin typeface="Verdana" panose="020B0604030504040204" pitchFamily="34" charset="0"/>
              </a:rPr>
              <a:t>	2. Tiago usa a experiência de Abraão depois da circuncisão, quando Deus pediu que sacrificasse seu filho (</a:t>
            </a:r>
            <a:r>
              <a:rPr lang="pt-BR" altLang="pt-BR" sz="2800" b="1" u="sng">
                <a:solidFill>
                  <a:srgbClr val="660033"/>
                </a:solidFill>
                <a:latin typeface="Verdana" panose="020B0604030504040204" pitchFamily="34" charset="0"/>
              </a:rPr>
              <a:t>Gên. 22:1</a:t>
            </a:r>
            <a:r>
              <a:rPr lang="pt-BR" altLang="pt-BR" sz="2800" b="1">
                <a:latin typeface="Verdana" panose="020B0604030504040204" pitchFamily="34" charset="0"/>
              </a:rPr>
              <a:t>) e que depois o próprio Deus disse: “Agora sei que temes a Deus”. </a:t>
            </a:r>
            <a:r>
              <a:rPr lang="pt-BR" altLang="pt-BR" sz="2800" b="1" u="sng">
                <a:solidFill>
                  <a:srgbClr val="FF3300"/>
                </a:solidFill>
                <a:latin typeface="Verdana" panose="020B0604030504040204" pitchFamily="34" charset="0"/>
              </a:rPr>
              <a:t>Gên. 22:12</a:t>
            </a:r>
            <a:r>
              <a:rPr lang="pt-BR" altLang="pt-BR" sz="2800" b="1">
                <a:latin typeface="Verdana" panose="020B0604030504040204" pitchFamily="34" charset="0"/>
              </a:rPr>
              <a:t>, reconhecendo isto através do ato, da obra de sacrificar seu filho.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170">
                                            <p:txEl>
                                              <p:pRg st="0" end="0"/>
                                            </p:txEl>
                                          </p:spTgt>
                                        </p:tgtEl>
                                        <p:attrNameLst>
                                          <p:attrName>style.visibility</p:attrName>
                                        </p:attrNameLst>
                                      </p:cBhvr>
                                      <p:to>
                                        <p:strVal val="visible"/>
                                      </p:to>
                                    </p:set>
                                    <p:animEffect transition="in" filter="blinds(horizontal)">
                                      <p:cBhvr>
                                        <p:cTn id="7" dur="500"/>
                                        <p:tgtEl>
                                          <p:spTgt spid="717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170">
                                            <p:txEl>
                                              <p:pRg st="2" end="2"/>
                                            </p:txEl>
                                          </p:spTgt>
                                        </p:tgtEl>
                                        <p:attrNameLst>
                                          <p:attrName>style.visibility</p:attrName>
                                        </p:attrNameLst>
                                      </p:cBhvr>
                                      <p:to>
                                        <p:strVal val="visible"/>
                                      </p:to>
                                    </p:set>
                                    <p:animEffect transition="in" filter="blinds(horizontal)">
                                      <p:cBhvr>
                                        <p:cTn id="12" dur="500"/>
                                        <p:tgtEl>
                                          <p:spTgt spid="7170">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170">
                                            <p:txEl>
                                              <p:pRg st="3" end="3"/>
                                            </p:txEl>
                                          </p:spTgt>
                                        </p:tgtEl>
                                        <p:attrNameLst>
                                          <p:attrName>style.visibility</p:attrName>
                                        </p:attrNameLst>
                                      </p:cBhvr>
                                      <p:to>
                                        <p:strVal val="visible"/>
                                      </p:to>
                                    </p:set>
                                    <p:animEffect transition="in" filter="blinds(horizontal)">
                                      <p:cBhvr>
                                        <p:cTn id="17" dur="500"/>
                                        <p:tgtEl>
                                          <p:spTgt spid="717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build="p" bldLvl="5"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937A94E7-7F61-4C97-96B1-89811EF54B7A}"/>
              </a:ext>
            </a:extLst>
          </p:cNvPr>
          <p:cNvSpPr>
            <a:spLocks noGrp="1" noChangeArrowheads="1"/>
          </p:cNvSpPr>
          <p:nvPr>
            <p:ph type="body" idx="1"/>
          </p:nvPr>
        </p:nvSpPr>
        <p:spPr>
          <a:xfrm>
            <a:off x="457200" y="152400"/>
            <a:ext cx="8458200" cy="6629400"/>
          </a:xfrm>
        </p:spPr>
        <p:txBody>
          <a:bodyPr/>
          <a:lstStyle/>
          <a:p>
            <a:pPr marL="609600" indent="-609600" algn="just">
              <a:buFontTx/>
              <a:buNone/>
            </a:pPr>
            <a:r>
              <a:rPr lang="pt-BR" altLang="pt-BR" sz="2800" b="1">
                <a:latin typeface="Verdana" panose="020B0604030504040204" pitchFamily="34" charset="0"/>
              </a:rPr>
              <a:t>	Essa obra foi fruto do Espírito, fruto da fé, que Abraão demonstrou depois da justificação pela fé.</a:t>
            </a:r>
          </a:p>
          <a:p>
            <a:pPr marL="609600" indent="-609600" algn="just">
              <a:buFontTx/>
              <a:buNone/>
            </a:pPr>
            <a:endParaRPr lang="pt-BR" altLang="pt-BR" sz="2800" b="1">
              <a:latin typeface="Verdana" panose="020B0604030504040204" pitchFamily="34" charset="0"/>
            </a:endParaRPr>
          </a:p>
          <a:p>
            <a:pPr marL="609600" indent="-609600" algn="just">
              <a:buFontTx/>
              <a:buNone/>
            </a:pPr>
            <a:r>
              <a:rPr lang="pt-BR" altLang="pt-BR" sz="2800" b="1">
                <a:solidFill>
                  <a:schemeClr val="accent2"/>
                </a:solidFill>
                <a:effectLst>
                  <a:outerShdw blurRad="38100" dist="38100" dir="2700000" algn="tl">
                    <a:srgbClr val="C0C0C0"/>
                  </a:outerShdw>
                </a:effectLst>
                <a:latin typeface="Verdana" panose="020B0604030504040204" pitchFamily="34" charset="0"/>
              </a:rPr>
              <a:t>CONCLUSÃO:</a:t>
            </a:r>
          </a:p>
          <a:p>
            <a:pPr marL="609600" indent="-609600" algn="just">
              <a:buFontTx/>
              <a:buNone/>
            </a:pPr>
            <a:endParaRPr lang="pt-BR" altLang="pt-BR" sz="2800" b="1">
              <a:solidFill>
                <a:schemeClr val="accent2"/>
              </a:solidFill>
              <a:effectLst>
                <a:outerShdw blurRad="38100" dist="38100" dir="2700000" algn="tl">
                  <a:srgbClr val="C0C0C0"/>
                </a:outerShdw>
              </a:effectLst>
              <a:latin typeface="Verdana" panose="020B0604030504040204" pitchFamily="34" charset="0"/>
            </a:endParaRPr>
          </a:p>
          <a:p>
            <a:pPr marL="609600" indent="-609600" algn="just">
              <a:buFontTx/>
              <a:buNone/>
            </a:pPr>
            <a:r>
              <a:rPr lang="pt-BR" altLang="pt-BR" sz="2800" b="1">
                <a:latin typeface="Verdana" panose="020B0604030504040204" pitchFamily="34" charset="0"/>
              </a:rPr>
              <a:t>	Portanto, Paulo e Tiago se harmonizam. Eles apenas escrevem, para auditórios diferentes e vendo problemas e circunstâncias diferentes. “Pois”, os espíritos dos profetas estão sujeitos aos profetas”. </a:t>
            </a:r>
            <a:r>
              <a:rPr lang="pt-BR" altLang="pt-BR" sz="2800" b="1" u="sng">
                <a:solidFill>
                  <a:srgbClr val="FF3300"/>
                </a:solidFill>
                <a:effectLst>
                  <a:outerShdw blurRad="38100" dist="38100" dir="2700000" algn="tl">
                    <a:srgbClr val="C0C0C0"/>
                  </a:outerShdw>
                </a:effectLst>
                <a:latin typeface="Verdana" panose="020B0604030504040204" pitchFamily="34" charset="0"/>
              </a:rPr>
              <a:t>I Cor. 14:32</a:t>
            </a:r>
            <a:r>
              <a:rPr lang="pt-BR" altLang="pt-BR" sz="2800" b="1">
                <a:latin typeface="Verdana" panose="020B060403050404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194">
                                            <p:txEl>
                                              <p:pRg st="0" end="0"/>
                                            </p:txEl>
                                          </p:spTgt>
                                        </p:tgtEl>
                                        <p:attrNameLst>
                                          <p:attrName>style.visibility</p:attrName>
                                        </p:attrNameLst>
                                      </p:cBhvr>
                                      <p:to>
                                        <p:strVal val="visible"/>
                                      </p:to>
                                    </p:set>
                                    <p:animEffect transition="in" filter="blinds(horizontal)">
                                      <p:cBhvr>
                                        <p:cTn id="7" dur="500"/>
                                        <p:tgtEl>
                                          <p:spTgt spid="819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194">
                                            <p:txEl>
                                              <p:pRg st="2" end="2"/>
                                            </p:txEl>
                                          </p:spTgt>
                                        </p:tgtEl>
                                        <p:attrNameLst>
                                          <p:attrName>style.visibility</p:attrName>
                                        </p:attrNameLst>
                                      </p:cBhvr>
                                      <p:to>
                                        <p:strVal val="visible"/>
                                      </p:to>
                                    </p:set>
                                    <p:animEffect transition="in" filter="blinds(horizontal)">
                                      <p:cBhvr>
                                        <p:cTn id="12" dur="500"/>
                                        <p:tgtEl>
                                          <p:spTgt spid="8194">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194">
                                            <p:txEl>
                                              <p:pRg st="4" end="4"/>
                                            </p:txEl>
                                          </p:spTgt>
                                        </p:tgtEl>
                                        <p:attrNameLst>
                                          <p:attrName>style.visibility</p:attrName>
                                        </p:attrNameLst>
                                      </p:cBhvr>
                                      <p:to>
                                        <p:strVal val="visible"/>
                                      </p:to>
                                    </p:set>
                                    <p:animEffect transition="in" filter="blinds(horizontal)">
                                      <p:cBhvr>
                                        <p:cTn id="17" dur="500"/>
                                        <p:tgtEl>
                                          <p:spTgt spid="819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build="p" bldLvl="5" autoUpdateAnimBg="0"/>
    </p:bldLst>
  </p:timing>
</p:sld>
</file>

<file path=ppt/theme/theme1.xml><?xml version="1.0" encoding="utf-8"?>
<a:theme xmlns:a="http://schemas.openxmlformats.org/drawingml/2006/main" name="Estrutura padrão">
  <a:themeElements>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Estrutura padrã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strutura padrã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strutura padrã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strutura padrã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strutura padrã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strutura padrã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73</Words>
  <Application>Microsoft Office PowerPoint</Application>
  <PresentationFormat>Apresentação na tela (4:3)</PresentationFormat>
  <Paragraphs>36</Paragraphs>
  <Slides>7</Slides>
  <Notes>0</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7</vt:i4>
      </vt:variant>
    </vt:vector>
  </HeadingPairs>
  <TitlesOfParts>
    <vt:vector size="10" baseType="lpstr">
      <vt:lpstr>Times New Roman</vt:lpstr>
      <vt:lpstr>Verdana</vt:lpstr>
      <vt:lpstr>Estrutura padrão</vt:lpstr>
      <vt:lpstr>O APARENTE CONFLITO SOBRE JUSTIFICAÇÃO ENTRE PAULO E TIAGO</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UNB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APARENTE CONFLITO SOBRE JUSTIFICAÇÃO ENTRE PAULO E TIAGO</dc:title>
  <dc:subject>SM-TEOLOGIA</dc:subject>
  <dc:creator>Pr. MARCELO AUGUSTO DE CARVALHO; EUNICE</dc:creator>
  <cp:keywords>www.4tons.com.br</cp:keywords>
  <dc:description>COMÉRCIO PROIBIDO. USO PESSOAL</dc:description>
  <cp:lastModifiedBy>Pr. Marcelo Carvalho</cp:lastModifiedBy>
  <cp:revision>38</cp:revision>
  <dcterms:created xsi:type="dcterms:W3CDTF">2002-03-25T17:10:15Z</dcterms:created>
  <dcterms:modified xsi:type="dcterms:W3CDTF">2019-10-21T13:44:44Z</dcterms:modified>
  <cp:category>SERMÕES</cp:category>
</cp:coreProperties>
</file>