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8080"/>
    <a:srgbClr val="80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1" d="100"/>
          <a:sy n="61" d="100"/>
        </p:scale>
        <p:origin x="7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21247-02DE-4FEE-BE27-13182B1884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46DA77-7B2D-48F6-B273-BDB04C71EF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F4C530-AE1D-4BA3-AE1E-3DFC46BA7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0FA374-9914-4FE8-BCBB-CBFBFB092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C3F990-B1C1-41A5-A6B8-794C04CE8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B0CC5-521A-4E19-93C0-12585E5A50F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4127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16803B-EB0F-4DEC-9A02-FFC6A4F2F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27E5390-C114-4062-9FFB-0670735AB2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364A47-CA33-4BD0-A466-53F7AB61E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0BB595-9DBA-4342-BA69-525278590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6617ED-6E11-48CD-8346-D2CCD8648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38FFC-0944-4522-AE7E-7715124AAC1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0806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2AA28C-ED10-4B42-BC3F-9FF928E967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72D6AD-7C7C-4A1B-94EC-379138095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F500D4-904E-4FA3-A188-137FB9AB0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0BA3AA-DBDA-4627-AF7B-1719E90D2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F898E3-C2AD-4DE8-B40E-415BAC84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D3D78-3B43-4035-8425-0AB23135B15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1779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EFEBF9-EA11-4A4A-94F6-56269EA50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339A47-0EB2-4B9F-A74B-15D8C53F6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A1DDA2-E5B5-496C-A4CF-0B49D4943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A21A7C-2F80-496A-80D4-CBA06C832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DD2732-1AC8-42CC-A152-66E0464A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2A4AB-083E-4842-99AB-78E1FAA5BDF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5376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6542C-524C-4A9D-8045-AAB769D3C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189F079-AD35-4C7B-ACE0-0DF3B46EA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B44D74-40B0-444E-9760-82081BADD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38AE85-81D4-480E-8AB5-AA122F44B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EB2FF8-7202-4154-936D-674BC9B7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7B4A4-42ED-4572-A07E-CB309486DBC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7151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6EE4C7-3AFB-4DC1-B7ED-8F9519634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3330D0-BDCE-4605-BBAE-722DCFAE1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3B8CD9C-EA0F-4471-B51E-DCEC31C55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3E2412-D031-44CF-99BE-6022F2BDC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B104751-FD1B-4AD1-A617-900189DB9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1D82C89-38E3-45F4-99A4-CD24C33C7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7F4D6-9942-49F0-9052-3E12941F2BD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72626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D2544F-6CE9-425F-A0B0-3C5194D0F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3002BC-1D29-40A5-A76A-56642877A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6EFAE1-71CB-4162-B1F7-8154CA474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DB6C7DD-0B10-42C5-8793-EC86BDCEB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0F6DF66-3C31-4918-929A-88A7FD729C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5E0B476-19E6-4A18-B310-9900BB253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BFF2AEA-2239-452A-B39F-BBC5F5E63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E17ECF5-C0E9-434E-B29F-487A598FC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8F970-E60C-42FC-AF63-91D54AE72F0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1391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5C9B5-18A4-4F52-AA48-EF524A40E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8EFF6BB-0CED-42C8-A226-DB5D41A99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44EDF58-D849-4171-ACEF-EC00CE6AE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C53C767-666F-45FD-AAF9-704202360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FF510-F0D3-48B4-8972-DB3270E0A79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5115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2A118C5-EA96-4FC5-A676-2766CD2AA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ADE31ED-993C-44FE-88CE-307639A0F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5404284-B942-4862-8057-86881EE1D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817EC1-CA42-4119-AD14-80F7E1B4BE7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4209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1063B3-8F7E-4B6A-B300-3ABBC8E38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85D5F9-70F7-45B9-A56B-DB085FFB6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D0E0CB-5540-4CC1-AD0D-6C2DDE845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3FF7A7-B469-42E5-8EB4-6ED10AF1A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A46841F-D964-4369-92C9-5E83C78D2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773595E-70DA-4417-98FE-BB9213236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8724D-E52B-4317-9256-2218796FB8E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887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37A971-BAFB-42F6-A1F1-9D40CA771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77C9CC8-724F-48D7-93D9-3E330374B8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B16D35C-4268-4420-8BCD-C674A556E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BE433E3-BCDE-48F1-9260-C14F005FB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754A9-5C99-4195-AD8B-22497BB86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E18923-DB09-43D2-A874-AB636785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963E8-AEBD-4BF4-AAF1-3D2303F62EC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0833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548B4B0-C00C-4C24-9132-0B713CEB97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6B47A9-B091-4D1C-BD99-92D0002281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A0DDACC-D270-4E5D-A5D1-74A567E7F1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F53F6D5-213A-4120-A27B-356563BE4F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BDBE48F-80E4-43FB-A463-D64DFDB859A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329ED0-AE58-4622-BFB3-8ABC2051CA47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2112028-FDCD-42AF-AF5B-066063ACD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gradFill rotWithShape="0">
            <a:gsLst>
              <a:gs pos="0">
                <a:srgbClr val="33CCCC"/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r>
              <a:rPr lang="pt-BR" altLang="pt-BR" sz="40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 LADRÃO NA CRUZ E A IMORTALIDADE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74594CA-A41B-4031-8CFC-50DF9F942F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819400"/>
            <a:ext cx="8305800" cy="3276600"/>
          </a:xfrm>
        </p:spPr>
        <p:txBody>
          <a:bodyPr/>
          <a:lstStyle/>
          <a:p>
            <a:pPr>
              <a:buFontTx/>
              <a:buNone/>
            </a:pPr>
            <a:r>
              <a:rPr lang="pt-BR" altLang="pt-BR" sz="2800" b="1">
                <a:solidFill>
                  <a:srgbClr val="0000CC"/>
                </a:solidFill>
                <a:latin typeface="Verdana" panose="020B0604030504040204" pitchFamily="34" charset="0"/>
              </a:rPr>
              <a:t>	</a:t>
            </a:r>
            <a:r>
              <a:rPr lang="pt-BR" altLang="pt-BR" sz="2800" b="1" u="sng">
                <a:solidFill>
                  <a:srgbClr val="0000CC"/>
                </a:solidFill>
                <a:latin typeface="Verdana" panose="020B0604030504040204" pitchFamily="34" charset="0"/>
              </a:rPr>
              <a:t>Lucas 23:43</a:t>
            </a:r>
            <a:r>
              <a:rPr lang="pt-BR" altLang="pt-BR" sz="2800" b="1">
                <a:latin typeface="Verdana" panose="020B0604030504040204" pitchFamily="34" charset="0"/>
              </a:rPr>
              <a:t>.</a:t>
            </a:r>
          </a:p>
          <a:p>
            <a:pPr>
              <a:buFontTx/>
              <a:buNone/>
            </a:pPr>
            <a:endParaRPr lang="pt-BR" altLang="pt-BR" sz="2800" b="1">
              <a:latin typeface="Verdana" panose="020B0604030504040204" pitchFamily="34" charset="0"/>
            </a:endParaRPr>
          </a:p>
          <a:p>
            <a:pPr algn="just"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Nos manuscritos gregos, chamados unciais, não tinha pontuação... Somente no século IX é que foram introduzindo o ponto de interrogação e a vírgula.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DB67EF5F-9456-4ABD-9A32-F88304D28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09800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INTRODUÇÃO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bldLvl="5" autoUpdateAnimBg="0"/>
      <p:bldP spid="205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D7204E43-9FA0-4C25-A2AD-144287F75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52400"/>
            <a:ext cx="8305800" cy="6553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 </a:t>
            </a:r>
            <a:r>
              <a:rPr lang="pt-BR" altLang="pt-BR" sz="2800" b="1">
                <a:solidFill>
                  <a:srgbClr val="008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 – </a:t>
            </a:r>
            <a:r>
              <a:rPr lang="pt-BR" altLang="pt-BR" sz="2800" b="1" u="sng">
                <a:solidFill>
                  <a:srgbClr val="008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PONTOS  A CONSIDERAR</a:t>
            </a:r>
            <a:r>
              <a:rPr lang="pt-BR" altLang="pt-BR" sz="2800" b="1">
                <a:solidFill>
                  <a:srgbClr val="008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: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altLang="pt-BR" sz="1000" b="1">
              <a:solidFill>
                <a:srgbClr val="008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1. O que tinha Cristo em mente ao pronunciar a célebre frase de Lucas 23:43?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a) João 14:1-3; II Tim. 4:8. I Ped. 5:4; I Tess. 4:17; I Cor. 15:20-23 e outros textos mostram que o crente estará com Cristo na eternidade após a Sua segunda vinda.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2. Que é o Paraíso?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a) Esta palavra aparece três vezes no Novo Testamento e de acordo com II Cor. 12:2-4 o Paraíso é o terceiro céu. Aparece também a palavra Paraíso em Apoc. 2:7 e no texto em questão.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altLang="pt-BR" sz="2800" b="1"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5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CA9584C-13C3-4231-B829-A13B76F26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304800"/>
            <a:ext cx="8305800" cy="65532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pt-BR" altLang="pt-BR" sz="2400" b="1">
                <a:latin typeface="Verdana" panose="020B0604030504040204" pitchFamily="34" charset="0"/>
              </a:rPr>
              <a:t> </a:t>
            </a:r>
            <a:r>
              <a:rPr lang="pt-BR" altLang="pt-BR" sz="2800" b="1">
                <a:latin typeface="Verdana" panose="020B0604030504040204" pitchFamily="34" charset="0"/>
              </a:rPr>
              <a:t>3. Foi Jesus ao Paraíso no dia da sua morte?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a) </a:t>
            </a:r>
            <a:r>
              <a:rPr lang="pt-BR" altLang="pt-BR" sz="2800" b="1" u="sng">
                <a:solidFill>
                  <a:srgbClr val="008080"/>
                </a:solidFill>
                <a:latin typeface="Verdana" panose="020B0604030504040204" pitchFamily="34" charset="0"/>
              </a:rPr>
              <a:t>João 20:17</a:t>
            </a:r>
            <a:r>
              <a:rPr lang="pt-BR" altLang="pt-BR" sz="2800" b="1">
                <a:latin typeface="Verdana" panose="020B0604030504040204" pitchFamily="34" charset="0"/>
              </a:rPr>
              <a:t> – Mostra que Ele só foi depois da ressurreição.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b) Se Jesus não foi, muito menos teria ido o ladrão converso.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pt-BR" altLang="pt-BR" sz="1000" b="1">
              <a:latin typeface="Verdana" panose="020B0604030504040204" pitchFamily="34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solidFill>
                  <a:schemeClr val="accent2"/>
                </a:solidFill>
                <a:latin typeface="Verdana" panose="020B0604030504040204" pitchFamily="34" charset="0"/>
              </a:rPr>
              <a:t>CONCLUSÃO: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pt-BR" altLang="pt-BR" sz="1200" b="1">
              <a:latin typeface="Verdana" panose="020B0604030504040204" pitchFamily="34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A tradução correta de Lucas 23:43, baseada no texto bíblico é: “Na verdade te digo, hoje, que estarás comigo no Paraíso.” Esta ênfase de “hoje” para afirmar alguma coisa que se diz, era comum na história bíblica. </a:t>
            </a:r>
            <a:r>
              <a:rPr lang="pt-BR" altLang="pt-BR" sz="2800" b="1" u="sng">
                <a:solidFill>
                  <a:srgbClr val="993300"/>
                </a:solidFill>
                <a:latin typeface="Verdana" panose="020B0604030504040204" pitchFamily="34" charset="0"/>
              </a:rPr>
              <a:t>Ver Deut. 30:16; Zac. 9:12 e Atos 20:26</a:t>
            </a:r>
            <a:r>
              <a:rPr lang="pt-BR" altLang="pt-BR" sz="2800" b="1">
                <a:latin typeface="Verdana" panose="020B0604030504040204" pitchFamily="34" charset="0"/>
              </a:rPr>
              <a:t>.</a:t>
            </a:r>
            <a:endParaRPr lang="pt-BR" altLang="pt-BR" sz="2800" b="1"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 bldLvl="5" autoUpdateAnimBg="0"/>
    </p:bld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45</Words>
  <Application>Microsoft Office PowerPoint</Application>
  <PresentationFormat>Apresentação na tela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Times New Roman</vt:lpstr>
      <vt:lpstr>Verdana</vt:lpstr>
      <vt:lpstr>Estrutura padrão</vt:lpstr>
      <vt:lpstr>O  LADRÃO NA CRUZ E A IMORTALIDADE</vt:lpstr>
      <vt:lpstr>Apresentação do PowerPoint</vt:lpstr>
      <vt:lpstr>Apresentação do PowerPoint</vt:lpstr>
    </vt:vector>
  </TitlesOfParts>
  <Company>UNB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 LADRÃO NA CRUZ E A IMORTALIDADE</dc:title>
  <dc:subject>SM-TEOLOGIA</dc:subject>
  <dc:creator>Pr. MARCELO AUGUSTO DE CARVALHO; EUNICE</dc:creator>
  <cp:keywords>www.4tons.com.br</cp:keywords>
  <dc:description>COMÉRCIO PROIBIDO. USO PESSOAL</dc:description>
  <cp:lastModifiedBy>Pr. Marcelo Carvalho</cp:lastModifiedBy>
  <cp:revision>27</cp:revision>
  <dcterms:created xsi:type="dcterms:W3CDTF">2002-03-25T12:55:43Z</dcterms:created>
  <dcterms:modified xsi:type="dcterms:W3CDTF">2019-10-21T13:44:26Z</dcterms:modified>
  <cp:category>SERMÕES</cp:category>
</cp:coreProperties>
</file>