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63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666633"/>
    <a:srgbClr val="006666"/>
    <a:srgbClr val="660066"/>
    <a:srgbClr val="FF3300"/>
    <a:srgbClr val="CC3300"/>
    <a:srgbClr val="800080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1" d="100"/>
          <a:sy n="61" d="100"/>
        </p:scale>
        <p:origin x="78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E73E287A-8512-4763-A90E-C693BBB9D6F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EDB29994-4BDC-471B-B2C4-30B3C0461E8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t-BR" altLang="pt-BR"/>
          </a:p>
        </p:txBody>
      </p:sp>
      <p:sp>
        <p:nvSpPr>
          <p:cNvPr id="24580" name="Rectangle 4">
            <a:extLst>
              <a:ext uri="{FF2B5EF4-FFF2-40B4-BE49-F238E27FC236}">
                <a16:creationId xmlns:a16="http://schemas.microsoft.com/office/drawing/2014/main" id="{1BA53455-3696-43B8-A2FB-8E009E42010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  <p:sp>
        <p:nvSpPr>
          <p:cNvPr id="24581" name="Rectangle 5">
            <a:extLst>
              <a:ext uri="{FF2B5EF4-FFF2-40B4-BE49-F238E27FC236}">
                <a16:creationId xmlns:a16="http://schemas.microsoft.com/office/drawing/2014/main" id="{BB3335AD-55CD-4702-98CF-F5098ED2D55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C93441D-0728-4A8F-A1D0-D264C5FABFC4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>
            <a:extLst>
              <a:ext uri="{FF2B5EF4-FFF2-40B4-BE49-F238E27FC236}">
                <a16:creationId xmlns:a16="http://schemas.microsoft.com/office/drawing/2014/main" id="{8B19ABB6-2CFA-43E4-AEAD-7989353BE421}"/>
              </a:ext>
            </a:extLst>
          </p:cNvPr>
          <p:cNvGrpSpPr>
            <a:grpSpLocks/>
          </p:cNvGrpSpPr>
          <p:nvPr/>
        </p:nvGrpSpPr>
        <p:grpSpPr bwMode="auto">
          <a:xfrm>
            <a:off x="-3175" y="0"/>
            <a:ext cx="9147175" cy="6867525"/>
            <a:chOff x="-2" y="0"/>
            <a:chExt cx="5762" cy="4326"/>
          </a:xfrm>
        </p:grpSpPr>
        <p:grpSp>
          <p:nvGrpSpPr>
            <p:cNvPr id="4099" name="Group 3">
              <a:extLst>
                <a:ext uri="{FF2B5EF4-FFF2-40B4-BE49-F238E27FC236}">
                  <a16:creationId xmlns:a16="http://schemas.microsoft.com/office/drawing/2014/main" id="{49D3EE35-DA54-4593-A1BC-13060F7490DD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-2" y="0"/>
              <a:ext cx="5712" cy="4326"/>
              <a:chOff x="-2" y="0"/>
              <a:chExt cx="5712" cy="4326"/>
            </a:xfrm>
          </p:grpSpPr>
          <p:sp>
            <p:nvSpPr>
              <p:cNvPr id="4100" name="Rectangle 4">
                <a:extLst>
                  <a:ext uri="{FF2B5EF4-FFF2-40B4-BE49-F238E27FC236}">
                    <a16:creationId xmlns:a16="http://schemas.microsoft.com/office/drawing/2014/main" id="{D9051E15-F33C-42D2-9F23-56FE058724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2" y="0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01" name="Rectangle 5">
                <a:extLst>
                  <a:ext uri="{FF2B5EF4-FFF2-40B4-BE49-F238E27FC236}">
                    <a16:creationId xmlns:a16="http://schemas.microsoft.com/office/drawing/2014/main" id="{673BAB3B-9840-4FC9-9E87-6AFAE64C84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02" name="Rectangle 6">
                <a:extLst>
                  <a:ext uri="{FF2B5EF4-FFF2-40B4-BE49-F238E27FC236}">
                    <a16:creationId xmlns:a16="http://schemas.microsoft.com/office/drawing/2014/main" id="{4520EDCD-5C61-4282-96D6-372958C8A6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03" name="Rectangle 7">
                <a:extLst>
                  <a:ext uri="{FF2B5EF4-FFF2-40B4-BE49-F238E27FC236}">
                    <a16:creationId xmlns:a16="http://schemas.microsoft.com/office/drawing/2014/main" id="{7E7D40DD-19DA-4A93-AA46-397880986B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04" name="Rectangle 8">
                <a:extLst>
                  <a:ext uri="{FF2B5EF4-FFF2-40B4-BE49-F238E27FC236}">
                    <a16:creationId xmlns:a16="http://schemas.microsoft.com/office/drawing/2014/main" id="{D1A25497-E457-441A-9257-F387FDC845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05" name="Rectangle 9">
                <a:extLst>
                  <a:ext uri="{FF2B5EF4-FFF2-40B4-BE49-F238E27FC236}">
                    <a16:creationId xmlns:a16="http://schemas.microsoft.com/office/drawing/2014/main" id="{F3CB8D34-9B6B-4B38-B3C8-CD301A1041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06" name="Rectangle 10">
                <a:extLst>
                  <a:ext uri="{FF2B5EF4-FFF2-40B4-BE49-F238E27FC236}">
                    <a16:creationId xmlns:a16="http://schemas.microsoft.com/office/drawing/2014/main" id="{9F481D30-4CB8-4FB0-8A89-E8CFF14BB6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07" name="Rectangle 11">
                <a:extLst>
                  <a:ext uri="{FF2B5EF4-FFF2-40B4-BE49-F238E27FC236}">
                    <a16:creationId xmlns:a16="http://schemas.microsoft.com/office/drawing/2014/main" id="{17846B6C-DEEA-4175-9C20-0D760D82F2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08" name="Rectangle 12">
                <a:extLst>
                  <a:ext uri="{FF2B5EF4-FFF2-40B4-BE49-F238E27FC236}">
                    <a16:creationId xmlns:a16="http://schemas.microsoft.com/office/drawing/2014/main" id="{346CC1C8-CE8F-4C4A-8F97-F29EC7D64C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09" name="Rectangle 13">
                <a:extLst>
                  <a:ext uri="{FF2B5EF4-FFF2-40B4-BE49-F238E27FC236}">
                    <a16:creationId xmlns:a16="http://schemas.microsoft.com/office/drawing/2014/main" id="{56D3A67A-2C15-4845-AFCA-247D7A9AA5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10" name="Rectangle 14">
                <a:extLst>
                  <a:ext uri="{FF2B5EF4-FFF2-40B4-BE49-F238E27FC236}">
                    <a16:creationId xmlns:a16="http://schemas.microsoft.com/office/drawing/2014/main" id="{1EDC9B05-B3A5-4331-9515-1D512C6AF1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11" name="Rectangle 15">
                <a:extLst>
                  <a:ext uri="{FF2B5EF4-FFF2-40B4-BE49-F238E27FC236}">
                    <a16:creationId xmlns:a16="http://schemas.microsoft.com/office/drawing/2014/main" id="{A5AE5EB3-3DBA-4BE2-B72C-9491FA7F08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12" name="Rectangle 16">
                <a:extLst>
                  <a:ext uri="{FF2B5EF4-FFF2-40B4-BE49-F238E27FC236}">
                    <a16:creationId xmlns:a16="http://schemas.microsoft.com/office/drawing/2014/main" id="{98694251-956E-465C-9344-A5767F6F64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13" name="Rectangle 17">
                <a:extLst>
                  <a:ext uri="{FF2B5EF4-FFF2-40B4-BE49-F238E27FC236}">
                    <a16:creationId xmlns:a16="http://schemas.microsoft.com/office/drawing/2014/main" id="{A23FBB5A-D7D1-4603-A07B-E5F09B1060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14" name="Rectangle 18">
                <a:extLst>
                  <a:ext uri="{FF2B5EF4-FFF2-40B4-BE49-F238E27FC236}">
                    <a16:creationId xmlns:a16="http://schemas.microsoft.com/office/drawing/2014/main" id="{28D799F2-116E-45B6-8FD1-BEA780D67A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15" name="Rectangle 19">
                <a:extLst>
                  <a:ext uri="{FF2B5EF4-FFF2-40B4-BE49-F238E27FC236}">
                    <a16:creationId xmlns:a16="http://schemas.microsoft.com/office/drawing/2014/main" id="{3B88616B-05E6-4F11-AB49-95A48F81EB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16" name="Rectangle 20">
                <a:extLst>
                  <a:ext uri="{FF2B5EF4-FFF2-40B4-BE49-F238E27FC236}">
                    <a16:creationId xmlns:a16="http://schemas.microsoft.com/office/drawing/2014/main" id="{78A88273-2A83-48CC-B5A1-4573D1BD69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17" name="Rectangle 21">
                <a:extLst>
                  <a:ext uri="{FF2B5EF4-FFF2-40B4-BE49-F238E27FC236}">
                    <a16:creationId xmlns:a16="http://schemas.microsoft.com/office/drawing/2014/main" id="{9ECAA29D-6859-42CD-BB44-30DC6B207A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18" name="Rectangle 22">
                <a:extLst>
                  <a:ext uri="{FF2B5EF4-FFF2-40B4-BE49-F238E27FC236}">
                    <a16:creationId xmlns:a16="http://schemas.microsoft.com/office/drawing/2014/main" id="{B2518BC5-FBC5-48C9-A386-839003B394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19" name="Rectangle 23">
                <a:extLst>
                  <a:ext uri="{FF2B5EF4-FFF2-40B4-BE49-F238E27FC236}">
                    <a16:creationId xmlns:a16="http://schemas.microsoft.com/office/drawing/2014/main" id="{84229D30-C93E-434C-8EB1-E0613FB3FE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20" name="Rectangle 24">
                <a:extLst>
                  <a:ext uri="{FF2B5EF4-FFF2-40B4-BE49-F238E27FC236}">
                    <a16:creationId xmlns:a16="http://schemas.microsoft.com/office/drawing/2014/main" id="{A189D7C5-F9AE-4423-A17E-A767724703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21" name="Rectangle 25">
                <a:extLst>
                  <a:ext uri="{FF2B5EF4-FFF2-40B4-BE49-F238E27FC236}">
                    <a16:creationId xmlns:a16="http://schemas.microsoft.com/office/drawing/2014/main" id="{2E4FE582-3E15-4F4C-89CA-B601633655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22" name="Rectangle 26">
                <a:extLst>
                  <a:ext uri="{FF2B5EF4-FFF2-40B4-BE49-F238E27FC236}">
                    <a16:creationId xmlns:a16="http://schemas.microsoft.com/office/drawing/2014/main" id="{C70926EB-4A56-4BEF-8F08-ADE3B33B75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23" name="Rectangle 27">
                <a:extLst>
                  <a:ext uri="{FF2B5EF4-FFF2-40B4-BE49-F238E27FC236}">
                    <a16:creationId xmlns:a16="http://schemas.microsoft.com/office/drawing/2014/main" id="{5BABEB44-325D-4C16-ACBE-8450D956FC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24" name="Rectangle 28">
                <a:extLst>
                  <a:ext uri="{FF2B5EF4-FFF2-40B4-BE49-F238E27FC236}">
                    <a16:creationId xmlns:a16="http://schemas.microsoft.com/office/drawing/2014/main" id="{F758447E-C183-498D-88BB-C999CD273F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25" name="Rectangle 29">
                <a:extLst>
                  <a:ext uri="{FF2B5EF4-FFF2-40B4-BE49-F238E27FC236}">
                    <a16:creationId xmlns:a16="http://schemas.microsoft.com/office/drawing/2014/main" id="{90F3DD4C-18A1-43A0-8C0A-BEA346E32A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26" name="Rectangle 30">
                <a:extLst>
                  <a:ext uri="{FF2B5EF4-FFF2-40B4-BE49-F238E27FC236}">
                    <a16:creationId xmlns:a16="http://schemas.microsoft.com/office/drawing/2014/main" id="{520D910B-EF83-4FC1-AB8E-CF283BF29D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27" name="Rectangle 31">
                <a:extLst>
                  <a:ext uri="{FF2B5EF4-FFF2-40B4-BE49-F238E27FC236}">
                    <a16:creationId xmlns:a16="http://schemas.microsoft.com/office/drawing/2014/main" id="{47343974-9F3C-44F4-ABB0-EB58182F63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28" name="Rectangle 32">
                <a:extLst>
                  <a:ext uri="{FF2B5EF4-FFF2-40B4-BE49-F238E27FC236}">
                    <a16:creationId xmlns:a16="http://schemas.microsoft.com/office/drawing/2014/main" id="{A6E011B0-3937-440D-A4C6-754A225F84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29" name="Rectangle 33">
                <a:extLst>
                  <a:ext uri="{FF2B5EF4-FFF2-40B4-BE49-F238E27FC236}">
                    <a16:creationId xmlns:a16="http://schemas.microsoft.com/office/drawing/2014/main" id="{228F6450-2FED-4326-B5D7-F39FE56F2B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30" name="Rectangle 34">
                <a:extLst>
                  <a:ext uri="{FF2B5EF4-FFF2-40B4-BE49-F238E27FC236}">
                    <a16:creationId xmlns:a16="http://schemas.microsoft.com/office/drawing/2014/main" id="{86E6C486-6466-453E-9AD6-ECAF51AC5E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31" name="Rectangle 35">
                <a:extLst>
                  <a:ext uri="{FF2B5EF4-FFF2-40B4-BE49-F238E27FC236}">
                    <a16:creationId xmlns:a16="http://schemas.microsoft.com/office/drawing/2014/main" id="{61FA6D49-C8DE-4F86-BCFA-B50D296333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32" name="Rectangle 36">
                <a:extLst>
                  <a:ext uri="{FF2B5EF4-FFF2-40B4-BE49-F238E27FC236}">
                    <a16:creationId xmlns:a16="http://schemas.microsoft.com/office/drawing/2014/main" id="{3CBD6204-53BE-48B8-A1B9-5B1D469F7D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33" name="Rectangle 37">
                <a:extLst>
                  <a:ext uri="{FF2B5EF4-FFF2-40B4-BE49-F238E27FC236}">
                    <a16:creationId xmlns:a16="http://schemas.microsoft.com/office/drawing/2014/main" id="{504C0B11-67CC-40A0-AF64-3FD17C79C8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34" name="Rectangle 38">
                <a:extLst>
                  <a:ext uri="{FF2B5EF4-FFF2-40B4-BE49-F238E27FC236}">
                    <a16:creationId xmlns:a16="http://schemas.microsoft.com/office/drawing/2014/main" id="{DC9090D1-E810-4A80-99A3-EF5D73FCF9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35" name="Rectangle 39">
                <a:extLst>
                  <a:ext uri="{FF2B5EF4-FFF2-40B4-BE49-F238E27FC236}">
                    <a16:creationId xmlns:a16="http://schemas.microsoft.com/office/drawing/2014/main" id="{F5B351C6-92F1-4978-942E-A857870708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36" name="Rectangle 40">
                <a:extLst>
                  <a:ext uri="{FF2B5EF4-FFF2-40B4-BE49-F238E27FC236}">
                    <a16:creationId xmlns:a16="http://schemas.microsoft.com/office/drawing/2014/main" id="{062E1E00-46DE-4555-9CA5-A6E0B8F043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37" name="Rectangle 41">
                <a:extLst>
                  <a:ext uri="{FF2B5EF4-FFF2-40B4-BE49-F238E27FC236}">
                    <a16:creationId xmlns:a16="http://schemas.microsoft.com/office/drawing/2014/main" id="{0FBAEEC0-950D-4313-8D64-67EAD3F0D0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38" name="Rectangle 42">
                <a:extLst>
                  <a:ext uri="{FF2B5EF4-FFF2-40B4-BE49-F238E27FC236}">
                    <a16:creationId xmlns:a16="http://schemas.microsoft.com/office/drawing/2014/main" id="{2682B61D-C6B2-4D97-8881-275EC6273A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39" name="Rectangle 43">
                <a:extLst>
                  <a:ext uri="{FF2B5EF4-FFF2-40B4-BE49-F238E27FC236}">
                    <a16:creationId xmlns:a16="http://schemas.microsoft.com/office/drawing/2014/main" id="{9F2F3701-F12D-44FD-917F-0A4A17CB25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40" name="Rectangle 44">
                <a:extLst>
                  <a:ext uri="{FF2B5EF4-FFF2-40B4-BE49-F238E27FC236}">
                    <a16:creationId xmlns:a16="http://schemas.microsoft.com/office/drawing/2014/main" id="{90C340EA-D873-4FF9-9CD1-2677FBAD3B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41" name="Rectangle 45">
                <a:extLst>
                  <a:ext uri="{FF2B5EF4-FFF2-40B4-BE49-F238E27FC236}">
                    <a16:creationId xmlns:a16="http://schemas.microsoft.com/office/drawing/2014/main" id="{588B615F-32BD-4DA6-9440-C70D5693CD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42" name="Rectangle 46">
                <a:extLst>
                  <a:ext uri="{FF2B5EF4-FFF2-40B4-BE49-F238E27FC236}">
                    <a16:creationId xmlns:a16="http://schemas.microsoft.com/office/drawing/2014/main" id="{1B5453B4-7095-4D0C-8AD2-0E655A684C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43" name="Rectangle 47">
                <a:extLst>
                  <a:ext uri="{FF2B5EF4-FFF2-40B4-BE49-F238E27FC236}">
                    <a16:creationId xmlns:a16="http://schemas.microsoft.com/office/drawing/2014/main" id="{E91B0D19-BE8E-4D1A-883F-E958462DC1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44" name="Rectangle 48">
                <a:extLst>
                  <a:ext uri="{FF2B5EF4-FFF2-40B4-BE49-F238E27FC236}">
                    <a16:creationId xmlns:a16="http://schemas.microsoft.com/office/drawing/2014/main" id="{057AD9DE-0143-4766-976A-C52AAB2C68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45" name="Rectangle 49">
                <a:extLst>
                  <a:ext uri="{FF2B5EF4-FFF2-40B4-BE49-F238E27FC236}">
                    <a16:creationId xmlns:a16="http://schemas.microsoft.com/office/drawing/2014/main" id="{77633437-B64A-4447-9543-F59AED61C0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46" name="Rectangle 50">
                <a:extLst>
                  <a:ext uri="{FF2B5EF4-FFF2-40B4-BE49-F238E27FC236}">
                    <a16:creationId xmlns:a16="http://schemas.microsoft.com/office/drawing/2014/main" id="{D6886B4E-C686-408C-9747-AC0A9B599B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47" name="Rectangle 51">
                <a:extLst>
                  <a:ext uri="{FF2B5EF4-FFF2-40B4-BE49-F238E27FC236}">
                    <a16:creationId xmlns:a16="http://schemas.microsoft.com/office/drawing/2014/main" id="{0AC812F9-4D27-4BF0-BB1D-2606D447AC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48" name="Rectangle 52">
                <a:extLst>
                  <a:ext uri="{FF2B5EF4-FFF2-40B4-BE49-F238E27FC236}">
                    <a16:creationId xmlns:a16="http://schemas.microsoft.com/office/drawing/2014/main" id="{FE9CC524-F5AF-40C3-9520-1FE100E57E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49" name="Rectangle 53">
                <a:extLst>
                  <a:ext uri="{FF2B5EF4-FFF2-40B4-BE49-F238E27FC236}">
                    <a16:creationId xmlns:a16="http://schemas.microsoft.com/office/drawing/2014/main" id="{5EA04A3B-EE16-435C-88D2-E2A4A5C6FD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50" name="Rectangle 54">
                <a:extLst>
                  <a:ext uri="{FF2B5EF4-FFF2-40B4-BE49-F238E27FC236}">
                    <a16:creationId xmlns:a16="http://schemas.microsoft.com/office/drawing/2014/main" id="{5BA07A93-F5C8-419D-B748-67B0732224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51" name="Rectangle 55">
                <a:extLst>
                  <a:ext uri="{FF2B5EF4-FFF2-40B4-BE49-F238E27FC236}">
                    <a16:creationId xmlns:a16="http://schemas.microsoft.com/office/drawing/2014/main" id="{5F48FE95-73CD-4EC2-8010-8C241E48FC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52" name="Rectangle 56">
                <a:extLst>
                  <a:ext uri="{FF2B5EF4-FFF2-40B4-BE49-F238E27FC236}">
                    <a16:creationId xmlns:a16="http://schemas.microsoft.com/office/drawing/2014/main" id="{62FF3E41-93F6-4EBE-A9D3-EEB4161459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53" name="Rectangle 57">
                <a:extLst>
                  <a:ext uri="{FF2B5EF4-FFF2-40B4-BE49-F238E27FC236}">
                    <a16:creationId xmlns:a16="http://schemas.microsoft.com/office/drawing/2014/main" id="{28C1C587-FDAA-45FE-A4D0-FB823A995E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54" name="Rectangle 58">
                <a:extLst>
                  <a:ext uri="{FF2B5EF4-FFF2-40B4-BE49-F238E27FC236}">
                    <a16:creationId xmlns:a16="http://schemas.microsoft.com/office/drawing/2014/main" id="{8832D835-FF07-47B8-A641-06B5496B35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55" name="Rectangle 59">
                <a:extLst>
                  <a:ext uri="{FF2B5EF4-FFF2-40B4-BE49-F238E27FC236}">
                    <a16:creationId xmlns:a16="http://schemas.microsoft.com/office/drawing/2014/main" id="{094567F7-6121-4B5E-B437-6823AC8498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56" name="Rectangle 60">
                <a:extLst>
                  <a:ext uri="{FF2B5EF4-FFF2-40B4-BE49-F238E27FC236}">
                    <a16:creationId xmlns:a16="http://schemas.microsoft.com/office/drawing/2014/main" id="{615EF33B-91F4-4363-B844-C71F197B0F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57" name="Rectangle 61">
                <a:extLst>
                  <a:ext uri="{FF2B5EF4-FFF2-40B4-BE49-F238E27FC236}">
                    <a16:creationId xmlns:a16="http://schemas.microsoft.com/office/drawing/2014/main" id="{E95480F6-1EDD-4110-BA71-DFDBFD8092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58" name="Rectangle 62">
                <a:extLst>
                  <a:ext uri="{FF2B5EF4-FFF2-40B4-BE49-F238E27FC236}">
                    <a16:creationId xmlns:a16="http://schemas.microsoft.com/office/drawing/2014/main" id="{5D5D672A-BEF0-42E3-A64E-CBC6C979ED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59" name="Rectangle 63">
                <a:extLst>
                  <a:ext uri="{FF2B5EF4-FFF2-40B4-BE49-F238E27FC236}">
                    <a16:creationId xmlns:a16="http://schemas.microsoft.com/office/drawing/2014/main" id="{38F7D5CE-48BD-4099-B4FE-9E8277656C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4160" name="Rectangle 64">
              <a:extLst>
                <a:ext uri="{FF2B5EF4-FFF2-40B4-BE49-F238E27FC236}">
                  <a16:creationId xmlns:a16="http://schemas.microsoft.com/office/drawing/2014/main" id="{B6ACAA7F-216F-47E5-BEA5-681DE84A9DF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9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161" name="Rectangle 65">
              <a:extLst>
                <a:ext uri="{FF2B5EF4-FFF2-40B4-BE49-F238E27FC236}">
                  <a16:creationId xmlns:a16="http://schemas.microsoft.com/office/drawing/2014/main" id="{D108073D-4846-4F2A-80BB-74643BEBF86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321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4162" name="Rectangle 66">
            <a:extLst>
              <a:ext uri="{FF2B5EF4-FFF2-40B4-BE49-F238E27FC236}">
                <a16:creationId xmlns:a16="http://schemas.microsoft.com/office/drawing/2014/main" id="{C197E20A-AF10-4199-BA50-C6851F42C7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590800"/>
            <a:ext cx="4892675" cy="76200"/>
          </a:xfrm>
          <a:prstGeom prst="rect">
            <a:avLst/>
          </a:prstGeom>
          <a:solidFill>
            <a:schemeClr val="hlink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pt-BR" altLang="pt-BR"/>
          </a:p>
        </p:txBody>
      </p:sp>
      <p:sp>
        <p:nvSpPr>
          <p:cNvPr id="4163" name="Rectangle 67">
            <a:extLst>
              <a:ext uri="{FF2B5EF4-FFF2-40B4-BE49-F238E27FC236}">
                <a16:creationId xmlns:a16="http://schemas.microsoft.com/office/drawing/2014/main" id="{2C94712C-5C00-41B5-B19A-E2DE44EAE9BB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779463" y="1096963"/>
            <a:ext cx="7678737" cy="143192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pt-BR" altLang="pt-BR" noProof="0"/>
              <a:t>Clique para editar o estilo do título mestre</a:t>
            </a:r>
          </a:p>
        </p:txBody>
      </p:sp>
      <p:sp>
        <p:nvSpPr>
          <p:cNvPr id="4164" name="Rectangle 68">
            <a:extLst>
              <a:ext uri="{FF2B5EF4-FFF2-40B4-BE49-F238E27FC236}">
                <a16:creationId xmlns:a16="http://schemas.microsoft.com/office/drawing/2014/main" id="{4EB378A1-ED1B-4E1D-9C90-B82899E18988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pt-BR" altLang="pt-BR" noProof="0"/>
              <a:t>Clique para editar o estilo do subtítulo mestre</a:t>
            </a:r>
          </a:p>
        </p:txBody>
      </p:sp>
      <p:sp>
        <p:nvSpPr>
          <p:cNvPr id="4165" name="Rectangle 69">
            <a:extLst>
              <a:ext uri="{FF2B5EF4-FFF2-40B4-BE49-F238E27FC236}">
                <a16:creationId xmlns:a16="http://schemas.microsoft.com/office/drawing/2014/main" id="{115C6DB8-D69D-4422-B166-DD9438BA43A9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166" name="Rectangle 70">
            <a:extLst>
              <a:ext uri="{FF2B5EF4-FFF2-40B4-BE49-F238E27FC236}">
                <a16:creationId xmlns:a16="http://schemas.microsoft.com/office/drawing/2014/main" id="{3CC3D81D-65EB-4D29-A2A7-BE91E7903A1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167" name="Rectangle 71">
            <a:extLst>
              <a:ext uri="{FF2B5EF4-FFF2-40B4-BE49-F238E27FC236}">
                <a16:creationId xmlns:a16="http://schemas.microsoft.com/office/drawing/2014/main" id="{3C5E046F-1731-44DF-B212-17605ADA956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AA7D9CD-F641-4097-86E6-7DB5BA7572FA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E309C0-4D58-4D7F-896E-A832DBAC6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AB0722-FBC6-4D7D-B345-27CD1FB9A7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183BA3F-8C70-4949-A072-668666C5E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9A8F17D-DBD9-4485-BADF-4322B2A81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5694F77-C836-4C0F-9378-AF56D6090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7D60F9-963E-4E25-8D2D-A9DC9D77063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60280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1D9EA76-AE90-46CF-B8F7-1F2FC2BADB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994525" y="192088"/>
            <a:ext cx="2039938" cy="5903912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17A988D-D0E8-47D8-A5C8-D63745CCD0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71538" y="192088"/>
            <a:ext cx="5970587" cy="5903912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662D83F-843C-4B86-9D21-0A12EFD28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06A174F-37A8-40A2-B6FD-A7F03C76E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F6761DE-6980-4659-8CE1-224EB1872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15C9AE-9594-4468-9319-6EEAF6DFDDA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37637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755769-B904-4939-8FDE-93F2979D9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D669373-E06C-4563-B504-412A6899B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0B31BCF-BE34-496D-8E52-B872C7737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2C147AB-4B98-4CC2-A3C4-177E69CF4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50712E-D38E-4F39-9C6A-C0F7F32A8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FD178B-D48F-45F3-B321-5321980D612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35283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1AA211-405A-491A-8D6C-695478B76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DE91644-029E-4D3E-85A9-71A3FB49B6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6243A1-11F2-475A-818F-8A1D8F2EC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911C020-EAFF-4290-ACE2-F1025E483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13BA49C-C67C-411A-A7A1-7F9AFC4F8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922FA0-31C9-4951-8ACC-28094EA0074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83933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A3B58E-B89B-4CF7-B88F-B6ED9A3C2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1AB6068-DE11-4A30-A0FE-EC857B165F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728D7A1-9A74-4672-9AED-EF4DE54389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813DCCA-CCA4-4917-9746-897F204B8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D75E21E-8CCC-4AEF-BA99-53A94EA9B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BF39054-A29C-48C3-BE85-EBFB907B0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FD5E4-2341-43E3-AFE1-3AA72870339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37672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721353-4B21-4BCB-83DC-51735A5A4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32B4251-E7F8-4219-8ADE-E287F15DCD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2D4A921-0000-4459-9FBA-FFB44EE008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442C834-26BC-43A1-A3BF-33536D052E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A84DFB3-1396-4270-89D4-D0303B6B3C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F5F31DA-9726-4EF2-8BA5-B40012015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D379C3B-81F2-4F51-A76B-6F25C83D5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56B8C87-FE02-424C-969F-5C52FCBAE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7F611-FA46-44F5-BA69-D8B681ADD54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05589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3812C4-EF85-45CB-A0BF-615BF5D34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2349BC3-868A-446A-8113-96E7FBC17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7A3AB5E-FB7B-474C-BCE5-303BCAB35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EA27BAE-2892-457B-965C-51E99DFA5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5941AC-A092-4723-B6B5-1673168850B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73033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5DF304F-D94B-436C-A27A-F060E2719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C99D41F-CB1A-4133-BBF0-0FEA5FDAE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8336FB3-937F-4B1B-8CA3-1089577C0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04C1B8-A0AF-4534-A355-63F1B0E5466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29567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E8CC4E-FF62-408E-8173-8BADA48A1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6509ABC-CD57-4064-BBF7-1A5599F0E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36DB0B4-9207-49BB-8D63-296B75C59A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C7571C2-EB08-42D5-B880-4A3DCAE74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B48D30A-7508-4E86-8697-F7A79E65D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8085AAE-836C-4D01-856F-BDE79CFCA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37CC30-4BD4-4A41-8CD6-323949FE098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16298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AAE3F8-05DF-4CF2-8C3F-D007E22CA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7E35847F-622F-46B3-BF13-E485F4A8C9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A32FE4D-D445-4C2A-AA9B-63A2641B5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2245C8A-F0D7-4F8D-925A-B4D87BB05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CA6F66A-1A57-453B-A67C-51E24CBA5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C862465-29E6-4AAA-BD5B-34F23CD30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70EE9C-4447-4070-8EE1-8323E4973E9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84698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>
            <a:extLst>
              <a:ext uri="{FF2B5EF4-FFF2-40B4-BE49-F238E27FC236}">
                <a16:creationId xmlns:a16="http://schemas.microsoft.com/office/drawing/2014/main" id="{655DF49C-0119-4147-8486-043737255CEF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7175" cy="6867525"/>
            <a:chOff x="0" y="0"/>
            <a:chExt cx="5762" cy="4326"/>
          </a:xfrm>
        </p:grpSpPr>
        <p:sp>
          <p:nvSpPr>
            <p:cNvPr id="3075" name="Rectangle 3">
              <a:extLst>
                <a:ext uri="{FF2B5EF4-FFF2-40B4-BE49-F238E27FC236}">
                  <a16:creationId xmlns:a16="http://schemas.microsoft.com/office/drawing/2014/main" id="{7BF75360-D6DD-4494-9DB7-1F21B895EEA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0" y="0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6" name="Rectangle 4">
              <a:extLst>
                <a:ext uri="{FF2B5EF4-FFF2-40B4-BE49-F238E27FC236}">
                  <a16:creationId xmlns:a16="http://schemas.microsoft.com/office/drawing/2014/main" id="{D58DCD80-B783-4BD0-ADF0-F6DBA7CD27F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7" name="Rectangle 5">
              <a:extLst>
                <a:ext uri="{FF2B5EF4-FFF2-40B4-BE49-F238E27FC236}">
                  <a16:creationId xmlns:a16="http://schemas.microsoft.com/office/drawing/2014/main" id="{41E18C7D-A56D-4ED0-A147-5F2B9066314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8" name="Rectangle 6">
              <a:extLst>
                <a:ext uri="{FF2B5EF4-FFF2-40B4-BE49-F238E27FC236}">
                  <a16:creationId xmlns:a16="http://schemas.microsoft.com/office/drawing/2014/main" id="{989FE812-E307-4B33-B6E4-D04AA842D6B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9" name="Rectangle 7">
              <a:extLst>
                <a:ext uri="{FF2B5EF4-FFF2-40B4-BE49-F238E27FC236}">
                  <a16:creationId xmlns:a16="http://schemas.microsoft.com/office/drawing/2014/main" id="{90EF9295-F3D2-45D9-A42C-A0233EF36E3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80" name="Rectangle 8">
              <a:extLst>
                <a:ext uri="{FF2B5EF4-FFF2-40B4-BE49-F238E27FC236}">
                  <a16:creationId xmlns:a16="http://schemas.microsoft.com/office/drawing/2014/main" id="{574BC6B0-4E0D-4995-974E-864940F6642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81" name="Rectangle 9">
              <a:extLst>
                <a:ext uri="{FF2B5EF4-FFF2-40B4-BE49-F238E27FC236}">
                  <a16:creationId xmlns:a16="http://schemas.microsoft.com/office/drawing/2014/main" id="{8848261A-C990-4129-8185-0C1E24BDF32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82" name="Rectangle 10">
              <a:extLst>
                <a:ext uri="{FF2B5EF4-FFF2-40B4-BE49-F238E27FC236}">
                  <a16:creationId xmlns:a16="http://schemas.microsoft.com/office/drawing/2014/main" id="{D6D38826-CB82-4206-9A46-46514BDF642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6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83" name="Rectangle 11">
              <a:extLst>
                <a:ext uri="{FF2B5EF4-FFF2-40B4-BE49-F238E27FC236}">
                  <a16:creationId xmlns:a16="http://schemas.microsoft.com/office/drawing/2014/main" id="{C2396D78-72D3-4764-9448-1546BD6DF34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7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84" name="Rectangle 12">
              <a:extLst>
                <a:ext uri="{FF2B5EF4-FFF2-40B4-BE49-F238E27FC236}">
                  <a16:creationId xmlns:a16="http://schemas.microsoft.com/office/drawing/2014/main" id="{660F7B88-0822-47C2-84E5-44617484D2F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8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85" name="Rectangle 13">
              <a:extLst>
                <a:ext uri="{FF2B5EF4-FFF2-40B4-BE49-F238E27FC236}">
                  <a16:creationId xmlns:a16="http://schemas.microsoft.com/office/drawing/2014/main" id="{E306B397-6F73-42F4-BF38-1263E4A1E13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9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86" name="Rectangle 14">
              <a:extLst>
                <a:ext uri="{FF2B5EF4-FFF2-40B4-BE49-F238E27FC236}">
                  <a16:creationId xmlns:a16="http://schemas.microsoft.com/office/drawing/2014/main" id="{F4FA6E55-9EF7-45F0-BED5-C71CBD16B11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0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87" name="Rectangle 15">
              <a:extLst>
                <a:ext uri="{FF2B5EF4-FFF2-40B4-BE49-F238E27FC236}">
                  <a16:creationId xmlns:a16="http://schemas.microsoft.com/office/drawing/2014/main" id="{01514246-2082-489C-ABF2-F5E481A4FC5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1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88" name="Rectangle 16">
              <a:extLst>
                <a:ext uri="{FF2B5EF4-FFF2-40B4-BE49-F238E27FC236}">
                  <a16:creationId xmlns:a16="http://schemas.microsoft.com/office/drawing/2014/main" id="{6B1A3EAD-AFD4-4C9B-A808-D138424CC18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2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89" name="Rectangle 17">
              <a:extLst>
                <a:ext uri="{FF2B5EF4-FFF2-40B4-BE49-F238E27FC236}">
                  <a16:creationId xmlns:a16="http://schemas.microsoft.com/office/drawing/2014/main" id="{4E0167D4-0270-4A3A-9DE0-A0A3D44D9E7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3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90" name="Rectangle 18">
              <a:extLst>
                <a:ext uri="{FF2B5EF4-FFF2-40B4-BE49-F238E27FC236}">
                  <a16:creationId xmlns:a16="http://schemas.microsoft.com/office/drawing/2014/main" id="{A81EB7CA-8B80-45EC-9818-BE419FC73A9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4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91" name="Rectangle 19">
              <a:extLst>
                <a:ext uri="{FF2B5EF4-FFF2-40B4-BE49-F238E27FC236}">
                  <a16:creationId xmlns:a16="http://schemas.microsoft.com/office/drawing/2014/main" id="{3FEED881-8F7E-4AAC-BEC6-94C8243166D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5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92" name="Rectangle 20">
              <a:extLst>
                <a:ext uri="{FF2B5EF4-FFF2-40B4-BE49-F238E27FC236}">
                  <a16:creationId xmlns:a16="http://schemas.microsoft.com/office/drawing/2014/main" id="{06A8FC1F-9DDD-4242-A7FC-1BA50D93662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6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93" name="Rectangle 21">
              <a:extLst>
                <a:ext uri="{FF2B5EF4-FFF2-40B4-BE49-F238E27FC236}">
                  <a16:creationId xmlns:a16="http://schemas.microsoft.com/office/drawing/2014/main" id="{0816DD0A-4FB0-4FAF-B365-6248FCECB6E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7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94" name="Rectangle 22">
              <a:extLst>
                <a:ext uri="{FF2B5EF4-FFF2-40B4-BE49-F238E27FC236}">
                  <a16:creationId xmlns:a16="http://schemas.microsoft.com/office/drawing/2014/main" id="{72AB974D-FBC0-4A26-8970-1B061D95D08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8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95" name="Rectangle 23">
              <a:extLst>
                <a:ext uri="{FF2B5EF4-FFF2-40B4-BE49-F238E27FC236}">
                  <a16:creationId xmlns:a16="http://schemas.microsoft.com/office/drawing/2014/main" id="{3818468F-A1BF-4976-A338-3F700812565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9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96" name="Rectangle 24">
              <a:extLst>
                <a:ext uri="{FF2B5EF4-FFF2-40B4-BE49-F238E27FC236}">
                  <a16:creationId xmlns:a16="http://schemas.microsoft.com/office/drawing/2014/main" id="{BB387E30-8C89-4062-8FD6-9F3466E8E4A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0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97" name="Rectangle 25">
              <a:extLst>
                <a:ext uri="{FF2B5EF4-FFF2-40B4-BE49-F238E27FC236}">
                  <a16:creationId xmlns:a16="http://schemas.microsoft.com/office/drawing/2014/main" id="{F430CE36-D05F-48E6-ACC4-E6E88AFA27D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1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98" name="Rectangle 26">
              <a:extLst>
                <a:ext uri="{FF2B5EF4-FFF2-40B4-BE49-F238E27FC236}">
                  <a16:creationId xmlns:a16="http://schemas.microsoft.com/office/drawing/2014/main" id="{BBF6D32E-01D7-4F8B-9CF8-557AE687B31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2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99" name="Rectangle 27">
              <a:extLst>
                <a:ext uri="{FF2B5EF4-FFF2-40B4-BE49-F238E27FC236}">
                  <a16:creationId xmlns:a16="http://schemas.microsoft.com/office/drawing/2014/main" id="{B34A612F-DF89-4F0B-824E-977CB8106A6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3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00" name="Rectangle 28">
              <a:extLst>
                <a:ext uri="{FF2B5EF4-FFF2-40B4-BE49-F238E27FC236}">
                  <a16:creationId xmlns:a16="http://schemas.microsoft.com/office/drawing/2014/main" id="{CE7BC127-7E54-46A5-8C1F-D8BB1A778E3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4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01" name="Rectangle 29">
              <a:extLst>
                <a:ext uri="{FF2B5EF4-FFF2-40B4-BE49-F238E27FC236}">
                  <a16:creationId xmlns:a16="http://schemas.microsoft.com/office/drawing/2014/main" id="{FD917E93-0768-46C7-ACC1-4BB6F6F7F95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4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02" name="Rectangle 30">
              <a:extLst>
                <a:ext uri="{FF2B5EF4-FFF2-40B4-BE49-F238E27FC236}">
                  <a16:creationId xmlns:a16="http://schemas.microsoft.com/office/drawing/2014/main" id="{3C463623-AAC3-4BBC-8B4C-5A1E56E8210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5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03" name="Rectangle 31">
              <a:extLst>
                <a:ext uri="{FF2B5EF4-FFF2-40B4-BE49-F238E27FC236}">
                  <a16:creationId xmlns:a16="http://schemas.microsoft.com/office/drawing/2014/main" id="{8BB5E131-993F-4E64-8F4E-C2A91194DC5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6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04" name="Rectangle 32">
              <a:extLst>
                <a:ext uri="{FF2B5EF4-FFF2-40B4-BE49-F238E27FC236}">
                  <a16:creationId xmlns:a16="http://schemas.microsoft.com/office/drawing/2014/main" id="{EC0F08A5-9A78-483F-B397-73EFC84C309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7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05" name="Rectangle 33">
              <a:extLst>
                <a:ext uri="{FF2B5EF4-FFF2-40B4-BE49-F238E27FC236}">
                  <a16:creationId xmlns:a16="http://schemas.microsoft.com/office/drawing/2014/main" id="{7C2C5C36-6E04-4CF3-AA9D-13EA08A4FAC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8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06" name="Rectangle 34">
              <a:extLst>
                <a:ext uri="{FF2B5EF4-FFF2-40B4-BE49-F238E27FC236}">
                  <a16:creationId xmlns:a16="http://schemas.microsoft.com/office/drawing/2014/main" id="{4E4C3763-8346-4666-A041-80C1740E580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9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07" name="Rectangle 35">
              <a:extLst>
                <a:ext uri="{FF2B5EF4-FFF2-40B4-BE49-F238E27FC236}">
                  <a16:creationId xmlns:a16="http://schemas.microsoft.com/office/drawing/2014/main" id="{5D4750EA-09CB-4E1C-91DC-5B71F713895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0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08" name="Rectangle 36">
              <a:extLst>
                <a:ext uri="{FF2B5EF4-FFF2-40B4-BE49-F238E27FC236}">
                  <a16:creationId xmlns:a16="http://schemas.microsoft.com/office/drawing/2014/main" id="{0F2B8EA7-518C-4023-B477-159D8452CA6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1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09" name="Rectangle 37">
              <a:extLst>
                <a:ext uri="{FF2B5EF4-FFF2-40B4-BE49-F238E27FC236}">
                  <a16:creationId xmlns:a16="http://schemas.microsoft.com/office/drawing/2014/main" id="{C7877C2E-D2C1-4ECC-ACCE-562BD22415A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2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10" name="Rectangle 38">
              <a:extLst>
                <a:ext uri="{FF2B5EF4-FFF2-40B4-BE49-F238E27FC236}">
                  <a16:creationId xmlns:a16="http://schemas.microsoft.com/office/drawing/2014/main" id="{41F8EF50-825D-431D-BE34-E1B5956DE20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3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11" name="Rectangle 39">
              <a:extLst>
                <a:ext uri="{FF2B5EF4-FFF2-40B4-BE49-F238E27FC236}">
                  <a16:creationId xmlns:a16="http://schemas.microsoft.com/office/drawing/2014/main" id="{284A2EB0-7720-407A-9680-3A8A407D077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4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12" name="Rectangle 40">
              <a:extLst>
                <a:ext uri="{FF2B5EF4-FFF2-40B4-BE49-F238E27FC236}">
                  <a16:creationId xmlns:a16="http://schemas.microsoft.com/office/drawing/2014/main" id="{4DD888AB-59DE-497C-B7D3-7BBC97337D5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5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13" name="Rectangle 41">
              <a:extLst>
                <a:ext uri="{FF2B5EF4-FFF2-40B4-BE49-F238E27FC236}">
                  <a16:creationId xmlns:a16="http://schemas.microsoft.com/office/drawing/2014/main" id="{E2A09C5C-7403-4E3F-96CE-C68D7A8DA14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6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14" name="Rectangle 42">
              <a:extLst>
                <a:ext uri="{FF2B5EF4-FFF2-40B4-BE49-F238E27FC236}">
                  <a16:creationId xmlns:a16="http://schemas.microsoft.com/office/drawing/2014/main" id="{8E6D3960-62E4-447D-87EA-FF416144F30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7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15" name="Rectangle 43">
              <a:extLst>
                <a:ext uri="{FF2B5EF4-FFF2-40B4-BE49-F238E27FC236}">
                  <a16:creationId xmlns:a16="http://schemas.microsoft.com/office/drawing/2014/main" id="{84F51FF2-20E0-463E-9092-42284139AC1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8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16" name="Rectangle 44">
              <a:extLst>
                <a:ext uri="{FF2B5EF4-FFF2-40B4-BE49-F238E27FC236}">
                  <a16:creationId xmlns:a16="http://schemas.microsoft.com/office/drawing/2014/main" id="{74561247-41D0-4EDD-ACE6-956AE374A13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9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17" name="Rectangle 45">
              <a:extLst>
                <a:ext uri="{FF2B5EF4-FFF2-40B4-BE49-F238E27FC236}">
                  <a16:creationId xmlns:a16="http://schemas.microsoft.com/office/drawing/2014/main" id="{FF261E46-E0FC-4A65-BFA8-01351CB410F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0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18" name="Rectangle 46">
              <a:extLst>
                <a:ext uri="{FF2B5EF4-FFF2-40B4-BE49-F238E27FC236}">
                  <a16:creationId xmlns:a16="http://schemas.microsoft.com/office/drawing/2014/main" id="{505F79B0-C760-45DA-9C4B-822935E88BC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1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19" name="Rectangle 47">
              <a:extLst>
                <a:ext uri="{FF2B5EF4-FFF2-40B4-BE49-F238E27FC236}">
                  <a16:creationId xmlns:a16="http://schemas.microsoft.com/office/drawing/2014/main" id="{BFA34657-A672-44FA-8735-E19A9346AB6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2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20" name="Rectangle 48">
              <a:extLst>
                <a:ext uri="{FF2B5EF4-FFF2-40B4-BE49-F238E27FC236}">
                  <a16:creationId xmlns:a16="http://schemas.microsoft.com/office/drawing/2014/main" id="{F536C4BA-C885-4E6C-A519-7CA17DD70E3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3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21" name="Rectangle 49">
              <a:extLst>
                <a:ext uri="{FF2B5EF4-FFF2-40B4-BE49-F238E27FC236}">
                  <a16:creationId xmlns:a16="http://schemas.microsoft.com/office/drawing/2014/main" id="{C27B6008-628A-4254-AAA0-0331E4B711B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4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22" name="Rectangle 50">
              <a:extLst>
                <a:ext uri="{FF2B5EF4-FFF2-40B4-BE49-F238E27FC236}">
                  <a16:creationId xmlns:a16="http://schemas.microsoft.com/office/drawing/2014/main" id="{BC778818-DBB6-427C-A7F0-B0FB8418278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5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23" name="Rectangle 51">
              <a:extLst>
                <a:ext uri="{FF2B5EF4-FFF2-40B4-BE49-F238E27FC236}">
                  <a16:creationId xmlns:a16="http://schemas.microsoft.com/office/drawing/2014/main" id="{5DB6EC74-0A8F-4C04-BDAC-8BA237D8073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6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24" name="Rectangle 52">
              <a:extLst>
                <a:ext uri="{FF2B5EF4-FFF2-40B4-BE49-F238E27FC236}">
                  <a16:creationId xmlns:a16="http://schemas.microsoft.com/office/drawing/2014/main" id="{CE6E8DBD-8AE8-4891-91DF-A6F1477D181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7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25" name="Rectangle 53">
              <a:extLst>
                <a:ext uri="{FF2B5EF4-FFF2-40B4-BE49-F238E27FC236}">
                  <a16:creationId xmlns:a16="http://schemas.microsoft.com/office/drawing/2014/main" id="{2F20C82F-1478-4CE3-87D6-FA6106BA282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8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26" name="Rectangle 54">
              <a:extLst>
                <a:ext uri="{FF2B5EF4-FFF2-40B4-BE49-F238E27FC236}">
                  <a16:creationId xmlns:a16="http://schemas.microsoft.com/office/drawing/2014/main" id="{CA4D29AF-0959-4E8F-B340-A631F87982C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8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27" name="Rectangle 55">
              <a:extLst>
                <a:ext uri="{FF2B5EF4-FFF2-40B4-BE49-F238E27FC236}">
                  <a16:creationId xmlns:a16="http://schemas.microsoft.com/office/drawing/2014/main" id="{E78F9847-42D0-402A-8330-08B39CD5DFD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9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28" name="Rectangle 56">
              <a:extLst>
                <a:ext uri="{FF2B5EF4-FFF2-40B4-BE49-F238E27FC236}">
                  <a16:creationId xmlns:a16="http://schemas.microsoft.com/office/drawing/2014/main" id="{512142F5-4DD5-400F-977A-2247242B2A1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0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29" name="Rectangle 57">
              <a:extLst>
                <a:ext uri="{FF2B5EF4-FFF2-40B4-BE49-F238E27FC236}">
                  <a16:creationId xmlns:a16="http://schemas.microsoft.com/office/drawing/2014/main" id="{B124DF19-88A8-4F5E-8719-F751FE78822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1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30" name="Rectangle 58">
              <a:extLst>
                <a:ext uri="{FF2B5EF4-FFF2-40B4-BE49-F238E27FC236}">
                  <a16:creationId xmlns:a16="http://schemas.microsoft.com/office/drawing/2014/main" id="{34D9261C-ABA6-422E-BB5B-466308B63C2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2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31" name="Rectangle 59">
              <a:extLst>
                <a:ext uri="{FF2B5EF4-FFF2-40B4-BE49-F238E27FC236}">
                  <a16:creationId xmlns:a16="http://schemas.microsoft.com/office/drawing/2014/main" id="{E140D491-F674-42D7-8B3B-608441205DA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3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32" name="Rectangle 60">
              <a:extLst>
                <a:ext uri="{FF2B5EF4-FFF2-40B4-BE49-F238E27FC236}">
                  <a16:creationId xmlns:a16="http://schemas.microsoft.com/office/drawing/2014/main" id="{C3B68548-E6A3-4A0F-BFAF-491E7F4F1F9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4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33" name="Rectangle 61">
              <a:extLst>
                <a:ext uri="{FF2B5EF4-FFF2-40B4-BE49-F238E27FC236}">
                  <a16:creationId xmlns:a16="http://schemas.microsoft.com/office/drawing/2014/main" id="{655DF6DB-FAA8-437F-8EC6-B05F10B2115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5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34" name="Rectangle 62">
              <a:extLst>
                <a:ext uri="{FF2B5EF4-FFF2-40B4-BE49-F238E27FC236}">
                  <a16:creationId xmlns:a16="http://schemas.microsoft.com/office/drawing/2014/main" id="{AB1F23C4-BFE9-4D4A-915E-AC1D20C080D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6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35" name="Rectangle 63">
              <a:extLst>
                <a:ext uri="{FF2B5EF4-FFF2-40B4-BE49-F238E27FC236}">
                  <a16:creationId xmlns:a16="http://schemas.microsoft.com/office/drawing/2014/main" id="{FE24C153-05EA-4FFA-BB9C-280AE37794A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31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36" name="Rectangle 64">
              <a:extLst>
                <a:ext uri="{FF2B5EF4-FFF2-40B4-BE49-F238E27FC236}">
                  <a16:creationId xmlns:a16="http://schemas.microsoft.com/office/drawing/2014/main" id="{D135E81C-7CC4-47C3-AD9B-72F2B7BDE82F}"/>
                </a:ext>
              </a:extLst>
            </p:cNvPr>
            <p:cNvSpPr>
              <a:spLocks noChangeArrowheads="1"/>
            </p:cNvSpPr>
            <p:nvPr userDrawn="1"/>
          </p:nvSpPr>
          <p:spPr bwMode="blackGray">
            <a:xfrm>
              <a:off x="0" y="1081"/>
              <a:ext cx="4378" cy="47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3137" name="Rectangle 65">
            <a:extLst>
              <a:ext uri="{FF2B5EF4-FFF2-40B4-BE49-F238E27FC236}">
                <a16:creationId xmlns:a16="http://schemas.microsoft.com/office/drawing/2014/main" id="{674C88BB-D2F5-47A3-896E-CE21C62112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71538" y="192088"/>
            <a:ext cx="816292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3138" name="Rectangle 66">
            <a:extLst>
              <a:ext uri="{FF2B5EF4-FFF2-40B4-BE49-F238E27FC236}">
                <a16:creationId xmlns:a16="http://schemas.microsoft.com/office/drawing/2014/main" id="{5C76F7DF-B06E-49B9-9FD9-0C6A08D305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05000"/>
            <a:ext cx="8110537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3139" name="Rectangle 67">
            <a:extLst>
              <a:ext uri="{FF2B5EF4-FFF2-40B4-BE49-F238E27FC236}">
                <a16:creationId xmlns:a16="http://schemas.microsoft.com/office/drawing/2014/main" id="{EFE4FAC8-4370-4AE5-9656-C25EADCC346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2525" y="62865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 altLang="pt-BR"/>
          </a:p>
        </p:txBody>
      </p:sp>
      <p:sp>
        <p:nvSpPr>
          <p:cNvPr id="3140" name="Rectangle 68">
            <a:extLst>
              <a:ext uri="{FF2B5EF4-FFF2-40B4-BE49-F238E27FC236}">
                <a16:creationId xmlns:a16="http://schemas.microsoft.com/office/drawing/2014/main" id="{C61E9E8B-65C8-4A45-B655-787FACD878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0925" y="62865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 altLang="pt-BR"/>
          </a:p>
        </p:txBody>
      </p:sp>
      <p:sp>
        <p:nvSpPr>
          <p:cNvPr id="3141" name="Rectangle 69">
            <a:extLst>
              <a:ext uri="{FF2B5EF4-FFF2-40B4-BE49-F238E27FC236}">
                <a16:creationId xmlns:a16="http://schemas.microsoft.com/office/drawing/2014/main" id="{A90067E9-8690-446F-8CE9-06D8CCB975E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79C3156-29BB-46B4-B214-CADF92307724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A076D12-5F2A-43E9-860B-C10EBECAC7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" y="303213"/>
            <a:ext cx="8763000" cy="1373187"/>
          </a:xfrm>
        </p:spPr>
        <p:txBody>
          <a:bodyPr/>
          <a:lstStyle/>
          <a:p>
            <a:pPr algn="ctr"/>
            <a:r>
              <a:rPr lang="pt-BR" altLang="pt-BR" sz="28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REAVIVAMENTO E REFORMA </a:t>
            </a:r>
            <a:br>
              <a:rPr lang="pt-BR" altLang="pt-BR" sz="28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BR" altLang="pt-BR" sz="28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SÃO NECESSÁRIOS PARA A TERMINAÇÃO DA OBRA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3806876D-BC09-424C-9581-FAC782C289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3200400"/>
            <a:ext cx="8153400" cy="3276600"/>
          </a:xfrm>
        </p:spPr>
        <p:txBody>
          <a:bodyPr/>
          <a:lstStyle/>
          <a:p>
            <a:pPr marL="609600" indent="-609600" algn="just">
              <a:buFontTx/>
              <a:buNone/>
            </a:pPr>
            <a:endParaRPr lang="pt-BR" altLang="pt-BR" sz="2800" b="1" u="sng">
              <a:solidFill>
                <a:srgbClr val="660066"/>
              </a:solidFill>
            </a:endParaRPr>
          </a:p>
          <a:p>
            <a:pPr marL="609600" indent="-609600" algn="just">
              <a:buFontTx/>
              <a:buNone/>
            </a:pPr>
            <a:r>
              <a:rPr lang="pt-BR" altLang="pt-BR" sz="2800" b="1">
                <a:solidFill>
                  <a:srgbClr val="660066"/>
                </a:solidFill>
              </a:rPr>
              <a:t>1. </a:t>
            </a:r>
            <a:r>
              <a:rPr lang="pt-BR" altLang="pt-BR" sz="2800" b="1" u="sng">
                <a:solidFill>
                  <a:srgbClr val="660066"/>
                </a:solidFill>
              </a:rPr>
              <a:t>SALMO 73:28</a:t>
            </a:r>
            <a:r>
              <a:rPr lang="pt-BR" altLang="pt-BR" sz="2800" b="1"/>
              <a:t> – “Mas para mim, bom é aproximar-me de Deus; pus a minha confiança no Senhor Deus, para anunciar todas as suas obras”.</a:t>
            </a:r>
          </a:p>
        </p:txBody>
      </p:sp>
      <p:sp>
        <p:nvSpPr>
          <p:cNvPr id="2053" name="Text Box 5">
            <a:extLst>
              <a:ext uri="{FF2B5EF4-FFF2-40B4-BE49-F238E27FC236}">
                <a16:creationId xmlns:a16="http://schemas.microsoft.com/office/drawing/2014/main" id="{6943BE61-9482-45D9-9FCE-BD0032CB01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438400"/>
            <a:ext cx="3124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2800" b="1">
                <a:solidFill>
                  <a:srgbClr val="FF3300"/>
                </a:solidFill>
                <a:latin typeface="Times New Roman" panose="02020603050405020304" pitchFamily="18" charset="0"/>
              </a:rPr>
              <a:t>INTRODUÇÃO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  <p:bldP spid="2051" grpId="0" build="p" bldLvl="5" autoUpdateAnimBg="0"/>
      <p:bldP spid="2053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52CD3BCC-8570-4EF6-AFFD-E305F98896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839200" cy="65532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400" b="1"/>
              <a:t>	</a:t>
            </a:r>
            <a:r>
              <a:rPr lang="pt-BR" altLang="pt-BR" sz="2800" b="1"/>
              <a:t>6. “Importa haver diligente esforço para obter a bênção do Senhor... Cumpre-nos, porém, mediante confissão, humilhação, arrependimento e fervorosa oração, cumprir as condições estipuladas por Deus em Sua promessa para conceder-vos Sua bênção”. </a:t>
            </a:r>
            <a:r>
              <a:rPr lang="pt-BR" altLang="pt-BR" sz="2800" b="1" u="sng">
                <a:solidFill>
                  <a:schemeClr val="folHlink"/>
                </a:solidFill>
              </a:rPr>
              <a:t>Mensagens Escolhidas, vol. I, 121</a:t>
            </a:r>
            <a:r>
              <a:rPr lang="pt-BR" altLang="pt-BR" sz="2800" b="1"/>
              <a:t>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900" b="1"/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/>
              <a:t>	7. Cristo também buscava uma comunhão com o Espírito Santo: “Cristo, recebia constantemente do Pai, para que nos pudesse comunicar... Vivia, meditava, e orava não para Si mesmo, mas para os outros... Cotidianamente recebia novo batismo</a:t>
            </a:r>
            <a:endParaRPr lang="pt-BR" altLang="pt-BR" sz="2800" b="1" u="sng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uild="p" bldLvl="5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5DF52282-B7C2-4E85-AB40-AD51FA6646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839200" cy="65532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/>
              <a:t>	do Espírito Santo”. </a:t>
            </a:r>
            <a:r>
              <a:rPr lang="pt-BR" altLang="pt-BR" sz="2800" b="1" u="sng">
                <a:solidFill>
                  <a:srgbClr val="FF3300"/>
                </a:solidFill>
              </a:rPr>
              <a:t>Parábolas de Jesus,139</a:t>
            </a:r>
            <a:r>
              <a:rPr lang="pt-BR" altLang="pt-BR" sz="2800" b="1"/>
              <a:t>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900" b="1"/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/>
              <a:t>	8. O Salmista Davi conta como obtinha o fogo do Espírito em sua vida.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/>
              <a:t>	a) </a:t>
            </a:r>
            <a:r>
              <a:rPr lang="pt-BR" altLang="pt-BR" sz="2800" b="1" u="sng">
                <a:solidFill>
                  <a:srgbClr val="006666"/>
                </a:solidFill>
              </a:rPr>
              <a:t>Salmo 39:3</a:t>
            </a:r>
            <a:r>
              <a:rPr lang="pt-BR" altLang="pt-BR" sz="2800" b="1"/>
              <a:t> – “Incendeu-se dentro de mim o meu coração; enquanto eu meditava se acendeu um fogo; então falei com a minha língua...”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000" b="1"/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/>
              <a:t>	9.”Manhã após manhã, ao se ajoelharem os arautos do evangelho perante o Senhor, renovando-lhe seus votos de consagração, Ele lhes concederá a presença de Seu Espírito, com Seu poder vivificante e Santificador.     Ao  saírem  para  seus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 bldLvl="5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1385A264-7AC1-4269-9335-16FC4860F8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839200" cy="655320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pt-BR" altLang="pt-BR" sz="2800" b="1"/>
              <a:t>	deveres diários, têm eles a certeza de que a invisível agência do Espírito Santo os habilita a ser “cooperadores de Deus”. </a:t>
            </a:r>
            <a:r>
              <a:rPr lang="pt-BR" altLang="pt-BR" sz="2800" b="1" u="sng">
                <a:solidFill>
                  <a:srgbClr val="800080"/>
                </a:solidFill>
              </a:rPr>
              <a:t>Atos dos Apóstolos,56</a:t>
            </a:r>
            <a:r>
              <a:rPr lang="pt-BR" altLang="pt-BR" sz="2800" b="1"/>
              <a:t>.</a:t>
            </a:r>
          </a:p>
          <a:p>
            <a:pPr marL="609600" indent="-609600" algn="just">
              <a:buFontTx/>
              <a:buNone/>
            </a:pPr>
            <a:endParaRPr lang="pt-BR" altLang="pt-BR" sz="900" b="1"/>
          </a:p>
          <a:p>
            <a:pPr marL="609600" indent="-609600" algn="just">
              <a:buFontTx/>
              <a:buNone/>
            </a:pPr>
            <a:r>
              <a:rPr lang="pt-BR" altLang="pt-BR" sz="2800" b="1"/>
              <a:t>	10.”Só podemos esperar um reavivamento em resposta à oração”. </a:t>
            </a:r>
            <a:r>
              <a:rPr lang="pt-BR" altLang="pt-BR" sz="2800" b="1" u="sng">
                <a:solidFill>
                  <a:srgbClr val="006666"/>
                </a:solidFill>
              </a:rPr>
              <a:t>Mensagens Escolhidas, vol. I, 121</a:t>
            </a:r>
            <a:r>
              <a:rPr lang="pt-BR" altLang="pt-BR" sz="2800" b="1"/>
              <a:t>.</a:t>
            </a:r>
          </a:p>
          <a:p>
            <a:pPr marL="609600" indent="-609600" algn="just">
              <a:buFontTx/>
              <a:buNone/>
            </a:pPr>
            <a:endParaRPr lang="pt-BR" altLang="pt-BR" sz="900" b="1"/>
          </a:p>
          <a:p>
            <a:pPr marL="609600" indent="-609600" algn="just">
              <a:buFontTx/>
              <a:buNone/>
            </a:pPr>
            <a:r>
              <a:rPr lang="pt-BR" altLang="pt-BR" sz="2800" b="1"/>
              <a:t>	11.”É chegado o momento para que se efetue uma reforma completa. Em ela começando, o espírito de oração há de impulsionar a todos os crentes e banirá da Igreja o espírito de discórdia e contenda...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p" bldLvl="5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2B9A590-F48F-4B54-A278-AD5FDD3D31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839200" cy="655320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pt-BR" altLang="pt-BR" sz="2800" b="1"/>
              <a:t>	Em visões da noite passaram diante de mim representações de um grande movimento reformatório entre o povo de Deus. Muitos estavam louvando a Deus. Os enfermos eram curados, e outros milagres se operavam... Viam-se centenas e milhares visitando famílias e abrindo perante elas a Palavra de Deus. Os corações eram convencidos pelo poder do Espírito, e manifestava-se um espírito de genuína conversão. Portas se abriam por toda  parte à proclamação da verdade. O mundo parecia iluminado pela influência celeste.   Grandes     bênçãos     eram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build="p" bldLvl="5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52E2567E-2687-426C-996A-49AD65DCEB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76200"/>
            <a:ext cx="8839200" cy="65532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400" b="1"/>
              <a:t>	</a:t>
            </a:r>
            <a:r>
              <a:rPr lang="pt-BR" altLang="pt-BR" sz="2800" b="1"/>
              <a:t>recebidas pelo fiel e humilde povo de Deus”. </a:t>
            </a:r>
            <a:r>
              <a:rPr lang="pt-BR" altLang="pt-BR" sz="2800" b="1" u="sng">
                <a:solidFill>
                  <a:srgbClr val="800080"/>
                </a:solidFill>
              </a:rPr>
              <a:t>Serviço Cristão,42</a:t>
            </a:r>
            <a:r>
              <a:rPr lang="pt-BR" altLang="pt-BR" sz="2800" b="1"/>
              <a:t>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900" b="1"/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/>
              <a:t>	12.”O grande derramamento do Espírito de Deus, o qual ilumina a Terra toda com Sua glória, não há de ter lugar enquanto não tivermos um povo esclarecido, que conheça por experiência o que seja ser cooperador de Deus. Quando tivermos uma consagração completa de todo o coração, ao serviço de Cristo, Deus reconhecerá esse fato mediante um derramamento, sem medida, de Seu Espírito; mas isso não acontecerá enquanto a maior parte dos membros da igreja não forem cooperadores de Deus”. </a:t>
            </a:r>
            <a:r>
              <a:rPr lang="pt-BR" altLang="pt-BR" sz="2800" b="1" u="sng">
                <a:solidFill>
                  <a:srgbClr val="006666"/>
                </a:solidFill>
              </a:rPr>
              <a:t>Serviço Cristão,253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 bldLvl="5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E630F29E-DCDC-48DE-A9C1-7E8918DA7A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839200" cy="655320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pt-BR" altLang="pt-BR" sz="2800" b="1"/>
              <a:t>	13. “A igreja deve ser ativa, se quiser ser uma igreja viva”. </a:t>
            </a:r>
            <a:r>
              <a:rPr lang="pt-BR" altLang="pt-BR" sz="2800" b="1" u="sng">
                <a:solidFill>
                  <a:srgbClr val="660033"/>
                </a:solidFill>
              </a:rPr>
              <a:t>Serviço Cristão,84.</a:t>
            </a:r>
          </a:p>
          <a:p>
            <a:pPr marL="609600" indent="-609600" algn="just">
              <a:buFontTx/>
              <a:buNone/>
            </a:pPr>
            <a:endParaRPr lang="pt-BR" altLang="pt-BR" sz="900" b="1" u="sng">
              <a:solidFill>
                <a:srgbClr val="660033"/>
              </a:solidFill>
            </a:endParaRPr>
          </a:p>
          <a:p>
            <a:pPr marL="609600" indent="-609600" algn="just">
              <a:buFontTx/>
              <a:buNone/>
            </a:pPr>
            <a:r>
              <a:rPr lang="pt-BR" altLang="pt-BR" sz="2800" b="1"/>
              <a:t>	14.”Os que se acham ativamente empenhados em fazer, com interessada fidelidade, sua obra de ganhar almas para Jesus Cristo, são os mais desenvolvidos em espiritualidade e devoção”.</a:t>
            </a:r>
            <a:r>
              <a:rPr lang="pt-BR" altLang="pt-BR" sz="2800" b="1" u="sng">
                <a:solidFill>
                  <a:srgbClr val="660033"/>
                </a:solidFill>
              </a:rPr>
              <a:t> Evangelismo, 356.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solidFill>
                  <a:srgbClr val="660033"/>
                </a:solidFill>
              </a:rPr>
              <a:t>	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solidFill>
                  <a:srgbClr val="660033"/>
                </a:solidFill>
              </a:rPr>
              <a:t>	</a:t>
            </a:r>
            <a:r>
              <a:rPr lang="pt-BR" altLang="pt-BR" sz="2800" b="1"/>
              <a:t>a) “Os cristãos cujo zelo, fervor e amor crescem constantemente não apostatam nunca”. </a:t>
            </a:r>
            <a:r>
              <a:rPr lang="pt-BR" altLang="pt-BR" sz="2800" b="1" u="sng">
                <a:solidFill>
                  <a:srgbClr val="006666"/>
                </a:solidFill>
              </a:rPr>
              <a:t>Serviço Cristão, 107.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 bldLvl="5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4C34550F-F83F-43E2-B907-6991C3CF24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839200" cy="655320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pt-BR" altLang="pt-BR" sz="2800" b="1">
                <a:solidFill>
                  <a:srgbClr val="FF3300"/>
                </a:solidFill>
              </a:rPr>
              <a:t>CONCLUSÃO</a:t>
            </a:r>
            <a:r>
              <a:rPr lang="pt-BR" altLang="pt-BR" sz="2800" b="1"/>
              <a:t>: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/>
              <a:t>	1. Reavivamento e Reforma são uma suprema necessidade na igreja Remanescente, para que haja uma vivificação das faculdades do espírito e do coração; e uma mudança de idéias, teorias, hábitos e práticas.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solidFill>
                  <a:srgbClr val="FF3300"/>
                </a:solidFill>
              </a:rPr>
              <a:t>	a) Reavivamento é a Igreja de joelhos.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/>
              <a:t>	    </a:t>
            </a:r>
            <a:r>
              <a:rPr lang="pt-BR" altLang="pt-BR" sz="2800" b="1">
                <a:solidFill>
                  <a:srgbClr val="FF3300"/>
                </a:solidFill>
              </a:rPr>
              <a:t>Reforma é a igreja de pé em ação.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/>
              <a:t>	</a:t>
            </a:r>
            <a:r>
              <a:rPr lang="pt-BR" altLang="pt-BR" sz="2800" b="1">
                <a:solidFill>
                  <a:schemeClr val="hlink"/>
                </a:solidFill>
              </a:rPr>
              <a:t>b) Reavivamento é a Igreja orando.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/>
              <a:t>		  </a:t>
            </a:r>
            <a:r>
              <a:rPr lang="pt-BR" altLang="pt-BR" sz="2800" b="1">
                <a:solidFill>
                  <a:schemeClr val="hlink"/>
                </a:solidFill>
              </a:rPr>
              <a:t>Reforma é a Igreja pregando.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/>
              <a:t>	</a:t>
            </a:r>
            <a:r>
              <a:rPr lang="pt-BR" altLang="pt-BR" sz="2800" b="1">
                <a:solidFill>
                  <a:srgbClr val="800080"/>
                </a:solidFill>
              </a:rPr>
              <a:t>c) Reavivamento é a Igreja recebendo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/>
              <a:t>       	  </a:t>
            </a:r>
            <a:r>
              <a:rPr lang="pt-BR" altLang="pt-BR" sz="2800" b="1">
                <a:solidFill>
                  <a:srgbClr val="800080"/>
                </a:solidFill>
              </a:rPr>
              <a:t>Reforma é a Igreja dando.</a:t>
            </a:r>
            <a:r>
              <a:rPr lang="pt-BR" altLang="pt-BR" sz="2800" b="1"/>
              <a:t>	</a:t>
            </a:r>
            <a:endParaRPr lang="pt-BR" altLang="pt-BR" b="1"/>
          </a:p>
          <a:p>
            <a:pPr marL="609600" indent="-609600" algn="just">
              <a:buFontTx/>
              <a:buNone/>
            </a:pPr>
            <a:endParaRPr lang="pt-BR" altLang="pt-BR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build="p" bldLvl="5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DC8FC281-6C96-4B81-87B5-EF52AFDB9F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76200"/>
            <a:ext cx="8839200" cy="65532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/>
              <a:t>	d) </a:t>
            </a:r>
            <a:r>
              <a:rPr lang="pt-BR" altLang="pt-BR" sz="2800" b="1">
                <a:solidFill>
                  <a:srgbClr val="006666"/>
                </a:solidFill>
              </a:rPr>
              <a:t>Reavivamento é a Igreja sendo salva</a:t>
            </a:r>
            <a:r>
              <a:rPr lang="pt-BR" altLang="pt-BR" sz="2800" b="1"/>
              <a:t>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/>
              <a:t>		   </a:t>
            </a:r>
            <a:r>
              <a:rPr lang="pt-BR" altLang="pt-BR" sz="2800" b="1">
                <a:solidFill>
                  <a:srgbClr val="006666"/>
                </a:solidFill>
              </a:rPr>
              <a:t>Reforma é a Igreja Salvando.</a:t>
            </a:r>
            <a:r>
              <a:rPr lang="pt-BR" altLang="pt-BR" sz="2800" b="1"/>
              <a:t>	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/>
              <a:t>	e) </a:t>
            </a:r>
            <a:r>
              <a:rPr lang="pt-BR" altLang="pt-BR" sz="2800" b="1">
                <a:solidFill>
                  <a:srgbClr val="660033"/>
                </a:solidFill>
              </a:rPr>
              <a:t>Reavivamento é a Igreja chorando.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660033"/>
                </a:solidFill>
              </a:rPr>
              <a:t>		  Reforma é a Igreja consolando.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/>
              <a:t>	f) </a:t>
            </a:r>
            <a:r>
              <a:rPr lang="pt-BR" altLang="pt-BR" sz="2800" b="1">
                <a:solidFill>
                  <a:srgbClr val="800080"/>
                </a:solidFill>
              </a:rPr>
              <a:t>Reavivamento é a Igreja aprendendo.	  Reforma é a Igreja ensinando.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/>
              <a:t>	g) </a:t>
            </a:r>
            <a:r>
              <a:rPr lang="pt-BR" altLang="pt-BR" sz="2800" b="1">
                <a:solidFill>
                  <a:srgbClr val="666633"/>
                </a:solidFill>
              </a:rPr>
              <a:t>Reavivamento é a Igreja voltando de entre os mortos.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666633"/>
                </a:solidFill>
              </a:rPr>
              <a:t>	     Reforma é a Igreja viva, fortalecida e ativa.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/>
              <a:t>	h) </a:t>
            </a:r>
            <a:r>
              <a:rPr lang="pt-BR" altLang="pt-BR" sz="2800" b="1">
                <a:solidFill>
                  <a:srgbClr val="003366"/>
                </a:solidFill>
              </a:rPr>
              <a:t>Reavivamento é a Igreja buscando o Espírito Santo.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</a:rPr>
              <a:t>		 Reforma é a Igreja mostrando o fruto do Espírito</a:t>
            </a:r>
            <a:r>
              <a:rPr lang="pt-BR" altLang="pt-BR" sz="2800" b="1"/>
              <a:t>.	</a:t>
            </a:r>
            <a:endParaRPr lang="pt-BR" altLang="pt-BR" b="1"/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4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build="p" bldLvl="5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6449F750-AAF6-4775-A31B-CA71E9033F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76200"/>
            <a:ext cx="8839200" cy="655320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pt-BR" altLang="pt-BR" sz="2800" b="1"/>
              <a:t>	i)”Reavivamento e Reforma devem fazer a obra que lhes é designada, e para fazerem essa obra têm de se unir”. </a:t>
            </a:r>
            <a:r>
              <a:rPr lang="pt-BR" altLang="pt-BR" sz="2800" b="1" u="sng">
                <a:solidFill>
                  <a:srgbClr val="CC3300"/>
                </a:solidFill>
              </a:rPr>
              <a:t>Serviço Cristão, 42</a:t>
            </a:r>
            <a:r>
              <a:rPr lang="pt-BR" altLang="pt-BR" sz="2800" b="1"/>
              <a:t>.</a:t>
            </a:r>
          </a:p>
          <a:p>
            <a:pPr marL="609600" indent="-609600" algn="just">
              <a:buFontTx/>
              <a:buNone/>
            </a:pPr>
            <a:endParaRPr lang="pt-BR" altLang="pt-BR" sz="900" b="1"/>
          </a:p>
          <a:p>
            <a:pPr marL="609600" indent="-609600" algn="just">
              <a:buFontTx/>
              <a:buNone/>
            </a:pPr>
            <a:r>
              <a:rPr lang="pt-BR" altLang="pt-BR" sz="2800" b="1"/>
              <a:t>2. “Despertemos! A Batalha está sendo travada. A verdade e o erro estão se aproximando de seu conflito final. Marchemos sob o pavilhão, manchado de sangue, do Príncipe  Emanuel, e combatamos o bom combate da fé, e alcancemos as honras eternas; pois a verdade triunfará, e podemos ser mais que vencedores por Aquele que nos amou. As preciosas horas de graça</a:t>
            </a:r>
            <a:endParaRPr lang="pt-BR" altLang="pt-BR" b="1"/>
          </a:p>
          <a:p>
            <a:pPr marL="609600" indent="-609600" algn="just">
              <a:buFontTx/>
              <a:buNone/>
            </a:pPr>
            <a:endParaRPr lang="pt-BR" altLang="pt-BR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build="p" bldLvl="5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F122FFD6-E75C-40DC-AFC3-037DC3F6F4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76200"/>
            <a:ext cx="8839200" cy="655320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pt-BR" altLang="pt-BR" sz="2800" b="1"/>
              <a:t>	estão a terminar. Façamos obra segura, para a vida eterna, a fim de que glorifiquemos nosso Pai Celestial, e sejamos o instrumento de salvação de almas pelas quais Cristo morreu”. </a:t>
            </a:r>
            <a:r>
              <a:rPr lang="pt-BR" altLang="pt-BR" sz="2800" b="1" u="sng">
                <a:solidFill>
                  <a:srgbClr val="CC3300"/>
                </a:solidFill>
              </a:rPr>
              <a:t>Serviço Cristão,77</a:t>
            </a:r>
            <a:r>
              <a:rPr lang="pt-BR" altLang="pt-BR" sz="2800" b="1"/>
              <a:t>.</a:t>
            </a:r>
          </a:p>
          <a:p>
            <a:pPr marL="609600" indent="-609600" algn="just">
              <a:buFontTx/>
              <a:buNone/>
            </a:pPr>
            <a:endParaRPr lang="pt-BR" altLang="pt-BR" sz="900" b="1"/>
          </a:p>
          <a:p>
            <a:pPr marL="609600" indent="-609600" algn="just">
              <a:buFontTx/>
              <a:buNone/>
            </a:pPr>
            <a:r>
              <a:rPr lang="pt-BR" altLang="pt-BR" sz="2800" b="1"/>
              <a:t>3. Que através de uma experiência vivificante e reformadora com Cristo, você e eu possamos dizer como o Salmista: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/>
              <a:t>	a) </a:t>
            </a:r>
            <a:r>
              <a:rPr lang="pt-BR" altLang="pt-BR" sz="2800" b="1" u="sng">
                <a:solidFill>
                  <a:srgbClr val="666633"/>
                </a:solidFill>
              </a:rPr>
              <a:t>Salmos 73:23 e 24</a:t>
            </a:r>
            <a:r>
              <a:rPr lang="pt-BR" altLang="pt-BR" sz="2800" b="1"/>
              <a:t> – “Todavia estou de contínuo contigo; tu me seguraste pela minha mão direita. Guiar-me-ás com    o    teu    conselho,   depois    me  </a:t>
            </a:r>
            <a:endParaRPr lang="pt-BR" altLang="pt-BR" b="1"/>
          </a:p>
          <a:p>
            <a:pPr marL="609600" indent="-609600" algn="just">
              <a:buFontTx/>
              <a:buNone/>
            </a:pPr>
            <a:endParaRPr lang="pt-BR" altLang="pt-BR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build="p" bldLvl="5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>
            <a:extLst>
              <a:ext uri="{FF2B5EF4-FFF2-40B4-BE49-F238E27FC236}">
                <a16:creationId xmlns:a16="http://schemas.microsoft.com/office/drawing/2014/main" id="{10FEF35D-0DF4-4A78-BFE4-F97BC931F1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839200" cy="655320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pt-BR" altLang="pt-BR" sz="2800" b="1"/>
              <a:t>2.“Um reavivamento da verdadeira piedade entre nós, eis a maior e a mais urgente de 	todas</a:t>
            </a:r>
            <a:r>
              <a:rPr lang="pt-BR" altLang="pt-BR" b="1"/>
              <a:t> </a:t>
            </a:r>
            <a:r>
              <a:rPr lang="pt-BR" altLang="pt-BR" sz="2800" b="1"/>
              <a:t>as nossas necessidades. Buscá-lo deve ser nossa primeira ocupação”. </a:t>
            </a:r>
            <a:r>
              <a:rPr lang="pt-BR" altLang="pt-BR" sz="2800" b="1" u="sng">
                <a:solidFill>
                  <a:schemeClr val="tx2"/>
                </a:solidFill>
              </a:rPr>
              <a:t>Mensagens Escolhidas, vol. I, pág. 121.</a:t>
            </a:r>
          </a:p>
          <a:p>
            <a:pPr marL="609600" indent="-609600" algn="just">
              <a:buFontTx/>
              <a:buNone/>
            </a:pPr>
            <a:endParaRPr lang="pt-BR" altLang="pt-BR" sz="2800" b="1" u="sng">
              <a:solidFill>
                <a:schemeClr val="tx2"/>
              </a:solidFill>
            </a:endParaRPr>
          </a:p>
          <a:p>
            <a:pPr marL="609600" indent="-609600" algn="just">
              <a:buFontTx/>
              <a:buNone/>
            </a:pPr>
            <a:r>
              <a:rPr lang="pt-BR" altLang="pt-BR" sz="2800" b="1">
                <a:solidFill>
                  <a:schemeClr val="tx2"/>
                </a:solidFill>
              </a:rPr>
              <a:t>3. “haja uma reforma entre o povo de Deus”. </a:t>
            </a:r>
            <a:r>
              <a:rPr lang="pt-BR" altLang="pt-BR" sz="2800" b="1" u="sng">
                <a:solidFill>
                  <a:schemeClr val="folHlink"/>
                </a:solidFill>
              </a:rPr>
              <a:t>Mensagens aos Jovens, 317</a:t>
            </a:r>
            <a:r>
              <a:rPr lang="pt-BR" altLang="pt-BR" sz="2800" b="1">
                <a:solidFill>
                  <a:schemeClr val="tx2"/>
                </a:solidFill>
              </a:rPr>
              <a:t>.</a:t>
            </a:r>
          </a:p>
          <a:p>
            <a:pPr marL="609600" indent="-609600" algn="just">
              <a:buFontTx/>
              <a:buNone/>
            </a:pPr>
            <a:endParaRPr lang="pt-BR" altLang="pt-BR" sz="2800" b="1">
              <a:solidFill>
                <a:schemeClr val="tx2"/>
              </a:solidFill>
            </a:endParaRPr>
          </a:p>
          <a:p>
            <a:pPr marL="609600" indent="-609600" algn="just">
              <a:buFontTx/>
              <a:buNone/>
            </a:pPr>
            <a:r>
              <a:rPr lang="pt-BR" altLang="pt-BR" sz="2800" b="1">
                <a:solidFill>
                  <a:schemeClr val="tx2"/>
                </a:solidFill>
              </a:rPr>
              <a:t>I – </a:t>
            </a:r>
            <a:r>
              <a:rPr lang="pt-BR" altLang="pt-BR" sz="2800" b="1" u="sng">
                <a:solidFill>
                  <a:schemeClr val="tx2"/>
                </a:solidFill>
              </a:rPr>
              <a:t>REAVIVAMENTO E REFORMA</a:t>
            </a:r>
            <a:r>
              <a:rPr lang="pt-BR" altLang="pt-BR" sz="2800" b="1">
                <a:solidFill>
                  <a:schemeClr val="tx2"/>
                </a:solidFill>
              </a:rPr>
              <a:t> – (Definições)</a:t>
            </a:r>
          </a:p>
          <a:p>
            <a:pPr marL="609600" indent="-609600" algn="just">
              <a:buFontTx/>
              <a:buNone/>
            </a:pPr>
            <a:endParaRPr lang="pt-BR" altLang="pt-BR" sz="2800" b="1">
              <a:solidFill>
                <a:schemeClr val="tx2"/>
              </a:solidFill>
            </a:endParaRPr>
          </a:p>
          <a:p>
            <a:pPr marL="609600" indent="-609600" algn="just">
              <a:buFontTx/>
              <a:buNone/>
            </a:pPr>
            <a:endParaRPr lang="pt-BR" altLang="pt-BR" sz="28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bldLvl="5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A77E5A9D-8011-4627-8A09-64AF7EBC32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76200"/>
            <a:ext cx="8839200" cy="655320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pt-BR" altLang="pt-BR" sz="2800" b="1"/>
              <a:t>	receberás em glória”.</a:t>
            </a:r>
          </a:p>
          <a:p>
            <a:pPr marL="609600" indent="-609600" algn="just">
              <a:buFontTx/>
              <a:buNone/>
            </a:pPr>
            <a:endParaRPr lang="pt-BR" altLang="pt-BR" b="1"/>
          </a:p>
          <a:p>
            <a:pPr marL="609600" indent="-609600" algn="just">
              <a:buFontTx/>
              <a:buNone/>
            </a:pPr>
            <a:endParaRPr lang="pt-BR" altLang="pt-BR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build="p" bldLvl="5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870CE8D-7892-4896-80ED-F1B12ED34C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839200" cy="65532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/>
              <a:t>1. Antes de falar de planos, métodos, técnicas e meios, devemos encarar nossa maior necessidade: </a:t>
            </a:r>
            <a:r>
              <a:rPr lang="pt-BR" altLang="pt-BR" sz="2800" b="1">
                <a:solidFill>
                  <a:srgbClr val="FF3300"/>
                </a:solidFill>
              </a:rPr>
              <a:t>REAVIVAMENTO E REFORMA</a:t>
            </a:r>
            <a:r>
              <a:rPr lang="pt-BR" altLang="pt-BR" sz="2800" b="1"/>
              <a:t>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200" b="1"/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/>
              <a:t>2. “Tem que ter lugar um reavivamento e reforma sob o ministério do Espírito Santo. Reavivamento e reforma são duas coisas diferentes: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/>
              <a:t>	a)</a:t>
            </a:r>
            <a:r>
              <a:rPr lang="pt-BR" altLang="pt-BR" sz="2800" b="1" u="sng">
                <a:solidFill>
                  <a:schemeClr val="tx2"/>
                </a:solidFill>
              </a:rPr>
              <a:t>REAVIVAMENTO</a:t>
            </a:r>
            <a:r>
              <a:rPr lang="pt-BR" altLang="pt-BR" sz="2800" b="1">
                <a:solidFill>
                  <a:schemeClr val="tx2"/>
                </a:solidFill>
              </a:rPr>
              <a:t> </a:t>
            </a:r>
            <a:r>
              <a:rPr lang="pt-BR" altLang="pt-BR" sz="2800" b="1"/>
              <a:t>- Significa renovação da vida espiritual, uma vivificação das faculdades do espírito e do coração, um ressurgimento da morte espiritual.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/>
              <a:t>	b)</a:t>
            </a:r>
            <a:r>
              <a:rPr lang="pt-BR" altLang="pt-BR" sz="2800" b="1" u="sng">
                <a:solidFill>
                  <a:srgbClr val="660066"/>
                </a:solidFill>
              </a:rPr>
              <a:t>REFORMA</a:t>
            </a:r>
            <a:r>
              <a:rPr lang="pt-BR" altLang="pt-BR" sz="2800" b="1"/>
              <a:t> – Significa, reorganização, mudança de idéias, teorias, hábitos e práticas.</a:t>
            </a:r>
          </a:p>
          <a:p>
            <a:pPr marL="609600" indent="-609600" algn="just">
              <a:lnSpc>
                <a:spcPct val="90000"/>
              </a:lnSpc>
              <a:buFontTx/>
              <a:buChar char="•"/>
            </a:pPr>
            <a:endParaRPr lang="pt-BR" altLang="pt-BR" sz="2800" b="1"/>
          </a:p>
          <a:p>
            <a:pPr marL="609600" indent="-609600" algn="just">
              <a:lnSpc>
                <a:spcPct val="90000"/>
              </a:lnSpc>
              <a:buFontTx/>
              <a:buChar char="•"/>
            </a:pPr>
            <a:endParaRPr lang="pt-BR" altLang="pt-BR" sz="2800" b="1"/>
          </a:p>
          <a:p>
            <a:pPr marL="609600" indent="-609600" algn="just">
              <a:lnSpc>
                <a:spcPct val="90000"/>
              </a:lnSpc>
              <a:buFontTx/>
              <a:buChar char="•"/>
            </a:pPr>
            <a:endParaRPr lang="pt-BR" altLang="pt-BR" sz="2800" b="1"/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2800" b="1"/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28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uild="p" bldLvl="5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A8AE674-7829-4B84-B36A-D3B0EA5AB1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76200"/>
            <a:ext cx="8839200" cy="67818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/>
              <a:t>	c) A Reforma não produzirá os bons frutos da justiça a menos que esteja ligada a um reavivamento do Espírito. Reavivamento e reforma devem fazer a obra que lhes é designada; e para fazerem essa obra têm de se unir”. </a:t>
            </a:r>
            <a:r>
              <a:rPr lang="pt-BR" altLang="pt-BR" sz="2800" b="1" u="sng">
                <a:solidFill>
                  <a:srgbClr val="FF3300"/>
                </a:solidFill>
              </a:rPr>
              <a:t>Serviço Cristão, 42.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/>
              <a:t>3.”Só podemos ser habilitados para o céu mediante a operação do Espírito Santo no coração; pois temos de ter a justiça de Cristo como credenciais nossas, se quisermos ter acesso ao Pai. Para que tenhamos a justiça de Cristo, precisamos diariamente ser transformados pela influência do Espírito, a fim de sermos participantes da natureza divina. É  obra  do  Espírito</a:t>
            </a:r>
          </a:p>
          <a:p>
            <a:pPr marL="609600" indent="-609600" algn="just">
              <a:lnSpc>
                <a:spcPct val="90000"/>
              </a:lnSpc>
              <a:buFontTx/>
              <a:buChar char="•"/>
            </a:pPr>
            <a:endParaRPr lang="pt-BR" altLang="pt-BR" sz="2800" b="1"/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2800" b="1"/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28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uild="p" bldLvl="5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13A7554-CF1C-4F56-A36A-B13F357B4E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839200" cy="655320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pt-BR" altLang="pt-BR" sz="2800" b="1"/>
              <a:t>	Santo enobrecer os gostos, santificar o coração, enobrecer o homem todo”. </a:t>
            </a:r>
            <a:r>
              <a:rPr lang="pt-BR" altLang="pt-BR" sz="2800" b="1" u="sng">
                <a:solidFill>
                  <a:srgbClr val="660033"/>
                </a:solidFill>
              </a:rPr>
              <a:t>Mensagens Escolhidas, vol. I, 374</a:t>
            </a:r>
            <a:r>
              <a:rPr lang="pt-BR" altLang="pt-BR" sz="2800" b="1"/>
              <a:t>.</a:t>
            </a:r>
          </a:p>
          <a:p>
            <a:pPr marL="609600" indent="-609600" algn="just">
              <a:buFontTx/>
              <a:buNone/>
            </a:pPr>
            <a:endParaRPr lang="pt-BR" altLang="pt-BR" sz="1000" b="1"/>
          </a:p>
          <a:p>
            <a:pPr marL="609600" indent="-609600" algn="just">
              <a:buFontTx/>
              <a:buNone/>
            </a:pPr>
            <a:r>
              <a:rPr lang="pt-BR" altLang="pt-BR" sz="2800" b="1"/>
              <a:t>4. “A nós hoje, tão certamente como aos primeiros discípulos, pertence a promessa do Espírito... Desde o dia do Pentecostes até ao presente, o Consolador tem sido enviado a todos os que se rendem inteiramente ao Senhor e a Seu serviço. Deus deseja refrigerar Seu povo mediante o dom do Espírito Santo, batizando-os novamente em  Seu amor... No fim do tempo, a presença  do  Espírito  Santo  deve  ser</a:t>
            </a:r>
          </a:p>
          <a:p>
            <a:pPr marL="609600" indent="-609600" algn="just">
              <a:buFontTx/>
              <a:buNone/>
            </a:pPr>
            <a:endParaRPr lang="pt-BR" altLang="pt-BR" sz="28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uild="p" bldLvl="5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DE2D0D18-1B29-42EE-B5CA-4047EDFFF8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76200"/>
            <a:ext cx="8839200" cy="67818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400" b="1"/>
              <a:t>	</a:t>
            </a:r>
            <a:r>
              <a:rPr lang="pt-BR" altLang="pt-BR" sz="2800" b="1"/>
              <a:t>encontrado com a verdadeira igreja.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900" b="1"/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/>
              <a:t>	O Derramamento do Espírito nos dias dos apóstolos foi a “chuva temporã” e glorioso foi o resultado.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900" b="1"/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/>
              <a:t>	A “chuva serôdia” será mais abundante, porém.” </a:t>
            </a:r>
            <a:r>
              <a:rPr lang="pt-BR" altLang="pt-BR" sz="2800" b="1" u="sng">
                <a:solidFill>
                  <a:schemeClr val="hlink"/>
                </a:solidFill>
              </a:rPr>
              <a:t>Serviço Cristão, 250 e 251</a:t>
            </a:r>
            <a:r>
              <a:rPr lang="pt-BR" altLang="pt-BR" sz="2800" b="1"/>
              <a:t>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000" b="1"/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/>
              <a:t>II – </a:t>
            </a:r>
            <a:r>
              <a:rPr lang="pt-BR" altLang="pt-BR" sz="2800" b="1" u="sng">
                <a:solidFill>
                  <a:srgbClr val="006666"/>
                </a:solidFill>
              </a:rPr>
              <a:t>COMO ALCANÇAR O REAVIVAMENTO E REFORMA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900" b="1" u="sng">
              <a:solidFill>
                <a:srgbClr val="006666"/>
              </a:solidFill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/>
              <a:t>	1.  </a:t>
            </a:r>
            <a:r>
              <a:rPr lang="pt-BR" altLang="pt-BR" sz="2800" b="1" u="sng">
                <a:solidFill>
                  <a:srgbClr val="FF3300"/>
                </a:solidFill>
              </a:rPr>
              <a:t>Joel 2:28 e 29, e I S. Pedro 3:15</a:t>
            </a:r>
            <a:r>
              <a:rPr lang="pt-BR" altLang="pt-BR" sz="2800" b="1"/>
              <a:t>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900" b="1"/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/>
              <a:t>	2. “A fim de sere purificados e permanecer puros, os Adventistas do Sétimo Dia precisam ter o Espírito Santo em seu coração e em seus lares”. </a:t>
            </a:r>
            <a:r>
              <a:rPr lang="pt-BR" altLang="pt-BR" sz="2800" b="1" u="sng">
                <a:solidFill>
                  <a:schemeClr val="folHlink"/>
                </a:solidFill>
              </a:rPr>
              <a:t>Conselhos Sobre Saúde, 138</a:t>
            </a:r>
            <a:r>
              <a:rPr lang="pt-BR" altLang="pt-BR" sz="2800" b="1"/>
              <a:t>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28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build="p" bldLvl="5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B08AB8D-0E39-4F10-BF36-C6C39FFE18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839200" cy="655320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pt-BR" altLang="pt-BR" sz="2800" b="1"/>
              <a:t>	3. “O Reavivamento das igrejas provém do sincero esforço de alguma pessoa em buscar as bênçãos de Deus. Essa pessoa tem fome e sede de Deus, e pede com fé, recebendo de acordo com ela. Põe-se a trabalhar com zelo, reconhecendo sua inteira dependência do Senhor, e almas são despertadas para buscar uma bênção semelhante, recebendo em seu coração um período de refrigério”. </a:t>
            </a:r>
            <a:r>
              <a:rPr lang="pt-BR" altLang="pt-BR" sz="2800" b="1" u="sng">
                <a:solidFill>
                  <a:srgbClr val="FF3300"/>
                </a:solidFill>
              </a:rPr>
              <a:t>Serviço Cristão, 121</a:t>
            </a:r>
            <a:r>
              <a:rPr lang="pt-BR" altLang="pt-BR" sz="2800" b="1"/>
              <a:t>.</a:t>
            </a:r>
          </a:p>
          <a:p>
            <a:pPr marL="609600" indent="-609600" algn="just">
              <a:buFontTx/>
              <a:buNone/>
            </a:pPr>
            <a:endParaRPr lang="pt-BR" altLang="pt-BR" sz="1000" b="1"/>
          </a:p>
          <a:p>
            <a:pPr marL="609600" indent="-609600" algn="just">
              <a:buFontTx/>
              <a:buNone/>
            </a:pPr>
            <a:r>
              <a:rPr lang="pt-BR" altLang="pt-BR" sz="2800" b="1"/>
              <a:t>	4. “Hoje deveis entregar-vos a Deus, para que sejais esvaziados do próprio eu, esvaziados de inveja, ciúmes, ruins</a:t>
            </a:r>
            <a:endParaRPr lang="pt-BR" altLang="pt-BR" sz="28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 bldLvl="5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5040624F-03A1-4C51-8E34-6ACA56A8B6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839200" cy="655320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pt-BR" altLang="pt-BR" sz="2800" b="1"/>
              <a:t>	suspeitas, pelejas, tudo quanto seja desonroso para Ele. Hoje deveis ter purificado vosso vaso a fim de estar prontos para os aguaceiros da chuva serôdia; pois a chuva serôdia virá, e a bênção de Deus encherá toda alma que estiver purificada de toda contaminação. É nossa obra hoje entregar nossa alma a Cristo, para estarmos preparados para o tempo de refrigério..., preparados para o batismo do Espírito Santo”. </a:t>
            </a:r>
            <a:r>
              <a:rPr lang="pt-BR" altLang="pt-BR" sz="2800" b="1" u="sng">
                <a:solidFill>
                  <a:srgbClr val="006666"/>
                </a:solidFill>
              </a:rPr>
              <a:t>Mensagens Escolhidas Vol. II, pág. 69</a:t>
            </a:r>
            <a:r>
              <a:rPr lang="pt-BR" altLang="pt-BR" sz="2800" b="1"/>
              <a:t>.</a:t>
            </a:r>
            <a:endParaRPr lang="pt-BR" altLang="pt-BR" sz="28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build="p" bldLvl="5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F057E58B-C28B-4AAC-A10A-EF4AD5B7A2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839200" cy="655320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pt-BR" altLang="pt-BR" sz="2800" b="1"/>
              <a:t>	5.”... Creio que a única coisa que está impedindo a conclusão da obra no tempo atual é a falta de mais profunda consagração e de mais intensa manifestação da graça divina no coração dos membros de nossa igreja em todas as partes. Se nossos obreiros e membros de igreja fossem o que deveriam ser, viria a plenitude  do derramamento da chuva serôdia e a mensagem seria proclamada com toda a rapidez”. </a:t>
            </a:r>
            <a:r>
              <a:rPr lang="pt-BR" altLang="pt-BR" sz="2800" b="1" u="sng">
                <a:solidFill>
                  <a:srgbClr val="FF3300"/>
                </a:solidFill>
              </a:rPr>
              <a:t>Preparação para a Chuva Serôdia, Pág. 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p" bldLvl="5" autoUpdateAnimBg="0"/>
    </p:bldLst>
  </p:timing>
</p:sld>
</file>

<file path=ppt/theme/theme1.xml><?xml version="1.0" encoding="utf-8"?>
<a:theme xmlns:a="http://schemas.openxmlformats.org/drawingml/2006/main" name="Listras">
  <a:themeElements>
    <a:clrScheme name="Listra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Listra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lnDef>
  </a:objectDefaults>
  <a:extraClrSchemeLst>
    <a:extraClrScheme>
      <a:clrScheme name="Listra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stra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stra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stra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Office\Templates\Estruturas de apresentação\Listras.pot</Template>
  <TotalTime>485</TotalTime>
  <Words>105</Words>
  <Application>Microsoft Office PowerPoint</Application>
  <PresentationFormat>Apresentação na tela (4:3)</PresentationFormat>
  <Paragraphs>87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4" baseType="lpstr">
      <vt:lpstr>Times New Roman</vt:lpstr>
      <vt:lpstr>Verdana</vt:lpstr>
      <vt:lpstr>Wingdings</vt:lpstr>
      <vt:lpstr>Listras</vt:lpstr>
      <vt:lpstr>REAVIVAMENTO E REFORMA  SÃO NECESSÁRIOS PARA A TERMINAÇÃO DA OBRA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UNB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REAVIVAMENTO E REFORMA SÃO NECESSÁRIOS PARA A TERMINAÇÃO DA OBRA</dc:title>
  <dc:subject>SM-TEOLOGIA</dc:subject>
  <dc:creator>Pr. MARCELO AUGUSTO DE CARVALHO; EUNICE</dc:creator>
  <cp:keywords>www.4tons.com.br</cp:keywords>
  <dc:description>COMÉRCIO PROIBIDO. USO PESSOAL</dc:description>
  <cp:lastModifiedBy>Pr. Marcelo Carvalho</cp:lastModifiedBy>
  <cp:revision>101</cp:revision>
  <dcterms:created xsi:type="dcterms:W3CDTF">2002-03-18T10:45:34Z</dcterms:created>
  <dcterms:modified xsi:type="dcterms:W3CDTF">2019-10-21T13:42:36Z</dcterms:modified>
  <cp:category>SERMÕES</cp:category>
</cp:coreProperties>
</file>