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  <a:srgbClr val="336600"/>
    <a:srgbClr val="FF3300"/>
    <a:srgbClr val="66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DFF67E7-31CF-46D8-9192-EE22EAA5EB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C003439-115E-4C38-9586-E0179F482B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7C26770-CBA3-4B11-B4AA-2933F186D7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E785BB1-E46F-44FB-AAC9-E8DE70E7B0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2AA6D-6F85-43D2-96EB-11C36019EF4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1792E-C37C-4BBE-BC06-B8246704B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8ABD63-4B02-4A29-945A-852877EDF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AEB2D4-AF12-4482-90FC-EEC222EA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E2D6A8-0E2D-4848-9108-447682BB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AA520E-6587-4624-9206-6CF5C7DD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8E34B-0049-44E2-8A61-A5BB2D0F59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149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3EC59F-9D4B-4BE5-874F-F47C2965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6285FE5-C0C0-4053-8E61-DBA392A8E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73FDEF-6503-4C05-8D14-C57BD194A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59E50A-D387-4097-BB71-DB7219D3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D6E44E-582F-43A0-BE39-2709278E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4159C-1535-4F7F-8957-3C40DE2E72D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653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8E79BA-F13B-4769-B01E-A91A15A75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D88D08-FF3C-41BC-B676-6D0F3A182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21FFD3-6AF2-4E49-93F0-E4C79139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9B8595-CC2D-4EE4-B119-4C57CEE9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40AC92-3013-49F7-8017-65BC09908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7A054-B1B5-4AD2-B131-CBD1EF5C26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07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F7B086-FF2F-4B97-B75A-23639D24F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BC2A2F-04E7-4E17-AC9F-57423EEE2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FF8A92-9FE6-4092-8F68-F9912551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BB2A14-ABE3-45A4-A9DD-8B24C57E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B6E667-68FC-4A32-ADEC-96A09E69F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CBDDE-ADFC-47F9-82D9-02ED97A1B0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5481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7B6BD-15BA-4E60-94E5-64EF76D1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C25947-1864-41D5-96A4-B4695BC66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1CBE11-0B5F-4396-AA8C-258F3C39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C6B91E-1017-49DC-A590-E904770E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DD86EC-F145-4980-9EC5-FE2ECB052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C2152-CF41-4440-9269-2C7417FB90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063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56313-0D83-4F78-8971-9EC61AB7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48C0B6-D4D7-4E41-B9ED-86101E901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E8A4984-568E-481B-BD48-15551D594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5C5AA2-6E10-4284-9251-8F690105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DE12BA-0E7E-49A7-97D3-530F8EB7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9DF15D-AB87-408A-BA0E-EA31AEEA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A079F-24B9-495B-B6AE-C3A27A6BF4C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417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95597-27CC-4CB2-A82C-A1B20430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009382-042F-4956-A7F9-BEB6337EB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E29996-E64C-4050-AC55-08556A04D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A9232F-0950-4071-8355-7E6334A22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3D9773B-C708-46F0-90D1-C51EE83B2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1D4844B-E180-4FB2-AC00-8FC0E2CE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66F244-1F07-4FB4-A5ED-621FADCCE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5FF02AF-69D7-45E8-9246-D632A23B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49575-C75F-4D2D-AF6E-A9F41880A6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089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0E3CC-691D-46E4-95FF-6497FCB0D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56BFD5-B7AA-458A-B0FD-3A01E64C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C6F544-04C1-4EDE-9478-5AC7DB17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B0BDC6-6A34-4C6C-8182-8987E172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293CC-A329-496E-A286-46A99B3E41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722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3BCAFBC-3CD4-4735-9344-36ECB092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1A4ED0-15D1-43F2-ABEE-0AB882B2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7D6373B-F1B4-46DF-8443-C4BA3EDA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DDF64-13AA-4210-916B-73EE0962AD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35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D32D2-F77C-4435-9F2F-E560AE3F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309899-0A50-47D3-8736-D6710560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FAA4437-6E0B-4552-AD10-2ED40A54A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EFBD28-DF38-4A94-B1CB-EE69F2BE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8F38A7-863F-4423-84BD-646A203D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F18BB2-330A-42C3-84D0-CF04E6BA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F1B7E-4A82-487F-A16E-2E90AE9409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111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EEAEB-AA3B-4FC9-8F98-2FCB58C1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5193779-6D9F-4015-844F-0133F0BD5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3C8B6C-CF3E-4850-A73C-A4C42B111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0AA615-AA61-4239-809B-0330E661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88DDE1-A8EA-464A-B378-E77A6E424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26BA4C-45FC-4C9C-B3E3-729222D1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68F66-0C61-460D-9680-4F0DAC21867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895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967606-6FD7-4508-B0B8-C08B71385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849502-A13F-4F93-81FC-A0552DB92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93E7FC-8171-47CF-8A26-044F0E3C6C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DABDE0-D02D-474A-8808-D6FA4D680D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2B8458-AA18-4366-B681-3D82DD7E65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CDF954-D458-4651-A77E-4C3AF0E6558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624CF06-C408-4AA2-BE7D-E68257424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14400"/>
          </a:xfr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SAUDAÇÃO BÍBLICA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0F354E9-89D3-4FB1-8A5F-2279F232B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Filipenses 4:21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pt-BR" altLang="pt-BR" sz="1400" b="1" u="sng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I– </a:t>
            </a:r>
            <a:r>
              <a:rPr lang="pt-BR" altLang="pt-BR" sz="28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SAUDAÇÃO NO VELHO TESTAMENTO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chemeClr val="accent1"/>
                </a:solidFill>
                <a:latin typeface="Verdana" panose="020B0604030504040204" pitchFamily="34" charset="0"/>
              </a:rPr>
              <a:t>Gên. 33:4</a:t>
            </a:r>
            <a:r>
              <a:rPr lang="pt-BR" altLang="pt-BR" sz="2800" b="1">
                <a:latin typeface="Verdana" panose="020B0604030504040204" pitchFamily="34" charset="0"/>
              </a:rPr>
              <a:t> - Beijo, abraço, choro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000099"/>
                </a:solidFill>
                <a:latin typeface="Verdana" panose="020B0604030504040204" pitchFamily="34" charset="0"/>
              </a:rPr>
              <a:t>Gên. 43:23</a:t>
            </a:r>
            <a:r>
              <a:rPr lang="pt-BR" altLang="pt-BR" sz="2800" b="1">
                <a:latin typeface="Verdana" panose="020B0604030504040204" pitchFamily="34" charset="0"/>
              </a:rPr>
              <a:t> - Paz seja convosco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993366"/>
                </a:solidFill>
                <a:latin typeface="Verdana" panose="020B0604030504040204" pitchFamily="34" charset="0"/>
              </a:rPr>
              <a:t>Gên. 45:15</a:t>
            </a:r>
            <a:r>
              <a:rPr lang="pt-BR" altLang="pt-BR" sz="2800" b="1">
                <a:latin typeface="Verdana" panose="020B0604030504040204" pitchFamily="34" charset="0"/>
              </a:rPr>
              <a:t> - Beijo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Rute 2:4</a:t>
            </a:r>
            <a:r>
              <a:rPr lang="pt-BR" altLang="pt-BR" sz="2800" b="1">
                <a:latin typeface="Verdana" panose="020B0604030504040204" pitchFamily="34" charset="0"/>
              </a:rPr>
              <a:t> - O Senhor seja convosco. O Senhor te abençoe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993366"/>
                </a:solidFill>
                <a:latin typeface="Verdana" panose="020B0604030504040204" pitchFamily="34" charset="0"/>
              </a:rPr>
              <a:t>I Sam. 15:13</a:t>
            </a:r>
            <a:r>
              <a:rPr lang="pt-BR" altLang="pt-BR" sz="2800" b="1">
                <a:latin typeface="Verdana" panose="020B0604030504040204" pitchFamily="34" charset="0"/>
              </a:rPr>
              <a:t> - Bendito tu do Senhor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II Sam. 15:1</a:t>
            </a:r>
            <a:r>
              <a:rPr lang="pt-BR" altLang="pt-BR" sz="2800" b="1">
                <a:solidFill>
                  <a:srgbClr val="336600"/>
                </a:solidFill>
                <a:latin typeface="Verdana" panose="020B0604030504040204" pitchFamily="34" charset="0"/>
              </a:rPr>
              <a:t>-6</a:t>
            </a:r>
            <a:r>
              <a:rPr lang="pt-BR" altLang="pt-BR" sz="2800" b="1">
                <a:latin typeface="Verdana" panose="020B0604030504040204" pitchFamily="34" charset="0"/>
              </a:rPr>
              <a:t>-Absalão com o beijo de sedução e engano.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0FA97BB3-9CF8-465F-8B5B-7676A6C0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16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bldLvl="5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6AACFBB-5172-40A0-B93F-E1E7B591D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86800" cy="6629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	2) Mas lava-pés e ósculo santo, no tempo próprio, somente experimentarão a última geração de crentes, aqueles</a:t>
            </a:r>
            <a:r>
              <a:rPr lang="pt-BR" altLang="pt-BR" b="1">
                <a:latin typeface="Verdana" panose="020B0604030504040204" pitchFamily="34" charset="0"/>
              </a:rPr>
              <a:t> </a:t>
            </a:r>
            <a:r>
              <a:rPr lang="pt-BR" altLang="pt-BR" sz="2800" b="1">
                <a:latin typeface="Verdana" panose="020B0604030504040204" pitchFamily="34" charset="0"/>
              </a:rPr>
              <a:t>que: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    (a) Estiverem cheios do Espírito Santo.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    (b) Estiverem selados e perfeitamente unidos aos demais irmãos.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    (c) Os que forem felizes e santos.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“A santificação exposta nas  Sagradas Escrituras tem que ver com o ser todo as partes espiritual, física e moral... A verdadeira santificação é uma inteira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79AE8BD-1EF9-4AD4-BB69-18E9C8BCD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86800" cy="6629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conformidade com a vontade de Deus. Pensamentos e sentimentos de rebelião são vencidos, e a voz de Jesus suscita uma nova vida, que penetra todo o ser. Aqueles que são verdadeiramente santificados não arvorarão sua própria opinião como uma norma do bem ou do mal. Não são fanáticos, nem de justiça-própria, mas ciosos de si, sempre tementes, com medo de que, havendo-lhes faltado uma promessa, tenham ficado aquém do cumprimento das condições sobre que se baseiam as promessas. (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EGW. A Santificação, 7 e 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086DC93-50A9-4D2A-AD67-FD362CC27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991600" cy="6781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4) “Se  alguém afirma que o Senhor o santificou, e o tornou santo, a prova de sua pretensão a essa benção se verá nos frutos de mansidão, paciência, longanimidade, veracidade, e amor”. (</a:t>
            </a:r>
            <a:r>
              <a:rPr lang="pt-BR" altLang="pt-BR" sz="2800" b="1" u="sng">
                <a:solidFill>
                  <a:srgbClr val="000099"/>
                </a:solidFill>
                <a:latin typeface="Verdana" panose="020B0604030504040204" pitchFamily="34" charset="0"/>
              </a:rPr>
              <a:t>Reavivamento e Seus Resultados, EGW,55</a:t>
            </a:r>
            <a:r>
              <a:rPr lang="pt-BR" altLang="pt-BR" sz="2800" b="1">
                <a:solidFill>
                  <a:srgbClr val="000099"/>
                </a:solidFill>
                <a:latin typeface="Verdana" panose="020B0604030504040204" pitchFamily="34" charset="0"/>
              </a:rPr>
              <a:t>).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d) 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P.E. 117</a:t>
            </a:r>
            <a:r>
              <a:rPr lang="pt-BR" altLang="pt-BR" sz="2800" b="1">
                <a:latin typeface="Verdana" panose="020B0604030504040204" pitchFamily="34" charset="0"/>
              </a:rPr>
              <a:t> – Ósculo Santo, sinal de amizade para cristãos amigos quando partem, e quando se encontram após semanas ou meses de separação... É dado no tempo e lugar próprios, abstendo-se de toda forma de mal”.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e)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L.A. 336</a:t>
            </a:r>
            <a:r>
              <a:rPr lang="pt-BR" altLang="pt-BR" sz="2800" b="1">
                <a:latin typeface="Verdana" panose="020B0604030504040204" pitchFamily="34" charset="0"/>
              </a:rPr>
              <a:t> – “O beijo em vossa face em lugar e ocasião impróprios, deve levar-nos a repelir com indignação o emissário de Satanás”.</a:t>
            </a:r>
            <a:endParaRPr lang="pt-BR" altLang="pt-BR" sz="2800" b="1">
              <a:solidFill>
                <a:srgbClr val="3366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B056DF-9D21-4A89-9258-063181C99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f)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L.A. 307</a:t>
            </a:r>
            <a:r>
              <a:rPr lang="pt-BR" altLang="pt-BR" sz="2800" b="1">
                <a:latin typeface="Verdana" panose="020B0604030504040204" pitchFamily="34" charset="0"/>
              </a:rPr>
              <a:t> – “Dai menos importância a essas demonstrações externas de abraços e beijos e descei ao fundo das coisas e mostrai o que constitui amor filial. Recusai essas manifestações como fraude, como logro, a menos que sustentadas pela obediência e respeito”.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CONCLUSÃO: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1. A saudação do cristão varia no tempo e no espaço.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O Ósculo Santo foi visto por Ellen White que aconteceria quando o povo de Deus estivesse cheio do Espírito Santo,  estivesse    selado    e     unido; </a:t>
            </a:r>
            <a:endParaRPr lang="pt-BR" altLang="pt-BR" sz="2800" b="1">
              <a:solidFill>
                <a:srgbClr val="3366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3A69F58-6A9D-4609-8EF1-8B99A5470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quando fosse feliz e santo. Próximo à vinda de Cristo.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Agora, o que cada crente sincero deve fazer 	é preparar-se para receber a plenitude do Espírito Santo, ser selado, feliz e santo. Tudo pela graça de Nosso Senhor Jesus Cristo no coração.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Por exemplo deixemos que “a justiça e a paz se beijem em nosso coração”. Salmo. 85:10.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E logo estaremos em condições de nos oscularmos, com ósculo santo, sem qualquer resquício de maldade, pois todos seremos santos de Deus.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	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</a:rPr>
              <a:t>Deus nos abençoe.  AMÉM!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  <a:endParaRPr lang="pt-BR" altLang="pt-BR" sz="2800" b="1">
              <a:solidFill>
                <a:srgbClr val="3366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FF2B2788-2053-4E50-9ED9-673B86D30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 – </a:t>
            </a:r>
            <a:r>
              <a:rPr lang="pt-BR" altLang="pt-BR" sz="2800" b="1" u="sng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SAUDAÇÃO NO NOVO TESTAMENTO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1. 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Mat. 26:47-49</a:t>
            </a:r>
            <a:r>
              <a:rPr lang="pt-BR" altLang="pt-BR" sz="2800" b="1">
                <a:latin typeface="Verdana" panose="020B0604030504040204" pitchFamily="34" charset="0"/>
              </a:rPr>
              <a:t>– Judas, beijo de traição.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Luc. 24:36</a:t>
            </a:r>
            <a:r>
              <a:rPr lang="pt-BR" altLang="pt-BR" sz="2800" b="1">
                <a:latin typeface="Verdana" panose="020B0604030504040204" pitchFamily="34" charset="0"/>
              </a:rPr>
              <a:t> – Paz seja convosco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Luc. 10:5</a:t>
            </a:r>
            <a:r>
              <a:rPr lang="pt-BR" altLang="pt-BR" sz="2800" b="1">
                <a:latin typeface="Verdana" panose="020B0604030504040204" pitchFamily="34" charset="0"/>
              </a:rPr>
              <a:t> – Paz seja nesta casa.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Luc. 10:4</a:t>
            </a:r>
            <a:r>
              <a:rPr lang="pt-BR" altLang="pt-BR" sz="2800" b="1">
                <a:latin typeface="Verdana" panose="020B0604030504040204" pitchFamily="34" charset="0"/>
              </a:rPr>
              <a:t> – A ninguém saudeis pelo caminho.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5. 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III João 2</a:t>
            </a:r>
            <a:r>
              <a:rPr lang="pt-BR" altLang="pt-BR" sz="2800" b="1">
                <a:latin typeface="Verdana" panose="020B0604030504040204" pitchFamily="34" charset="0"/>
              </a:rPr>
              <a:t> – Que tenhas saúde.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6.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Tiago 1:2</a:t>
            </a:r>
            <a:r>
              <a:rPr lang="pt-BR" altLang="pt-BR" sz="2800" b="1">
                <a:latin typeface="Verdana" panose="020B0604030504040204" pitchFamily="34" charset="0"/>
              </a:rPr>
              <a:t> – Saúde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7</a:t>
            </a:r>
            <a:r>
              <a:rPr lang="pt-BR" altLang="pt-BR" sz="2800" b="1">
                <a:solidFill>
                  <a:srgbClr val="663300"/>
                </a:solidFill>
                <a:latin typeface="Verdana" panose="020B0604030504040204" pitchFamily="34" charset="0"/>
              </a:rPr>
              <a:t>.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I Tess. 5:26</a:t>
            </a:r>
            <a:r>
              <a:rPr lang="pt-BR" altLang="pt-BR" sz="2800" b="1">
                <a:latin typeface="Verdana" panose="020B0604030504040204" pitchFamily="34" charset="0"/>
              </a:rPr>
              <a:t> – Ósculo Santo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8. Há várias saudações diferentes no VT e NT, o que nos fazem concluir que a saudação varia com o tempo e o lugar.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24D0A9-B66A-4E3B-A179-C7437221A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III – </a:t>
            </a:r>
            <a:r>
              <a:rPr lang="pt-BR" altLang="pt-BR" sz="2800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BEIJO, ÓSCULO SANTO</a:t>
            </a:r>
            <a:endParaRPr lang="pt-BR" altLang="pt-BR" sz="2800" b="1" u="sng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1. A palavra “BEIJO” (substantivo) aparece 8 vezes na Bíblia (sendo 7 no VT e 1 no NT).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O  verbo beijar aparece 34 vezes na Bíblia (25 no VT e 9 no NT).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BEIJO: “a posição dos lábios à coisa ou pessoa que se vai beijar.”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Sabemos que o beijo era e ainda é, em alguns paises do oriente, a maneira mais efetiva de cumprimentar. Uma saudação respeitosa.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6B183D7-02C3-4410-8E8B-053CD05AA5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Gên. 29:23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I Sam. 20:41 e 42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Rute 1: 9 e 14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	d)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I Sam. 10:1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e) </a:t>
            </a:r>
            <a:r>
              <a:rPr lang="pt-BR" altLang="pt-BR" sz="2800" b="1" u="sng">
                <a:solidFill>
                  <a:srgbClr val="000099"/>
                </a:solidFill>
                <a:latin typeface="Verdana" panose="020B0604030504040204" pitchFamily="34" charset="0"/>
              </a:rPr>
              <a:t>Atos 20:37 e 38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f) O beijo era pois, um símbolo de aproximação, de amor, de afetividade entre homens.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g) Hoje, o beijo na maioria dos países, inclusive no Brasil, tem sido deturpado, sensualizado, corrompido.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A32FEB0-D685-456D-84D2-05D411F03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66"/>
                </a:solidFill>
                <a:latin typeface="Verdana" panose="020B0604030504040204" pitchFamily="34" charset="0"/>
              </a:rPr>
              <a:t>5. A PALAVRA ÓSCULO APARECE 06 VEZES NA BÍBLIA, TODAS NO NT.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660066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rgbClr val="000099"/>
                </a:solidFill>
                <a:latin typeface="Verdana" panose="020B0604030504040204" pitchFamily="34" charset="0"/>
              </a:rPr>
              <a:t>Luc. 7:45</a:t>
            </a:r>
            <a:r>
              <a:rPr lang="pt-BR" altLang="pt-BR" sz="2800" b="1">
                <a:latin typeface="Verdana" panose="020B0604030504040204" pitchFamily="34" charset="0"/>
              </a:rPr>
              <a:t>; </a:t>
            </a:r>
            <a:r>
              <a:rPr lang="pt-BR" altLang="pt-BR" sz="2800" b="1" u="sng">
                <a:solidFill>
                  <a:srgbClr val="336600"/>
                </a:solidFill>
                <a:latin typeface="Verdana" panose="020B0604030504040204" pitchFamily="34" charset="0"/>
              </a:rPr>
              <a:t>Rom. 16:16</a:t>
            </a:r>
            <a:r>
              <a:rPr lang="pt-BR" altLang="pt-BR" sz="2800" b="1">
                <a:latin typeface="Verdana" panose="020B0604030504040204" pitchFamily="34" charset="0"/>
              </a:rPr>
              <a:t>;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I Cor. 13:12</a:t>
            </a:r>
            <a:r>
              <a:rPr lang="pt-BR" altLang="pt-BR" sz="2800" b="1">
                <a:latin typeface="Verdana" panose="020B0604030504040204" pitchFamily="34" charset="0"/>
              </a:rPr>
              <a:t>; </a:t>
            </a:r>
            <a:r>
              <a:rPr lang="pt-BR" altLang="pt-BR" sz="2800" b="1" u="sng">
                <a:latin typeface="Verdana" panose="020B0604030504040204" pitchFamily="34" charset="0"/>
              </a:rPr>
              <a:t>I Cor. 16:20;</a:t>
            </a:r>
            <a:r>
              <a:rPr lang="pt-BR" altLang="pt-BR" sz="2800" b="1">
                <a:latin typeface="Verdana" panose="020B0604030504040204" pitchFamily="34" charset="0"/>
              </a:rPr>
              <a:t>   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I Tess. 5:26</a:t>
            </a:r>
            <a:r>
              <a:rPr lang="pt-BR" altLang="pt-BR" sz="2800" b="1">
                <a:latin typeface="Verdana" panose="020B0604030504040204" pitchFamily="34" charset="0"/>
              </a:rPr>
              <a:t>;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</a:rPr>
              <a:t>I Ped. 5:14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ÓSCULO: Beijo de paz e amizade.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Das seis vezes em que aparece a palavra ósculo na Bíblia, quatro são citações do Apóstolo São Paulo, que usa a expressão: “Ósculo Santo”.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1) Todas são direcionadas as Igrejas Cristãs Gentílicas, em cuja região havia o costume do  ósculo ao se saudarem; e São Paulo manda seguir o costume do lugar.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5B701CA-494D-4EC3-BFA6-64A73A1FD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686800" cy="6477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2) Mas São Paulo diz: “saudai-vos com ósculo santo”.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3) vendo e prevendo a deturpação do beijo do seu sentido original, o Apóstolo deixa bem claro que deve ser “Ósculo Santo”.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 startAt="6"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POSIÇÃO DO ESPÍRITO DE PROFECIA SOBRE O ÓSCULO SANTO E O BEIJO: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Primeiros Escritos, 15</a:t>
            </a:r>
            <a:r>
              <a:rPr lang="pt-BR" altLang="pt-BR" sz="2800" b="1">
                <a:latin typeface="Verdana" panose="020B0604030504040204" pitchFamily="34" charset="0"/>
              </a:rPr>
              <a:t> – “Os 144.000 estavam todos selados e perfeitamente unidos.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... Por causa do nosso estado feliz e santo... Lavávamos os pés uns aos outros e saudávamos os irmãos com ósculo santo...”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02E7AE7-9FF5-4B1B-A70D-5B80B8778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1)A última geração de crentes fiéis lavam os pés uns aos outros e se saúdam com Ósculo Santo.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2) O Texto acima aponta para os momentos que antecedem a volta de Jesus.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3) Todos estavam cheios do Espírito Santo.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34CCA30-96A4-4773-9D4B-57B5B2062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86800" cy="58674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4) Todos estavam selados e perfeitamente unidos (os 144.000).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5) O estado de todos era feliz e santo.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6) Aí então acontecerão as duas coisas: Lava-pés e Ósculo Santo.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7) Logo depois aparece uma nuvenzinha aproximadamente do tamanho da mão de um homem, era Jesus voltando.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b) O lava-pés é um rito instituído por Nosso Senhor Jesus Cristo e tem um tríplice significado:</a:t>
            </a:r>
            <a:endParaRPr lang="pt-BR" altLang="pt-BR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151462F-CF7E-4C21-92E1-3ADA82274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86800" cy="66294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1) Simboliza a limpeza do pecado (O batismo simboliza a limpeza original do pecado).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2) Simboliza uma renovada consagração ao serviço.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3) Simboliza o espírito de companheirismo cristão.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No lava-pés, Jesus disse: “Bem aventurado sois se assim também o fizestes”. Não há menção de ósculo santo naquela ocasião (João 13), nem a instituição deste para os cristãos como rito.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1) O lava-pés pode participar quem está no erro (DTN, 633 – Edição Popular).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278</Words>
  <Application>Microsoft Office PowerPoint</Application>
  <PresentationFormat>Apresentação na tela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Times New Roman</vt:lpstr>
      <vt:lpstr>Verdana</vt:lpstr>
      <vt:lpstr>Estrutura padrão</vt:lpstr>
      <vt:lpstr>SAUDAÇÃO BÍBLICA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89</cp:revision>
  <dcterms:created xsi:type="dcterms:W3CDTF">2002-03-22T13:53:19Z</dcterms:created>
  <dcterms:modified xsi:type="dcterms:W3CDTF">2019-10-21T13:45:16Z</dcterms:modified>
  <cp:category>SERMÕES</cp:category>
</cp:coreProperties>
</file>