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722D0-39AD-4343-9182-8105735CBE56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4386A-C9EC-364F-8821-8E06E8E73A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19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4386A-C9EC-364F-8821-8E06E8E73AD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8935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4386A-C9EC-364F-8821-8E06E8E73AD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8935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4386A-C9EC-364F-8821-8E06E8E73AD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8935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4386A-C9EC-364F-8821-8E06E8E73AD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893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13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71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064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02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11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84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955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8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91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13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F3D2-E13F-374D-8991-0C7A270DE3A0}" type="datetimeFigureOut">
              <a:rPr lang="en-US" smtClean="0"/>
              <a:t>2/5/2019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E3E33-DBBE-CC45-8B69-511CC1D20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87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Cs3ne7GWIAEFNn_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100"/>
            <a:ext cx="9144000" cy="549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9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900"/>
            <a:ext cx="9144000" cy="515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74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900"/>
            <a:ext cx="9144000" cy="515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74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sia-minor_m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"/>
            <a:ext cx="9144000" cy="6467008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39423" y="6106786"/>
            <a:ext cx="1080843" cy="369332"/>
            <a:chOff x="439423" y="5766898"/>
            <a:chExt cx="1080843" cy="369332"/>
          </a:xfrm>
        </p:grpSpPr>
        <p:sp>
          <p:nvSpPr>
            <p:cNvPr id="6" name="Oval 5"/>
            <p:cNvSpPr/>
            <p:nvPr/>
          </p:nvSpPr>
          <p:spPr>
            <a:xfrm>
              <a:off x="439423" y="5903801"/>
              <a:ext cx="188351" cy="13690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27774" y="5766898"/>
              <a:ext cx="892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/>
                <a:t>Simeão</a:t>
              </a:r>
              <a:endParaRPr lang="pt-BR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211554" y="3373695"/>
            <a:ext cx="900731" cy="369332"/>
            <a:chOff x="439423" y="5766898"/>
            <a:chExt cx="900731" cy="369332"/>
          </a:xfrm>
        </p:grpSpPr>
        <p:sp>
          <p:nvSpPr>
            <p:cNvPr id="14" name="Oval 13"/>
            <p:cNvSpPr/>
            <p:nvPr/>
          </p:nvSpPr>
          <p:spPr>
            <a:xfrm>
              <a:off x="439423" y="5903801"/>
              <a:ext cx="188351" cy="13690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7774" y="5766898"/>
              <a:ext cx="712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/>
                <a:t>Saulo</a:t>
              </a:r>
              <a:endParaRPr lang="pt-BR" b="1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74028" y="5057144"/>
            <a:ext cx="1230523" cy="369332"/>
            <a:chOff x="439423" y="5766898"/>
            <a:chExt cx="1230523" cy="369332"/>
          </a:xfrm>
        </p:grpSpPr>
        <p:sp>
          <p:nvSpPr>
            <p:cNvPr id="17" name="Oval 16"/>
            <p:cNvSpPr/>
            <p:nvPr/>
          </p:nvSpPr>
          <p:spPr>
            <a:xfrm>
              <a:off x="439423" y="5903801"/>
              <a:ext cx="188351" cy="13690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7774" y="5766898"/>
              <a:ext cx="1042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err="1" smtClean="0"/>
                <a:t>Manaém</a:t>
              </a:r>
              <a:endParaRPr lang="pt-BR" b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005693" y="5620661"/>
            <a:ext cx="871876" cy="369332"/>
            <a:chOff x="439423" y="5766898"/>
            <a:chExt cx="871876" cy="369332"/>
          </a:xfrm>
        </p:grpSpPr>
        <p:sp>
          <p:nvSpPr>
            <p:cNvPr id="20" name="Oval 19"/>
            <p:cNvSpPr/>
            <p:nvPr/>
          </p:nvSpPr>
          <p:spPr>
            <a:xfrm>
              <a:off x="439423" y="5903801"/>
              <a:ext cx="188351" cy="13690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7774" y="5766898"/>
              <a:ext cx="6835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/>
                <a:t>Lúcio</a:t>
              </a:r>
              <a:endParaRPr lang="pt-BR" b="1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093098" y="4452406"/>
            <a:ext cx="1180930" cy="369332"/>
            <a:chOff x="439423" y="5766898"/>
            <a:chExt cx="1180930" cy="369332"/>
          </a:xfrm>
        </p:grpSpPr>
        <p:sp>
          <p:nvSpPr>
            <p:cNvPr id="23" name="Oval 22"/>
            <p:cNvSpPr/>
            <p:nvPr/>
          </p:nvSpPr>
          <p:spPr>
            <a:xfrm>
              <a:off x="439423" y="5903801"/>
              <a:ext cx="188351" cy="13690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7774" y="5766898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/>
                <a:t>Barnabé</a:t>
              </a:r>
              <a:endParaRPr lang="pt-B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3474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</Words>
  <Application>Microsoft Office PowerPoint</Application>
  <PresentationFormat>Apresentação na tela (4:3)</PresentationFormat>
  <Paragraphs>9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Silvano Santos</dc:creator>
  <cp:lastModifiedBy>Pr. Marcelo Carvalho</cp:lastModifiedBy>
  <cp:revision>5</cp:revision>
  <dcterms:created xsi:type="dcterms:W3CDTF">2018-01-28T19:28:05Z</dcterms:created>
  <dcterms:modified xsi:type="dcterms:W3CDTF">2019-02-05T22:14:44Z</dcterms:modified>
</cp:coreProperties>
</file>