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3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58" r:id="rId4"/>
    <p:sldId id="259" r:id="rId5"/>
    <p:sldId id="281" r:id="rId6"/>
    <p:sldId id="260" r:id="rId7"/>
    <p:sldId id="282" r:id="rId8"/>
    <p:sldId id="283" r:id="rId9"/>
    <p:sldId id="261" r:id="rId10"/>
    <p:sldId id="262" r:id="rId11"/>
    <p:sldId id="263" r:id="rId12"/>
    <p:sldId id="264" r:id="rId1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765" autoAdjust="0"/>
    <p:restoredTop sz="93164" autoAdjust="0"/>
  </p:normalViewPr>
  <p:slideViewPr>
    <p:cSldViewPr>
      <p:cViewPr varScale="1">
        <p:scale>
          <a:sx n="62" d="100"/>
          <a:sy n="62" d="100"/>
        </p:scale>
        <p:origin x="1624" y="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>
            <a:extLst>
              <a:ext uri="{FF2B5EF4-FFF2-40B4-BE49-F238E27FC236}">
                <a16:creationId xmlns:a16="http://schemas.microsoft.com/office/drawing/2014/main" id="{90F2EEC9-DE38-43D2-8A31-F5F150B365AD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4275" name="Rectangle 3">
            <a:extLst>
              <a:ext uri="{FF2B5EF4-FFF2-40B4-BE49-F238E27FC236}">
                <a16:creationId xmlns:a16="http://schemas.microsoft.com/office/drawing/2014/main" id="{5F7EB761-82C5-49A7-A6F3-2084C024A9B6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4276" name="Rectangle 4">
            <a:extLst>
              <a:ext uri="{FF2B5EF4-FFF2-40B4-BE49-F238E27FC236}">
                <a16:creationId xmlns:a16="http://schemas.microsoft.com/office/drawing/2014/main" id="{D6533F91-1304-4C7E-9A76-B5606D7E2357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4277" name="Rectangle 5">
            <a:extLst>
              <a:ext uri="{FF2B5EF4-FFF2-40B4-BE49-F238E27FC236}">
                <a16:creationId xmlns:a16="http://schemas.microsoft.com/office/drawing/2014/main" id="{93F29C82-3A88-4069-A8B9-B5D5D571958F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2F7E0FBE-DA84-44D1-A4FF-511377A2C347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>
            <a:extLst>
              <a:ext uri="{FF2B5EF4-FFF2-40B4-BE49-F238E27FC236}">
                <a16:creationId xmlns:a16="http://schemas.microsoft.com/office/drawing/2014/main" id="{0017ACD8-4D01-466F-B3C7-B7F548AB676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Tahoma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66676AB9-0C54-4458-B40B-1D05406ECDBA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Tahoma" charset="0"/>
              </a:defRPr>
            </a:lvl1pPr>
          </a:lstStyle>
          <a:p>
            <a:pPr>
              <a:defRPr/>
            </a:pPr>
            <a:fld id="{1E812B10-AEC2-4A1D-98EF-45F2DA62B6BA}" type="datetimeFigureOut">
              <a:rPr lang="pt-BR"/>
              <a:pPr>
                <a:defRPr/>
              </a:pPr>
              <a:t>21/10/2019</a:t>
            </a:fld>
            <a:endParaRPr lang="pt-BR"/>
          </a:p>
        </p:txBody>
      </p:sp>
      <p:sp>
        <p:nvSpPr>
          <p:cNvPr id="4" name="Espaço Reservado para Imagem de Slide 3">
            <a:extLst>
              <a:ext uri="{FF2B5EF4-FFF2-40B4-BE49-F238E27FC236}">
                <a16:creationId xmlns:a16="http://schemas.microsoft.com/office/drawing/2014/main" id="{78908C87-BD92-4D39-8543-70889921C63C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t-BR" noProof="0"/>
          </a:p>
        </p:txBody>
      </p:sp>
      <p:sp>
        <p:nvSpPr>
          <p:cNvPr id="5" name="Espaço Reservado para Anotações 4">
            <a:extLst>
              <a:ext uri="{FF2B5EF4-FFF2-40B4-BE49-F238E27FC236}">
                <a16:creationId xmlns:a16="http://schemas.microsoft.com/office/drawing/2014/main" id="{5543E7FD-F760-4F40-A5C8-7792E645EB4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noProof="0"/>
              <a:t>Clique para editar os estilos de texto mestres</a:t>
            </a:r>
          </a:p>
          <a:p>
            <a:pPr lvl="1"/>
            <a:r>
              <a:rPr lang="pt-BR" noProof="0"/>
              <a:t>Segundo nível</a:t>
            </a:r>
          </a:p>
          <a:p>
            <a:pPr lvl="2"/>
            <a:r>
              <a:rPr lang="pt-BR" noProof="0"/>
              <a:t>Terceiro nível</a:t>
            </a:r>
          </a:p>
          <a:p>
            <a:pPr lvl="3"/>
            <a:r>
              <a:rPr lang="pt-BR" noProof="0"/>
              <a:t>Quarto nível</a:t>
            </a:r>
          </a:p>
          <a:p>
            <a:pPr lvl="4"/>
            <a:r>
              <a:rPr lang="pt-BR" noProof="0"/>
              <a:t>Quinto nível</a:t>
            </a:r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2C7DFC3F-4A91-44D6-9675-3ECD4DDEEC5E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Tahoma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24BDFECD-6471-4F21-AAFB-8780411B62B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hangingPunct="1">
              <a:defRPr sz="1200">
                <a:latin typeface="Tahoma" charset="0"/>
              </a:defRPr>
            </a:lvl1pPr>
          </a:lstStyle>
          <a:p>
            <a:pPr>
              <a:defRPr/>
            </a:pPr>
            <a:fld id="{44C33663-2B11-4462-9785-2C3577A9A7D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57350" y="4464028"/>
            <a:ext cx="6858000" cy="1194650"/>
          </a:xfrm>
        </p:spPr>
        <p:txBody>
          <a:bodyPr wrap="none" anchor="t"/>
          <a:lstStyle>
            <a:lvl1pPr algn="r">
              <a:defRPr sz="7200" b="0" spc="-225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100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pt-BR"/>
              <a:t>Clique para editar estilo do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57349" y="3829878"/>
            <a:ext cx="6858000" cy="618523"/>
          </a:xfrm>
        </p:spPr>
        <p:txBody>
          <a:bodyPr anchor="b"/>
          <a:lstStyle>
            <a:lvl1pPr marL="0" indent="0" algn="r">
              <a:buNone/>
              <a:defRPr sz="24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7A3CD1-EA03-4287-A1AD-5A7F945730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233A3D-BEF6-4C49-AB0E-A4DDFABAB6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E11951-7940-47C7-9C64-9EE033E084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83D90A-69D4-405E-B002-6CD3F84FC72C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9688859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to Panorâmica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367161"/>
            <a:ext cx="7886700" cy="819355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estilo do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29841" y="987426"/>
            <a:ext cx="7886700" cy="3379735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r>
              <a:rPr lang="pt-BR" noProof="0"/>
              <a:t>Arraste a imagem para o espaço reservado ou clique no ícone para adicionar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5186516"/>
            <a:ext cx="7885509" cy="682472"/>
          </a:xfrm>
        </p:spPr>
        <p:txBody>
          <a:bodyPr/>
          <a:lstStyle>
            <a:lvl1pPr marL="0" indent="0">
              <a:buNone/>
              <a:defRPr sz="12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4DE12A73-2545-402A-8350-19D7491B4C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91EF61E-C07A-441A-B0BF-0C4D022773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5248C704-F732-4915-8C48-BB94AD37BA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C6DF3D-8EBF-4A2E-9AF1-92DE0C27BEB0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9171147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3534344"/>
          </a:xfrm>
        </p:spPr>
        <p:txBody>
          <a:bodyPr/>
          <a:lstStyle>
            <a:lvl1pPr>
              <a:defRPr sz="2400"/>
            </a:lvl1pPr>
          </a:lstStyle>
          <a:p>
            <a:r>
              <a:rPr lang="pt-BR"/>
              <a:t>Clique para editar estilo do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4489399"/>
            <a:ext cx="7885509" cy="1501826"/>
          </a:xfrm>
        </p:spPr>
        <p:txBody>
          <a:bodyPr anchor="ctr"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E739FFAA-2B06-4C0E-ACD3-3175A84A39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763DA694-C8D4-4FE9-AC6E-86213219E7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BF68D211-5F26-41EA-802F-E864ABAC9F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BEA833-EC03-4A13-9F3E-070AF3AC98FE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9888996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8">
            <a:extLst>
              <a:ext uri="{FF2B5EF4-FFF2-40B4-BE49-F238E27FC236}">
                <a16:creationId xmlns:a16="http://schemas.microsoft.com/office/drawing/2014/main" id="{B8C94F5D-C1DD-4E39-B316-ED0FBFD8F72E}"/>
              </a:ext>
            </a:extLst>
          </p:cNvPr>
          <p:cNvSpPr txBox="1"/>
          <p:nvPr/>
        </p:nvSpPr>
        <p:spPr>
          <a:xfrm>
            <a:off x="833438" y="787400"/>
            <a:ext cx="457200" cy="584200"/>
          </a:xfrm>
          <a:prstGeom prst="rect">
            <a:avLst/>
          </a:prstGeom>
        </p:spPr>
        <p:txBody>
          <a:bodyPr lIns="68580" tIns="34290" rIns="68580" bIns="34290" anchor="ctr"/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eaLnBrk="1" hangingPunct="1">
              <a:defRPr/>
            </a:pPr>
            <a:r>
              <a:rPr lang="en-US" sz="6000" dirty="0">
                <a:effectLst/>
                <a:latin typeface="Tahoma" charset="0"/>
              </a:rPr>
              <a:t>“</a:t>
            </a:r>
          </a:p>
        </p:txBody>
      </p:sp>
      <p:sp>
        <p:nvSpPr>
          <p:cNvPr id="6" name="TextBox 9">
            <a:extLst>
              <a:ext uri="{FF2B5EF4-FFF2-40B4-BE49-F238E27FC236}">
                <a16:creationId xmlns:a16="http://schemas.microsoft.com/office/drawing/2014/main" id="{38F458EC-CAAD-409F-91A3-5DF42F8B38FE}"/>
              </a:ext>
            </a:extLst>
          </p:cNvPr>
          <p:cNvSpPr txBox="1"/>
          <p:nvPr/>
        </p:nvSpPr>
        <p:spPr>
          <a:xfrm>
            <a:off x="7827963" y="2743200"/>
            <a:ext cx="457200" cy="584200"/>
          </a:xfrm>
          <a:prstGeom prst="rect">
            <a:avLst/>
          </a:prstGeom>
        </p:spPr>
        <p:txBody>
          <a:bodyPr lIns="68580" tIns="34290" rIns="68580" bIns="34290" anchor="ctr"/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algn="r" eaLnBrk="1" hangingPunct="1">
              <a:defRPr/>
            </a:pPr>
            <a:r>
              <a:rPr lang="en-US" sz="6000" dirty="0">
                <a:effectLst/>
                <a:latin typeface="Tahoma" charset="0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365125"/>
            <a:ext cx="6977064" cy="2992904"/>
          </a:xfrm>
        </p:spPr>
        <p:txBody>
          <a:bodyPr/>
          <a:lstStyle>
            <a:lvl1pPr>
              <a:defRPr sz="3300"/>
            </a:lvl1pPr>
          </a:lstStyle>
          <a:p>
            <a:r>
              <a:rPr lang="pt-BR"/>
              <a:t>Clique para editar estilo do título mestre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365557"/>
            <a:ext cx="6564224" cy="548968"/>
          </a:xfrm>
        </p:spPr>
        <p:txBody>
          <a:bodyPr anchor="t"/>
          <a:lstStyle>
            <a:lvl1pPr marL="0" indent="0">
              <a:buNone/>
              <a:defRPr sz="105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8650" y="4501729"/>
            <a:ext cx="7884318" cy="1489496"/>
          </a:xfrm>
        </p:spPr>
        <p:txBody>
          <a:bodyPr anchor="ctr"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7" name="Date Placeholder 4">
            <a:extLst>
              <a:ext uri="{FF2B5EF4-FFF2-40B4-BE49-F238E27FC236}">
                <a16:creationId xmlns:a16="http://schemas.microsoft.com/office/drawing/2014/main" id="{1F22223D-CEE5-4332-B598-DC632C635819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Footer Placeholder 5">
            <a:extLst>
              <a:ext uri="{FF2B5EF4-FFF2-40B4-BE49-F238E27FC236}">
                <a16:creationId xmlns:a16="http://schemas.microsoft.com/office/drawing/2014/main" id="{7100D2D0-3F7D-457C-9958-46FC7E8EA578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Slide Number Placeholder 6">
            <a:extLst>
              <a:ext uri="{FF2B5EF4-FFF2-40B4-BE49-F238E27FC236}">
                <a16:creationId xmlns:a16="http://schemas.microsoft.com/office/drawing/2014/main" id="{F02019A9-C905-4D08-8AFE-9F8AD42FF2CD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8A3AAF-2550-4596-8AC9-4FE2BD82E6BA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7695979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326968"/>
            <a:ext cx="7886700" cy="2511835"/>
          </a:xfrm>
        </p:spPr>
        <p:txBody>
          <a:bodyPr anchor="b"/>
          <a:lstStyle>
            <a:lvl1pPr>
              <a:defRPr sz="4050"/>
            </a:lvl1pPr>
          </a:lstStyle>
          <a:p>
            <a:r>
              <a:rPr lang="pt-BR"/>
              <a:t>Clique para editar estilo do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4850581"/>
            <a:ext cx="7885509" cy="1140644"/>
          </a:xfrm>
        </p:spPr>
        <p:txBody>
          <a:bodyPr anchor="t"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7A85D848-254C-4041-A313-1D44169C7D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1439009F-4CCB-4022-BC0E-36DB913A9A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8E88CF4C-61E1-40EC-BC43-6DAB990586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6715AB-1A60-4728-BDDD-5D54050E2031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4074488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n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/>
          <a:lstStyle/>
          <a:p>
            <a:r>
              <a:rPr lang="pt-BR"/>
              <a:t>Clique para editar estilo do título mestre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002961" y="1885950"/>
            <a:ext cx="2210150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017598" y="2571750"/>
            <a:ext cx="2195513" cy="3589338"/>
          </a:xfrm>
        </p:spPr>
        <p:txBody>
          <a:bodyPr anchor="t"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40996" y="1885950"/>
            <a:ext cx="2202181" cy="576262"/>
          </a:xfrm>
        </p:spPr>
        <p:txBody>
          <a:bodyPr anchor="b">
            <a:noAutofit/>
          </a:bodyPr>
          <a:lstStyle>
            <a:lvl1pPr>
              <a:buNone/>
              <a:defRPr lang="en-US" sz="18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433081" y="2571750"/>
            <a:ext cx="2210096" cy="3589338"/>
          </a:xfrm>
        </p:spPr>
        <p:txBody>
          <a:bodyPr anchor="t"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871777" y="1885950"/>
            <a:ext cx="2199085" cy="576262"/>
          </a:xfrm>
        </p:spPr>
        <p:txBody>
          <a:bodyPr anchor="b">
            <a:noAutofit/>
          </a:bodyPr>
          <a:lstStyle>
            <a:lvl1pPr>
              <a:buNone/>
              <a:defRPr lang="en-US" sz="18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871777" y="2571750"/>
            <a:ext cx="2199085" cy="3589338"/>
          </a:xfrm>
        </p:spPr>
        <p:txBody>
          <a:bodyPr anchor="t"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13" name="Date Placeholder 3">
            <a:extLst>
              <a:ext uri="{FF2B5EF4-FFF2-40B4-BE49-F238E27FC236}">
                <a16:creationId xmlns:a16="http://schemas.microsoft.com/office/drawing/2014/main" id="{D3A02077-7050-4280-B8D1-B01578F39A02}"/>
              </a:ext>
            </a:extLst>
          </p:cNvPr>
          <p:cNvSpPr>
            <a:spLocks noGrp="1"/>
          </p:cNvSpPr>
          <p:nvPr>
            <p:ph type="dt" sz="half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9B3F7206-8C52-4022-8C4F-2875A3554318}"/>
              </a:ext>
            </a:extLst>
          </p:cNvPr>
          <p:cNvSpPr>
            <a:spLocks noGrp="1"/>
          </p:cNvSpPr>
          <p:nvPr>
            <p:ph type="ftr" sz="quarter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B690733E-5EA0-4B1B-997A-7E9057BDF09E}"/>
              </a:ext>
            </a:extLst>
          </p:cNvPr>
          <p:cNvSpPr>
            <a:spLocks noGrp="1"/>
          </p:cNvSpPr>
          <p:nvPr>
            <p:ph type="sldNum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628D4A-4F85-48C7-B471-B950C2DD2DC1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04987052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nas de Imag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/>
          <a:lstStyle/>
          <a:p>
            <a:r>
              <a:rPr lang="pt-BR"/>
              <a:t>Clique para editar estilo do título mestre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99064" y="4297503"/>
            <a:ext cx="2205038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99064" y="2256354"/>
            <a:ext cx="220503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pPr lvl="0"/>
            <a:r>
              <a:rPr lang="pt-BR" noProof="0"/>
              <a:t>Arraste a imagem para o espaço reservado ou clique no ícone para adicionar</a:t>
            </a:r>
            <a:endParaRPr lang="en-US" noProof="0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99064" y="4873766"/>
            <a:ext cx="2205038" cy="659189"/>
          </a:xfrm>
        </p:spPr>
        <p:txBody>
          <a:bodyPr anchor="t"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26748" y="4297503"/>
            <a:ext cx="2197894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426747" y="2256354"/>
            <a:ext cx="2197894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pPr lvl="0"/>
            <a:r>
              <a:rPr lang="pt-BR" noProof="0"/>
              <a:t>Arraste a imagem para o espaço reservado ou clique no ícone para adicionar</a:t>
            </a:r>
            <a:endParaRPr lang="en-US" noProof="0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425733" y="4873765"/>
            <a:ext cx="2200805" cy="659189"/>
          </a:xfrm>
        </p:spPr>
        <p:txBody>
          <a:bodyPr anchor="t"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853242" y="4297503"/>
            <a:ext cx="2199085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853241" y="2256354"/>
            <a:ext cx="219908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pPr lvl="0"/>
            <a:r>
              <a:rPr lang="pt-BR" noProof="0"/>
              <a:t>Arraste a imagem para o espaço reservado ou clique no ícone para adicionar</a:t>
            </a:r>
            <a:endParaRPr lang="en-US" noProof="0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853148" y="4873763"/>
            <a:ext cx="2201998" cy="659189"/>
          </a:xfrm>
        </p:spPr>
        <p:txBody>
          <a:bodyPr anchor="t"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21E1663D-FF20-4F39-9284-FBBCF763C7BC}"/>
              </a:ext>
            </a:extLst>
          </p:cNvPr>
          <p:cNvSpPr>
            <a:spLocks noGrp="1"/>
          </p:cNvSpPr>
          <p:nvPr>
            <p:ph type="dt" sz="half" idx="2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F426BC77-F3CB-43B8-A1AC-994BC97459ED}"/>
              </a:ext>
            </a:extLst>
          </p:cNvPr>
          <p:cNvSpPr>
            <a:spLocks noGrp="1"/>
          </p:cNvSpPr>
          <p:nvPr>
            <p:ph type="ftr" sz="quarter" idx="2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3C230424-A356-4CDA-81F3-155D82C57F42}"/>
              </a:ext>
            </a:extLst>
          </p:cNvPr>
          <p:cNvSpPr>
            <a:spLocks noGrp="1"/>
          </p:cNvSpPr>
          <p:nvPr>
            <p:ph type="sldNum" sz="quarter" idx="2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67660F-8E19-4766-918D-A2EBA2B7C4EE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5097940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estilo do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5804BC-DFA3-4008-825E-D49110E387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9F390A-36E5-40D2-BED5-1113921E79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C4B7F9-79C3-4440-8905-E2B9545865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556507-0C84-4895-A883-AC06D97E1E6E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89516896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/>
              <a:t>Clique para editar estilo do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1BED1A-4B58-4C27-9B59-4D818B72CD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EB6BE7-C260-4F93-9DE6-D8BB4EC714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48A7FE-71D4-41F7-AC89-1BC48444F7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675AA9-2B72-46E5-8FBD-20F2EC909BF5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824281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estilo do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0E2532-6F77-44A9-B3A8-CBE591DB44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703D12-D477-456C-8957-493BB53CB6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43D58C-7CC5-45B1-84DB-17EEA04E54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AEA873-0DC7-4E1B-B201-AE3EEB2E8E94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5561762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640899" y="4464028"/>
            <a:ext cx="6858000" cy="1194650"/>
          </a:xfrm>
        </p:spPr>
        <p:txBody>
          <a:bodyPr wrap="none" anchor="t"/>
          <a:lstStyle>
            <a:lvl1pPr algn="l">
              <a:defRPr sz="7200" b="0" spc="-225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pt-BR"/>
              <a:t>Clique para editar estilo do título mestre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640899" y="3829878"/>
            <a:ext cx="6858000" cy="617822"/>
          </a:xfrm>
        </p:spPr>
        <p:txBody>
          <a:bodyPr anchor="b"/>
          <a:lstStyle>
            <a:lvl1pPr marL="0" indent="0" algn="l">
              <a:buNone/>
              <a:defRPr sz="24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F970FD-26B1-4184-9329-9F459E87F6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787EE5-1CE0-4585-860B-01C1C7681C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11C439-EF6A-4681-9E93-E4915F8E9C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A11907-7B52-459A-BA36-113E279AC3EA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8587788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estilo do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0000" y="1825625"/>
            <a:ext cx="3768912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39880" y="1825625"/>
            <a:ext cx="377547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0A343605-6EF6-4382-A089-866107C15E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12DABC79-D3F5-4685-8B26-438E44FFED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8D6DC5B7-E516-40F6-8952-6AAB084648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7FA535-42CB-4615-9B84-B07A7A47A157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6087365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/>
              <a:t>Clique para editar estilo do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000" y="1681163"/>
            <a:ext cx="3768912" cy="823912"/>
          </a:xfrm>
        </p:spPr>
        <p:txBody>
          <a:bodyPr anchor="b"/>
          <a:lstStyle>
            <a:lvl1pPr marL="0" indent="0">
              <a:buNone/>
              <a:defRPr sz="20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000" y="2505075"/>
            <a:ext cx="3768912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39880" y="1681163"/>
            <a:ext cx="3776661" cy="823912"/>
          </a:xfrm>
        </p:spPr>
        <p:txBody>
          <a:bodyPr anchor="b"/>
          <a:lstStyle>
            <a:lvl1pPr>
              <a:buNone/>
              <a:defRPr lang="en-US" sz="20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39880" y="2505075"/>
            <a:ext cx="3776661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D44005F7-8C1E-4347-8093-CE5DE2CFE7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B2A2113-ECCB-452C-B3B0-77C08B8758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D11AFD5B-C588-4716-BB2A-3674CCB391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F59BF6-01DC-4659-BB4F-4AAECB716613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5372286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estilo do título mestre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D99AB7B6-5934-4004-B432-8DA897C6E6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4F029CBF-C956-4A28-B007-DE1155D7CD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B78C12DA-15EA-4E1B-9A38-EF0CB9DB5F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7FCF4C-CAF8-47F3-9BEB-CC450AFCFEEC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1805930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1EF3ACB5-7DC0-4E5C-9719-0C5938B2B1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4FBE2C17-76BD-446A-8247-1480D250E5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F8F5C87E-5E3E-4A63-BD7D-0A1CCDE26C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F473D8-784B-4DF3-ACBC-009BB8C7EAE2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8310891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estilo do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000" y="2057400"/>
            <a:ext cx="2739019" cy="3811588"/>
          </a:xfrm>
        </p:spPr>
        <p:txBody>
          <a:bodyPr/>
          <a:lstStyle>
            <a:lvl1pPr marL="0" indent="0">
              <a:buNone/>
              <a:defRPr sz="14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3115E704-3EA2-459E-A483-6E209CB541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C8B344BC-9E9D-49C8-B323-2E9AC866C7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1DF17FBB-1E83-4521-9C32-6F123CB122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6E3263-4CE5-42C0-8B07-7E3897DB0883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6308148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estilo do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r>
              <a:rPr lang="pt-BR" noProof="0"/>
              <a:t>Arraste a imagem para o espaço reservado ou clique no ícone para adicionar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000" y="2057400"/>
            <a:ext cx="2739019" cy="3811588"/>
          </a:xfrm>
        </p:spPr>
        <p:txBody>
          <a:bodyPr/>
          <a:lstStyle>
            <a:lvl1pPr marL="0" indent="0">
              <a:buNone/>
              <a:defRPr sz="14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71C393F1-D971-4213-8FA3-ACDD603A0E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9B7A3E4B-C75C-4680-8E8B-AF130F1366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FFABFEAE-5878-4F86-8D27-B027B75991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B03C53-0B56-43C6-B7E2-5BCF3FC5E93F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2673207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9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8D14364-C654-47BD-AACF-78BD66F9C3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estilo do título mestre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28BAF12-E6AF-492D-B844-0085A39535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825625"/>
            <a:ext cx="7675562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926421-F2FE-4D28-825E-993686A6B28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9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  <a:latin typeface="Tahoma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E18337-774A-4CBF-9BC4-DA5340A5900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9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  <a:latin typeface="Tahoma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F5789B-6B4B-4D21-BEB5-EAB10197ED6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hangingPunct="1">
              <a:defRPr sz="9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  <a:latin typeface="Tahoma" charset="0"/>
              </a:defRPr>
            </a:lvl1pPr>
          </a:lstStyle>
          <a:p>
            <a:pPr>
              <a:defRPr/>
            </a:pPr>
            <a:fld id="{E3B87F08-F1D1-4FC6-A0F5-1587D0751390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80" r:id="rId1"/>
    <p:sldLayoutId id="2147483781" r:id="rId2"/>
    <p:sldLayoutId id="2147483782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  <p:sldLayoutId id="2147483789" r:id="rId10"/>
    <p:sldLayoutId id="2147483790" r:id="rId11"/>
    <p:sldLayoutId id="2147483796" r:id="rId12"/>
    <p:sldLayoutId id="2147483791" r:id="rId13"/>
    <p:sldLayoutId id="2147483792" r:id="rId14"/>
    <p:sldLayoutId id="2147483793" r:id="rId15"/>
    <p:sldLayoutId id="2147483794" r:id="rId16"/>
    <p:sldLayoutId id="2147483795" r:id="rId17"/>
  </p:sldLayoutIdLst>
  <p:txStyles>
    <p:titleStyle>
      <a:lvl1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  <a:lvl2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rbel" panose="020B0503020204020204" pitchFamily="34" charset="0"/>
        </a:defRPr>
      </a:lvl2pPr>
      <a:lvl3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rbel" panose="020B0503020204020204" pitchFamily="34" charset="0"/>
        </a:defRPr>
      </a:lvl3pPr>
      <a:lvl4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rbel" panose="020B0503020204020204" pitchFamily="34" charset="0"/>
        </a:defRPr>
      </a:lvl4pPr>
      <a:lvl5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rbel" panose="020B0503020204020204" pitchFamily="34" charset="0"/>
        </a:defRPr>
      </a:lvl5pPr>
      <a:lvl6pPr marL="4572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rbel" panose="020B0503020204020204" pitchFamily="34" charset="0"/>
        </a:defRPr>
      </a:lvl6pPr>
      <a:lvl7pPr marL="9144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rbel" panose="020B0503020204020204" pitchFamily="34" charset="0"/>
        </a:defRPr>
      </a:lvl7pPr>
      <a:lvl8pPr marL="13716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rbel" panose="020B0503020204020204" pitchFamily="34" charset="0"/>
        </a:defRPr>
      </a:lvl8pPr>
      <a:lvl9pPr marL="18288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rbel" panose="020B0503020204020204" pitchFamily="34" charset="0"/>
        </a:defRPr>
      </a:lvl9pPr>
    </p:titleStyle>
    <p:bodyStyle>
      <a:lvl1pPr marL="171450" indent="-171450" algn="l" defTabSz="685800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5143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8572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6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2001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15430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id="{BC9904BD-EBD9-4B48-B5B9-C80A01E94CA4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219200" y="1676400"/>
            <a:ext cx="6858000" cy="1195388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6000" dirty="0">
                <a:solidFill>
                  <a:srgbClr val="FFFF00"/>
                </a:solidFill>
              </a:rPr>
              <a:t>O ANCIÃO  DE IGREJA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57177D2C-D510-45EC-851A-FE39EEBE654E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3354388" y="3540125"/>
            <a:ext cx="5114925" cy="179387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pt-BR" b="1" dirty="0" err="1"/>
              <a:t>Nenhum</a:t>
            </a:r>
            <a:r>
              <a:rPr lang="en-US" altLang="pt-BR" b="1" dirty="0"/>
              <a:t> outro cargo </a:t>
            </a:r>
            <a:r>
              <a:rPr lang="en-US" altLang="pt-BR" b="1" dirty="0" err="1"/>
              <a:t>é</a:t>
            </a:r>
            <a:r>
              <a:rPr lang="en-US" altLang="pt-BR" b="1" dirty="0"/>
              <a:t> de </a:t>
            </a:r>
            <a:r>
              <a:rPr lang="en-US" altLang="pt-BR" b="1" dirty="0" err="1"/>
              <a:t>importância</a:t>
            </a:r>
            <a:r>
              <a:rPr lang="en-US" altLang="pt-BR" b="1" dirty="0"/>
              <a:t> </a:t>
            </a:r>
            <a:r>
              <a:rPr lang="en-US" altLang="pt-BR" b="1" dirty="0" err="1"/>
              <a:t>maior</a:t>
            </a:r>
            <a:r>
              <a:rPr lang="en-US" altLang="pt-BR" b="1" dirty="0"/>
              <a:t> </a:t>
            </a:r>
            <a:r>
              <a:rPr lang="en-US" altLang="pt-BR" b="1" dirty="0" err="1"/>
              <a:t>em</a:t>
            </a:r>
            <a:r>
              <a:rPr lang="en-US" altLang="pt-BR" b="1" dirty="0"/>
              <a:t> </a:t>
            </a:r>
            <a:r>
              <a:rPr lang="en-US" altLang="pt-BR" b="1" dirty="0" err="1"/>
              <a:t>nossas</a:t>
            </a:r>
            <a:r>
              <a:rPr lang="en-US" altLang="pt-BR" b="1" dirty="0"/>
              <a:t> </a:t>
            </a:r>
            <a:r>
              <a:rPr lang="en-US" altLang="pt-BR" b="1" dirty="0" err="1"/>
              <a:t>igrejas</a:t>
            </a:r>
            <a:r>
              <a:rPr lang="en-US" altLang="pt-BR" b="1" dirty="0"/>
              <a:t> do que o de </a:t>
            </a:r>
            <a:r>
              <a:rPr lang="en-US" altLang="pt-BR" sz="5200" b="1" dirty="0" err="1"/>
              <a:t>ancião</a:t>
            </a:r>
            <a:endParaRPr lang="pt-BR" altLang="pt-BR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C42EDE07-C89A-4FEB-8F23-860CE86CA59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533400"/>
            <a:ext cx="7239000" cy="1143000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en-US" altLang="pt-BR">
                <a:solidFill>
                  <a:schemeClr val="tx1"/>
                </a:solidFill>
              </a:rPr>
              <a:t> 4.</a:t>
            </a:r>
            <a:r>
              <a:rPr lang="en-US" altLang="pt-BR">
                <a:solidFill>
                  <a:srgbClr val="FFFF00"/>
                </a:solidFill>
              </a:rPr>
              <a:t> </a:t>
            </a:r>
            <a:r>
              <a:rPr lang="en-US" altLang="pt-BR" sz="3200">
                <a:solidFill>
                  <a:srgbClr val="FFFF00"/>
                </a:solidFill>
              </a:rPr>
              <a:t>Aptidão como Administrador</a:t>
            </a:r>
            <a:endParaRPr lang="pt-BR" altLang="pt-BR">
              <a:solidFill>
                <a:srgbClr val="FFFF00"/>
              </a:solidFill>
            </a:endParaRP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27EE34F1-E511-48A3-8630-612B8A0A378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90600" y="2286000"/>
            <a:ext cx="7239000" cy="3733800"/>
          </a:xfrm>
        </p:spPr>
        <p:txBody>
          <a:bodyPr/>
          <a:lstStyle/>
          <a:p>
            <a:pPr marL="514350" indent="-514350" eaLnBrk="1" fontAlgn="auto" hangingPunct="1">
              <a:spcAft>
                <a:spcPts val="0"/>
              </a:spcAft>
              <a:buFont typeface="+mj-lt"/>
              <a:buAutoNum type="romanUcPeriod"/>
              <a:defRPr/>
            </a:pPr>
            <a:r>
              <a:rPr lang="pt-BR" altLang="pt-BR" sz="2800" b="1" dirty="0"/>
              <a:t>Deve planejar.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romanUcPeriod"/>
              <a:defRPr/>
            </a:pPr>
            <a:r>
              <a:rPr lang="pt-BR" altLang="pt-BR" sz="2800" b="1" dirty="0"/>
              <a:t>Deve saber dirigir uma Comissão de Igreja.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romanUcPeriod"/>
              <a:defRPr/>
            </a:pPr>
            <a:r>
              <a:rPr lang="pt-BR" altLang="pt-BR" sz="2800" b="1" dirty="0"/>
              <a:t>Deve saber dirigir uma reunião administrativa de Igreja.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romanUcPeriod"/>
              <a:defRPr/>
            </a:pPr>
            <a:r>
              <a:rPr lang="pt-BR" altLang="pt-BR" sz="2800" b="1" dirty="0"/>
              <a:t>Deve conhecer as finanças da Igreja.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romanUcPeriod"/>
              <a:defRPr/>
            </a:pPr>
            <a:r>
              <a:rPr lang="en-US" altLang="pt-BR" sz="2800" b="1" dirty="0" err="1"/>
              <a:t>Deve</a:t>
            </a:r>
            <a:r>
              <a:rPr lang="en-US" altLang="pt-BR" sz="2800" b="1" dirty="0"/>
              <a:t> saber </a:t>
            </a:r>
            <a:r>
              <a:rPr lang="en-US" altLang="pt-BR" sz="2800" b="1" dirty="0" err="1"/>
              <a:t>delegar</a:t>
            </a:r>
            <a:r>
              <a:rPr lang="en-US" altLang="pt-BR" sz="2800" b="1" dirty="0"/>
              <a:t> </a:t>
            </a:r>
            <a:r>
              <a:rPr lang="en-US" altLang="pt-BR" sz="2800" b="1" dirty="0" err="1"/>
              <a:t>responsabilidades</a:t>
            </a:r>
            <a:r>
              <a:rPr lang="en-US" altLang="pt-BR" sz="2800" b="1" dirty="0"/>
              <a:t>.</a:t>
            </a:r>
            <a:endParaRPr lang="pt-BR" altLang="pt-BR" sz="2800" b="1" dirty="0"/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romanUcPeriod"/>
              <a:defRPr/>
            </a:pPr>
            <a:r>
              <a:rPr lang="pt-BR" altLang="pt-BR" sz="2800" b="1" dirty="0"/>
              <a:t>Dever saber orientar os departamentos.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8E39BDB3-6A09-4F7D-997C-1A76161F92A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955675" y="533400"/>
            <a:ext cx="7239000" cy="1143000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en-US" altLang="pt-BR" sz="4000">
                <a:solidFill>
                  <a:srgbClr val="FFFF00"/>
                </a:solidFill>
              </a:rPr>
              <a:t>5. </a:t>
            </a:r>
            <a:r>
              <a:rPr lang="en-US" altLang="pt-BR" sz="3200">
                <a:solidFill>
                  <a:srgbClr val="FFFF00"/>
                </a:solidFill>
              </a:rPr>
              <a:t>Aptidão como Coordenador de Cultos</a:t>
            </a:r>
            <a:endParaRPr lang="pt-BR" altLang="pt-BR" sz="4000">
              <a:solidFill>
                <a:srgbClr val="FFFF00"/>
              </a:solidFill>
            </a:endParaRPr>
          </a:p>
        </p:txBody>
      </p:sp>
      <p:sp>
        <p:nvSpPr>
          <p:cNvPr id="34819" name="Rectangle 3">
            <a:extLst>
              <a:ext uri="{FF2B5EF4-FFF2-40B4-BE49-F238E27FC236}">
                <a16:creationId xmlns:a16="http://schemas.microsoft.com/office/drawing/2014/main" id="{4FBA3B03-32C5-427D-897D-40C3AB5DBB0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143000" y="1981200"/>
            <a:ext cx="7702550" cy="4495800"/>
          </a:xfrm>
        </p:spPr>
        <p:txBody>
          <a:bodyPr>
            <a:normAutofit lnSpcReduction="10000"/>
          </a:bodyPr>
          <a:lstStyle/>
          <a:p>
            <a:pPr marL="571500" indent="-571500" eaLnBrk="1" fontAlgn="auto" hangingPunct="1">
              <a:lnSpc>
                <a:spcPct val="80000"/>
              </a:lnSpc>
              <a:spcAft>
                <a:spcPts val="0"/>
              </a:spcAft>
              <a:buFont typeface="+mj-lt"/>
              <a:buAutoNum type="romanUcPeriod"/>
              <a:defRPr/>
            </a:pPr>
            <a:r>
              <a:rPr lang="en-US" sz="2800" b="1" dirty="0" err="1"/>
              <a:t>Deve</a:t>
            </a:r>
            <a:r>
              <a:rPr lang="en-US" sz="2800" b="1" dirty="0"/>
              <a:t> </a:t>
            </a:r>
            <a:r>
              <a:rPr lang="en-US" sz="2800" b="1" dirty="0" err="1"/>
              <a:t>dirigir</a:t>
            </a:r>
            <a:r>
              <a:rPr lang="en-US" sz="2800" b="1" dirty="0"/>
              <a:t> </a:t>
            </a:r>
            <a:r>
              <a:rPr lang="en-US" sz="2800" b="1" dirty="0" err="1"/>
              <a:t>os</a:t>
            </a:r>
            <a:r>
              <a:rPr lang="en-US" sz="2800" b="1" dirty="0"/>
              <a:t> </a:t>
            </a:r>
            <a:r>
              <a:rPr lang="en-US" sz="2800" b="1" dirty="0" err="1"/>
              <a:t>cultos</a:t>
            </a:r>
            <a:r>
              <a:rPr lang="en-US" sz="2800" b="1" dirty="0"/>
              <a:t> da </a:t>
            </a:r>
            <a:r>
              <a:rPr lang="en-US" sz="2800" b="1" dirty="0" err="1"/>
              <a:t>Igreja</a:t>
            </a:r>
            <a:r>
              <a:rPr lang="en-US" sz="2800" b="1" dirty="0"/>
              <a:t>.</a:t>
            </a:r>
          </a:p>
          <a:p>
            <a:pPr marL="571500" indent="-571500" eaLnBrk="1" fontAlgn="auto" hangingPunct="1">
              <a:lnSpc>
                <a:spcPct val="80000"/>
              </a:lnSpc>
              <a:spcAft>
                <a:spcPts val="0"/>
              </a:spcAft>
              <a:buFont typeface="+mj-lt"/>
              <a:buAutoNum type="romanUcPeriod"/>
              <a:defRPr/>
            </a:pPr>
            <a:r>
              <a:rPr lang="en-US" sz="2800" b="1" dirty="0" err="1"/>
              <a:t>Deve</a:t>
            </a:r>
            <a:r>
              <a:rPr lang="en-US" sz="2800" b="1" dirty="0"/>
              <a:t> saber </a:t>
            </a:r>
            <a:r>
              <a:rPr lang="en-US" sz="2800" b="1" dirty="0" err="1"/>
              <a:t>dirigir</a:t>
            </a:r>
            <a:r>
              <a:rPr lang="en-US" sz="2800" b="1" dirty="0"/>
              <a:t> a Santa </a:t>
            </a:r>
            <a:r>
              <a:rPr lang="en-US" sz="2800" b="1" dirty="0" err="1"/>
              <a:t>Ceia</a:t>
            </a:r>
            <a:r>
              <a:rPr lang="en-US" sz="2800" b="1" dirty="0"/>
              <a:t> e outros </a:t>
            </a:r>
            <a:r>
              <a:rPr lang="en-US" sz="2800" b="1" dirty="0" err="1"/>
              <a:t>ritos</a:t>
            </a:r>
            <a:endParaRPr lang="en-US" sz="2800" b="1" dirty="0"/>
          </a:p>
          <a:p>
            <a:pPr marL="571500" indent="-571500" eaLnBrk="1" fontAlgn="auto" hangingPunct="1">
              <a:lnSpc>
                <a:spcPct val="80000"/>
              </a:lnSpc>
              <a:spcAft>
                <a:spcPts val="0"/>
              </a:spcAft>
              <a:buFont typeface="+mj-lt"/>
              <a:buAutoNum type="romanUcPeriod"/>
              <a:defRPr/>
            </a:pPr>
            <a:endParaRPr lang="en-US" sz="2800" b="1" dirty="0"/>
          </a:p>
          <a:p>
            <a:pPr marL="571500" indent="-571500" eaLnBrk="1" fontAlgn="auto" hangingPunct="1">
              <a:lnSpc>
                <a:spcPct val="80000"/>
              </a:lnSpc>
              <a:spcAft>
                <a:spcPts val="0"/>
              </a:spcAft>
              <a:buFont typeface="+mj-lt"/>
              <a:buAutoNum type="romanUcPeriod"/>
              <a:defRPr/>
            </a:pPr>
            <a:r>
              <a:rPr lang="en-US" sz="2800" b="1" dirty="0">
                <a:solidFill>
                  <a:srgbClr val="FFFF00"/>
                </a:solidFill>
              </a:rPr>
              <a:t>	</a:t>
            </a:r>
            <a:r>
              <a:rPr lang="en-US" sz="2800" b="1" dirty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É um </a:t>
            </a:r>
            <a:r>
              <a:rPr lang="en-US" sz="2800" b="1" dirty="0" err="1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Promotor</a:t>
            </a:r>
            <a:r>
              <a:rPr lang="en-US" sz="2800" b="1" dirty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:</a:t>
            </a:r>
          </a:p>
          <a:p>
            <a:pPr marL="571500" indent="-571500" eaLnBrk="1" fontAlgn="auto" hangingPunct="1">
              <a:lnSpc>
                <a:spcPct val="80000"/>
              </a:lnSpc>
              <a:spcAft>
                <a:spcPts val="0"/>
              </a:spcAft>
              <a:buFont typeface="+mj-lt"/>
              <a:buAutoNum type="romanUcPeriod"/>
              <a:defRPr/>
            </a:pPr>
            <a:endParaRPr lang="en-US" sz="2800" b="1" dirty="0">
              <a:solidFill>
                <a:srgbClr val="FFFF00"/>
              </a:solidFill>
            </a:endParaRPr>
          </a:p>
          <a:p>
            <a:pPr marL="571500" indent="-571500" eaLnBrk="1" fontAlgn="auto" hangingPunct="1">
              <a:lnSpc>
                <a:spcPct val="80000"/>
              </a:lnSpc>
              <a:spcAft>
                <a:spcPts val="0"/>
              </a:spcAft>
              <a:buFont typeface="+mj-lt"/>
              <a:buAutoNum type="romanUcPeriod"/>
              <a:defRPr/>
            </a:pPr>
            <a:r>
              <a:rPr lang="en-US" sz="2800" b="1" dirty="0" err="1"/>
              <a:t>Incentivar</a:t>
            </a:r>
            <a:r>
              <a:rPr lang="en-US" sz="2800" b="1" dirty="0"/>
              <a:t> a </a:t>
            </a:r>
            <a:r>
              <a:rPr lang="en-US" sz="2800" b="1" dirty="0" err="1"/>
              <a:t>fidelidade</a:t>
            </a:r>
            <a:r>
              <a:rPr lang="en-US" sz="2800" b="1" dirty="0"/>
              <a:t> </a:t>
            </a:r>
            <a:r>
              <a:rPr lang="en-US" sz="2800" b="1" dirty="0" err="1"/>
              <a:t>nos</a:t>
            </a:r>
            <a:r>
              <a:rPr lang="en-US" sz="2800" b="1" dirty="0"/>
              <a:t> </a:t>
            </a:r>
            <a:r>
              <a:rPr lang="en-US" sz="2800" b="1" dirty="0" err="1"/>
              <a:t>Dízimos</a:t>
            </a:r>
            <a:r>
              <a:rPr lang="en-US" sz="2800" b="1" dirty="0"/>
              <a:t>.</a:t>
            </a:r>
          </a:p>
          <a:p>
            <a:pPr marL="571500" indent="-571500" eaLnBrk="1" fontAlgn="auto" hangingPunct="1">
              <a:lnSpc>
                <a:spcPct val="80000"/>
              </a:lnSpc>
              <a:spcAft>
                <a:spcPts val="0"/>
              </a:spcAft>
              <a:buFont typeface="+mj-lt"/>
              <a:buAutoNum type="romanUcPeriod"/>
              <a:defRPr/>
            </a:pPr>
            <a:r>
              <a:rPr lang="en-US" sz="2800" b="1" dirty="0" err="1"/>
              <a:t>Promover</a:t>
            </a:r>
            <a:r>
              <a:rPr lang="en-US" sz="2800" b="1" dirty="0"/>
              <a:t> a </a:t>
            </a:r>
            <a:r>
              <a:rPr lang="en-US" sz="2800" b="1" dirty="0" err="1"/>
              <a:t>obra</a:t>
            </a:r>
            <a:r>
              <a:rPr lang="en-US" sz="2800" b="1" dirty="0"/>
              <a:t> </a:t>
            </a:r>
            <a:r>
              <a:rPr lang="en-US" sz="2800" b="1" dirty="0" err="1"/>
              <a:t>Missionária</a:t>
            </a:r>
            <a:r>
              <a:rPr lang="en-US" sz="2800" b="1" dirty="0"/>
              <a:t> Mundial.</a:t>
            </a:r>
          </a:p>
          <a:p>
            <a:pPr marL="571500" indent="-571500" eaLnBrk="1" fontAlgn="auto" hangingPunct="1">
              <a:lnSpc>
                <a:spcPct val="80000"/>
              </a:lnSpc>
              <a:spcAft>
                <a:spcPts val="0"/>
              </a:spcAft>
              <a:buFont typeface="+mj-lt"/>
              <a:buAutoNum type="romanUcPeriod"/>
              <a:defRPr/>
            </a:pPr>
            <a:r>
              <a:rPr lang="en-US" sz="2800" b="1" dirty="0" err="1"/>
              <a:t>Promover</a:t>
            </a:r>
            <a:r>
              <a:rPr lang="en-US" sz="2800" b="1" dirty="0"/>
              <a:t> as </a:t>
            </a:r>
            <a:r>
              <a:rPr lang="en-US" sz="2800" b="1" dirty="0" err="1"/>
              <a:t>atividades</a:t>
            </a:r>
            <a:r>
              <a:rPr lang="en-US" sz="2800" b="1" dirty="0"/>
              <a:t> </a:t>
            </a:r>
            <a:r>
              <a:rPr lang="en-US" sz="2800" b="1" dirty="0" err="1"/>
              <a:t>que</a:t>
            </a:r>
            <a:r>
              <a:rPr lang="en-US" sz="2800" b="1" dirty="0"/>
              <a:t> a </a:t>
            </a:r>
            <a:r>
              <a:rPr lang="en-US" sz="2800" b="1" dirty="0" err="1"/>
              <a:t>Associação</a:t>
            </a:r>
            <a:r>
              <a:rPr lang="en-US" sz="2800" b="1" dirty="0"/>
              <a:t> </a:t>
            </a:r>
            <a:r>
              <a:rPr lang="en-US" sz="2800" b="1" dirty="0" err="1"/>
              <a:t>apresentar</a:t>
            </a:r>
            <a:r>
              <a:rPr lang="en-US" sz="2800" b="1" dirty="0"/>
              <a:t> – </a:t>
            </a:r>
            <a:r>
              <a:rPr lang="en-US" sz="2800" b="1" dirty="0" err="1"/>
              <a:t>Programa</a:t>
            </a:r>
            <a:r>
              <a:rPr lang="en-US" sz="2800" b="1" dirty="0"/>
              <a:t> do Campo.</a:t>
            </a:r>
          </a:p>
          <a:p>
            <a:pPr marL="571500" indent="-571500" eaLnBrk="1" fontAlgn="auto" hangingPunct="1">
              <a:lnSpc>
                <a:spcPct val="80000"/>
              </a:lnSpc>
              <a:spcAft>
                <a:spcPts val="0"/>
              </a:spcAft>
              <a:buFont typeface="+mj-lt"/>
              <a:buAutoNum type="romanUcPeriod"/>
              <a:defRPr/>
            </a:pPr>
            <a:r>
              <a:rPr lang="en-US" sz="2800" b="1" dirty="0" err="1"/>
              <a:t>Promover</a:t>
            </a:r>
            <a:r>
              <a:rPr lang="en-US" sz="2800" b="1" dirty="0"/>
              <a:t> as </a:t>
            </a:r>
            <a:r>
              <a:rPr lang="en-US" sz="2800" b="1" dirty="0" err="1"/>
              <a:t>atividades</a:t>
            </a:r>
            <a:r>
              <a:rPr lang="en-US" sz="2800" b="1" dirty="0"/>
              <a:t> dos outros </a:t>
            </a:r>
            <a:r>
              <a:rPr lang="en-US" sz="2800" b="1" dirty="0" err="1"/>
              <a:t>departamentos</a:t>
            </a:r>
            <a:r>
              <a:rPr lang="en-US" sz="2800" b="1" dirty="0"/>
              <a:t>.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Font typeface="Wingdings 2"/>
              <a:buChar char=""/>
              <a:defRPr/>
            </a:pPr>
            <a:endParaRPr lang="pt-BR" sz="28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1A0EA74E-CA05-4AC9-9DDC-11038FC6FF0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533400"/>
            <a:ext cx="7239000" cy="1143000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pt-BR" altLang="pt-BR" sz="4800">
                <a:solidFill>
                  <a:schemeClr val="tx1"/>
                </a:solidFill>
              </a:rPr>
              <a:t>6.</a:t>
            </a:r>
            <a:r>
              <a:rPr lang="pt-BR" altLang="pt-BR" sz="4800">
                <a:solidFill>
                  <a:srgbClr val="FFFF00"/>
                </a:solidFill>
              </a:rPr>
              <a:t> </a:t>
            </a:r>
            <a:r>
              <a:rPr lang="pt-BR" altLang="pt-BR" sz="3600">
                <a:solidFill>
                  <a:srgbClr val="FFFF00"/>
                </a:solidFill>
              </a:rPr>
              <a:t>Aptidão como Sub-Pastor</a:t>
            </a:r>
            <a:endParaRPr lang="pt-BR" altLang="pt-BR" sz="2000">
              <a:solidFill>
                <a:srgbClr val="FFFF00"/>
              </a:solidFill>
            </a:endParaRPr>
          </a:p>
        </p:txBody>
      </p:sp>
      <p:sp>
        <p:nvSpPr>
          <p:cNvPr id="35843" name="Rectangle 3">
            <a:extLst>
              <a:ext uri="{FF2B5EF4-FFF2-40B4-BE49-F238E27FC236}">
                <a16:creationId xmlns:a16="http://schemas.microsoft.com/office/drawing/2014/main" id="{91583036-7248-4ED9-8BC7-C48E1E477FF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066800" y="1752600"/>
            <a:ext cx="7239000" cy="4541837"/>
          </a:xfrm>
        </p:spPr>
        <p:txBody>
          <a:bodyPr>
            <a:noAutofit/>
          </a:bodyPr>
          <a:lstStyle/>
          <a:p>
            <a:pPr marL="571500" indent="-571500" eaLnBrk="1" fontAlgn="auto" hangingPunct="1">
              <a:spcAft>
                <a:spcPts val="0"/>
              </a:spcAft>
              <a:buFont typeface="+mj-lt"/>
              <a:buAutoNum type="romanUcPeriod"/>
              <a:defRPr/>
            </a:pPr>
            <a:r>
              <a:rPr lang="pt-BR" sz="2800" b="1" dirty="0"/>
              <a:t>   “Conheço as minhas ovelhas” </a:t>
            </a:r>
            <a:r>
              <a:rPr lang="pt-BR" sz="1800" b="1" dirty="0">
                <a:solidFill>
                  <a:schemeClr val="accent3">
                    <a:lumMod val="75000"/>
                  </a:schemeClr>
                </a:solidFill>
              </a:rPr>
              <a:t>João</a:t>
            </a:r>
            <a:r>
              <a:rPr lang="pt-BR" sz="2800" b="1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pt-BR" sz="1600" b="1" dirty="0">
                <a:solidFill>
                  <a:schemeClr val="accent3">
                    <a:lumMod val="75000"/>
                  </a:schemeClr>
                </a:solidFill>
              </a:rPr>
              <a:t>10:14</a:t>
            </a:r>
            <a:endParaRPr lang="pt-BR" sz="2800" b="1" dirty="0">
              <a:solidFill>
                <a:schemeClr val="accent3">
                  <a:lumMod val="75000"/>
                </a:schemeClr>
              </a:solidFill>
            </a:endParaRPr>
          </a:p>
          <a:p>
            <a:pPr marL="571500" indent="-571500" eaLnBrk="1" fontAlgn="auto" hangingPunct="1">
              <a:spcAft>
                <a:spcPts val="0"/>
              </a:spcAft>
              <a:buFont typeface="+mj-lt"/>
              <a:buAutoNum type="romanUcPeriod"/>
              <a:defRPr/>
            </a:pPr>
            <a:r>
              <a:rPr lang="pt-BR" sz="2800" b="1" dirty="0"/>
              <a:t>	    Fazer visitas na casa dos seus membros.</a:t>
            </a:r>
          </a:p>
          <a:p>
            <a:pPr marL="571500" indent="-571500" eaLnBrk="1" fontAlgn="auto" hangingPunct="1">
              <a:spcAft>
                <a:spcPts val="0"/>
              </a:spcAft>
              <a:buFont typeface="+mj-lt"/>
              <a:buAutoNum type="romanUcPeriod"/>
              <a:defRPr/>
            </a:pPr>
            <a:r>
              <a:rPr lang="pt-BR" sz="2800" b="1" dirty="0"/>
              <a:t>    “...assim buscarei as minhas ovelhas,</a:t>
            </a:r>
          </a:p>
          <a:p>
            <a:pPr marL="571500" indent="-571500" eaLnBrk="1" fontAlgn="auto" hangingPunct="1">
              <a:spcAft>
                <a:spcPts val="0"/>
              </a:spcAft>
              <a:buFont typeface="+mj-lt"/>
              <a:buAutoNum type="romanUcPeriod"/>
              <a:defRPr/>
            </a:pPr>
            <a:r>
              <a:rPr lang="pt-BR" sz="2800" b="1" dirty="0"/>
              <a:t>    Livrá-las-ei do dia da escuridão,</a:t>
            </a:r>
          </a:p>
          <a:p>
            <a:pPr marL="571500" indent="-571500" eaLnBrk="1" fontAlgn="auto" hangingPunct="1">
              <a:spcAft>
                <a:spcPts val="0"/>
              </a:spcAft>
              <a:buFont typeface="+mj-lt"/>
              <a:buAutoNum type="romanUcPeriod"/>
              <a:defRPr/>
            </a:pPr>
            <a:r>
              <a:rPr lang="pt-BR" sz="2800" b="1" dirty="0"/>
              <a:t>    Em bons pastos as apascentarei,</a:t>
            </a:r>
          </a:p>
          <a:p>
            <a:pPr marL="571500" indent="-571500" eaLnBrk="1" fontAlgn="auto" hangingPunct="1">
              <a:spcAft>
                <a:spcPts val="0"/>
              </a:spcAft>
              <a:buFont typeface="+mj-lt"/>
              <a:buAutoNum type="romanUcPeriod"/>
              <a:defRPr/>
            </a:pPr>
            <a:r>
              <a:rPr lang="pt-BR" sz="2800" b="1" dirty="0"/>
              <a:t>    A perdida buscarei,</a:t>
            </a:r>
          </a:p>
          <a:p>
            <a:pPr marL="571500" indent="-571500" eaLnBrk="1" fontAlgn="auto" hangingPunct="1">
              <a:spcAft>
                <a:spcPts val="0"/>
              </a:spcAft>
              <a:buFont typeface="+mj-lt"/>
              <a:buAutoNum type="romanUcPeriod"/>
              <a:defRPr/>
            </a:pPr>
            <a:r>
              <a:rPr lang="pt-BR" sz="2800" b="1" dirty="0"/>
              <a:t>    A enferma fortalecerei,</a:t>
            </a:r>
          </a:p>
          <a:p>
            <a:pPr marL="571500" indent="-571500" eaLnBrk="1" fontAlgn="auto" hangingPunct="1">
              <a:spcAft>
                <a:spcPts val="0"/>
              </a:spcAft>
              <a:buFont typeface="+mj-lt"/>
              <a:buAutoNum type="romanUcPeriod"/>
              <a:defRPr/>
            </a:pPr>
            <a:r>
              <a:rPr lang="pt-BR" sz="2800" b="1" dirty="0"/>
              <a:t>    A desgarrada tornarei a trazer.” </a:t>
            </a:r>
            <a:r>
              <a:rPr lang="pt-BR" sz="2000" b="1" dirty="0">
                <a:solidFill>
                  <a:schemeClr val="accent3">
                    <a:lumMod val="75000"/>
                  </a:schemeClr>
                </a:solidFill>
              </a:rPr>
              <a:t>Ezequiel 	34: 12-16</a:t>
            </a:r>
            <a:r>
              <a:rPr lang="pt-BR" sz="2800" b="1" dirty="0">
                <a:solidFill>
                  <a:schemeClr val="accent3">
                    <a:lumMod val="75000"/>
                  </a:schemeClr>
                </a:solidFill>
              </a:rPr>
              <a:t>	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A494A321-60F4-4CD2-B2D0-DC5DBA06F57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30238" y="533400"/>
            <a:ext cx="7886700" cy="1325563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en-US" altLang="pt-BR">
                <a:solidFill>
                  <a:srgbClr val="FFFF00"/>
                </a:solidFill>
                <a:latin typeface="Century Gothic" panose="020B0502020202020204" pitchFamily="34" charset="0"/>
              </a:rPr>
              <a:t>DEUS  BUSCOU  LÍDERES PARA  SUA  IGREJA</a:t>
            </a:r>
          </a:p>
        </p:txBody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08697AED-49A6-4DC9-BC7A-2E9A1189433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40000" y="2209799"/>
            <a:ext cx="7675350" cy="3429001"/>
          </a:xfrm>
        </p:spPr>
        <p:txBody>
          <a:bodyPr/>
          <a:lstStyle/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en-US" b="1" dirty="0"/>
          </a:p>
          <a:p>
            <a:pPr marL="274320" indent="-274320" algn="ctr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pt-BR" b="1" dirty="0"/>
              <a:t>“O Senhor buscou para Si um homem que</a:t>
            </a:r>
          </a:p>
          <a:p>
            <a:pPr marL="274320" indent="-274320" algn="ctr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pt-BR" b="1" dirty="0"/>
              <a:t>Lhe agrada”.</a:t>
            </a:r>
            <a:r>
              <a:rPr lang="pt-BR" dirty="0"/>
              <a:t>    </a:t>
            </a:r>
            <a:r>
              <a:rPr lang="pt-BR" sz="2000" b="1" dirty="0">
                <a:solidFill>
                  <a:schemeClr val="accent3">
                    <a:lumMod val="75000"/>
                  </a:schemeClr>
                </a:solidFill>
              </a:rPr>
              <a:t>1 Samuel 13:14</a:t>
            </a:r>
            <a:r>
              <a:rPr lang="pt-BR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endParaRPr lang="en-US" dirty="0">
              <a:solidFill>
                <a:schemeClr val="accent3">
                  <a:lumMod val="75000"/>
                </a:schemeClr>
              </a:solidFill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pt-BR" dirty="0">
              <a:solidFill>
                <a:srgbClr val="FFFF00"/>
              </a:solidFill>
            </a:endParaRPr>
          </a:p>
          <a:p>
            <a:pPr marL="274320" indent="-274320" algn="ctr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pt-BR" b="1" dirty="0"/>
              <a:t>  “Busquei entre eles um homem que …. </a:t>
            </a:r>
            <a:r>
              <a:rPr lang="pt-BR" b="1" u="sng" dirty="0"/>
              <a:t>Se colocasse na brecha perante Mim</a:t>
            </a:r>
            <a:r>
              <a:rPr lang="pt-BR" b="1" dirty="0"/>
              <a:t>, a favor desta terra...”.</a:t>
            </a:r>
            <a:r>
              <a:rPr lang="pt-BR" dirty="0"/>
              <a:t>   </a:t>
            </a:r>
            <a:r>
              <a:rPr lang="pt-BR" sz="2000" b="1" dirty="0">
                <a:solidFill>
                  <a:schemeClr val="accent3">
                    <a:lumMod val="75000"/>
                  </a:schemeClr>
                </a:solidFill>
              </a:rPr>
              <a:t>Ezequiel 22:30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6EAE446B-F640-43EC-843E-CF764A35721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304800"/>
            <a:ext cx="7772400" cy="1143000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en-US" altLang="pt-BR" sz="4800">
                <a:solidFill>
                  <a:schemeClr val="tx1"/>
                </a:solidFill>
              </a:rPr>
              <a:t>1.</a:t>
            </a:r>
            <a:r>
              <a:rPr lang="en-US" altLang="pt-BR" sz="4800">
                <a:solidFill>
                  <a:srgbClr val="00FFFF"/>
                </a:solidFill>
              </a:rPr>
              <a:t> </a:t>
            </a:r>
            <a:r>
              <a:rPr lang="en-US" altLang="pt-BR" sz="3600">
                <a:solidFill>
                  <a:srgbClr val="FFFF00"/>
                </a:solidFill>
              </a:rPr>
              <a:t>APTIDÃO MORAL </a:t>
            </a:r>
          </a:p>
        </p:txBody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AAA2DEE3-C3BB-4BE0-A8DD-A68FFF7A0D61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7620000" cy="4724400"/>
          </a:xfrm>
        </p:spPr>
        <p:txBody>
          <a:bodyPr>
            <a:normAutofit fontScale="77500" lnSpcReduction="20000"/>
          </a:bodyPr>
          <a:lstStyle/>
          <a:p>
            <a:pPr marL="274320" indent="-274320" algn="ctr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pt-BR" sz="2800" b="1" dirty="0"/>
              <a:t>“</a:t>
            </a:r>
            <a:r>
              <a:rPr lang="pt-BR" sz="3400" b="1" dirty="0"/>
              <a:t>Procura dentre o povo </a:t>
            </a:r>
            <a:r>
              <a:rPr lang="pt-BR" sz="3400" b="1" u="sng" dirty="0"/>
              <a:t>homens capazes</a:t>
            </a:r>
            <a:r>
              <a:rPr lang="pt-BR" sz="3400" b="1" dirty="0"/>
              <a:t>, </a:t>
            </a:r>
          </a:p>
          <a:p>
            <a:pPr marL="274320" indent="-274320" algn="ctr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pt-BR" sz="3400" b="1" u="sng" dirty="0"/>
              <a:t>tementes a Deus</a:t>
            </a:r>
            <a:r>
              <a:rPr lang="pt-BR" sz="3400" b="1" dirty="0"/>
              <a:t>, homens </a:t>
            </a:r>
            <a:r>
              <a:rPr lang="pt-BR" sz="3400" b="1" u="sng" dirty="0"/>
              <a:t>de verdade</a:t>
            </a:r>
            <a:r>
              <a:rPr lang="pt-BR" sz="3400" b="1" dirty="0"/>
              <a:t>, que</a:t>
            </a:r>
          </a:p>
          <a:p>
            <a:pPr marL="274320" indent="-274320" algn="ctr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pt-BR" sz="3400" b="1" dirty="0"/>
              <a:t>aborreçam a avareza…”.</a:t>
            </a:r>
            <a:r>
              <a:rPr lang="pt-BR" sz="3400" dirty="0"/>
              <a:t> </a:t>
            </a:r>
            <a:r>
              <a:rPr lang="pt-BR" b="1" dirty="0">
                <a:solidFill>
                  <a:schemeClr val="accent3">
                    <a:lumMod val="75000"/>
                  </a:schemeClr>
                </a:solidFill>
              </a:rPr>
              <a:t>Êxodo 18:21</a:t>
            </a:r>
            <a:endParaRPr lang="en-US" b="1" dirty="0">
              <a:solidFill>
                <a:schemeClr val="accent3">
                  <a:lumMod val="75000"/>
                </a:schemeClr>
              </a:solidFill>
            </a:endParaRPr>
          </a:p>
          <a:p>
            <a:pPr marL="274320" indent="-274320" algn="ctr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pt-BR" dirty="0">
              <a:solidFill>
                <a:srgbClr val="FFFF00"/>
              </a:solidFill>
            </a:endParaRPr>
          </a:p>
          <a:p>
            <a:pPr marL="274320" indent="-274320" algn="ctr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pt-BR" sz="3400" b="1" dirty="0"/>
              <a:t>“Irmãos, escolhei dentre vós sete homens</a:t>
            </a:r>
          </a:p>
          <a:p>
            <a:pPr marL="274320" indent="-274320" algn="ctr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pt-BR" sz="3400" b="1" u="sng" dirty="0"/>
              <a:t>de boa reputação</a:t>
            </a:r>
            <a:r>
              <a:rPr lang="pt-BR" sz="3400" b="1" dirty="0"/>
              <a:t>,</a:t>
            </a:r>
            <a:r>
              <a:rPr lang="en-US" sz="3400" b="1" dirty="0"/>
              <a:t> </a:t>
            </a:r>
            <a:r>
              <a:rPr lang="pt-BR" sz="3400" b="1" u="sng" dirty="0"/>
              <a:t>cheios do Espírito</a:t>
            </a:r>
            <a:r>
              <a:rPr lang="pt-BR" sz="3400" b="1" dirty="0"/>
              <a:t> e </a:t>
            </a:r>
            <a:r>
              <a:rPr lang="pt-BR" sz="3400" b="1" u="sng" dirty="0"/>
              <a:t>de</a:t>
            </a:r>
          </a:p>
          <a:p>
            <a:pPr marL="274320" indent="-274320" algn="ctr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pt-BR" sz="3400" b="1" u="sng" dirty="0"/>
              <a:t>sabedoria</a:t>
            </a:r>
            <a:r>
              <a:rPr lang="en-US" sz="3400" b="1" dirty="0"/>
              <a:t>”. </a:t>
            </a:r>
            <a:r>
              <a:rPr lang="pt-BR" b="1" dirty="0">
                <a:solidFill>
                  <a:schemeClr val="accent3">
                    <a:lumMod val="75000"/>
                  </a:schemeClr>
                </a:solidFill>
              </a:rPr>
              <a:t>Atos 6:3</a:t>
            </a:r>
            <a:endParaRPr lang="en-US" b="1" dirty="0">
              <a:solidFill>
                <a:schemeClr val="accent3">
                  <a:lumMod val="75000"/>
                </a:schemeClr>
              </a:solidFill>
            </a:endParaRPr>
          </a:p>
          <a:p>
            <a:pPr marL="274320" indent="-274320" algn="ctr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pt-BR" b="1" dirty="0">
              <a:solidFill>
                <a:srgbClr val="FFFF00"/>
              </a:solidFill>
            </a:endParaRPr>
          </a:p>
          <a:p>
            <a:pPr marL="274320" indent="-274320" algn="ctr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pt-BR" sz="3400" b="1" dirty="0"/>
              <a:t>“O que de minha parte ouviste, através de</a:t>
            </a:r>
          </a:p>
          <a:p>
            <a:pPr marL="274320" indent="-274320" algn="ctr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pt-BR" sz="3400" b="1" dirty="0"/>
              <a:t>muitas testemunhas, isso mesmo transmite</a:t>
            </a:r>
          </a:p>
          <a:p>
            <a:pPr marL="274320" indent="-274320" algn="ctr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pt-BR" sz="3400" b="1" dirty="0"/>
              <a:t>a </a:t>
            </a:r>
            <a:r>
              <a:rPr lang="pt-BR" sz="3400" b="1" u="sng" dirty="0"/>
              <a:t>homens fiéis </a:t>
            </a:r>
            <a:r>
              <a:rPr lang="pt-BR" sz="3400" b="1" dirty="0"/>
              <a:t>e também </a:t>
            </a:r>
            <a:r>
              <a:rPr lang="pt-BR" sz="3400" b="1" u="sng" dirty="0"/>
              <a:t>idôneos para </a:t>
            </a:r>
          </a:p>
          <a:p>
            <a:pPr marL="274320" indent="-274320" algn="ctr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pt-BR" sz="3400" b="1" u="sng" dirty="0"/>
              <a:t>instruir</a:t>
            </a:r>
            <a:r>
              <a:rPr lang="pt-BR" sz="3400" b="1" dirty="0"/>
              <a:t> a outros”.</a:t>
            </a:r>
            <a:r>
              <a:rPr lang="pt-BR" sz="3400" dirty="0">
                <a:solidFill>
                  <a:srgbClr val="FFFF00"/>
                </a:solidFill>
              </a:rPr>
              <a:t> </a:t>
            </a:r>
            <a:r>
              <a:rPr lang="pt-BR" b="1" dirty="0">
                <a:solidFill>
                  <a:schemeClr val="accent3">
                    <a:lumMod val="75000"/>
                  </a:schemeClr>
                </a:solidFill>
              </a:rPr>
              <a:t>II Timóteo</a:t>
            </a:r>
            <a:r>
              <a:rPr lang="pt-BR" sz="3400" b="1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pt-BR" b="1" dirty="0">
                <a:solidFill>
                  <a:schemeClr val="accent3">
                    <a:lumMod val="75000"/>
                  </a:schemeClr>
                </a:solidFill>
              </a:rPr>
              <a:t>2:2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800" dirty="0">
                <a:solidFill>
                  <a:srgbClr val="FFFF00"/>
                </a:solidFill>
              </a:rPr>
              <a:t> </a:t>
            </a:r>
            <a:endParaRPr lang="pt-BR" sz="28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EFE4669F-2109-4E33-88B5-A842F3B33D9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en-US" altLang="pt-BR" sz="4800">
                <a:solidFill>
                  <a:schemeClr val="tx1"/>
                </a:solidFill>
              </a:rPr>
              <a:t>2.</a:t>
            </a:r>
            <a:r>
              <a:rPr lang="en-US" altLang="pt-BR" sz="4800">
                <a:solidFill>
                  <a:srgbClr val="FFFF00"/>
                </a:solidFill>
              </a:rPr>
              <a:t> </a:t>
            </a:r>
            <a:r>
              <a:rPr lang="en-US" altLang="pt-BR" sz="3600">
                <a:solidFill>
                  <a:srgbClr val="FFFF00"/>
                </a:solidFill>
              </a:rPr>
              <a:t>APTIDÃO RELIGIOSA</a:t>
            </a:r>
            <a:endParaRPr lang="en-US" altLang="pt-BR" sz="4800">
              <a:solidFill>
                <a:srgbClr val="FFFF00"/>
              </a:solidFill>
            </a:endParaRPr>
          </a:p>
        </p:txBody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C947184C-D738-40C7-9724-90FE1919AC5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371600" y="1905000"/>
            <a:ext cx="7772400" cy="4114800"/>
          </a:xfrm>
        </p:spPr>
        <p:txBody>
          <a:bodyPr/>
          <a:lstStyle/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pt-BR" sz="3600" b="1" dirty="0">
                <a:solidFill>
                  <a:schemeClr val="accent3">
                    <a:lumMod val="75000"/>
                  </a:schemeClr>
                </a:solidFill>
              </a:rPr>
              <a:t>A. NA CONDUTA</a:t>
            </a:r>
            <a:r>
              <a:rPr lang="pt-BR" b="1" dirty="0">
                <a:solidFill>
                  <a:schemeClr val="accent3">
                    <a:lumMod val="75000"/>
                  </a:schemeClr>
                </a:solidFill>
              </a:rPr>
              <a:t>: </a:t>
            </a:r>
            <a:r>
              <a:rPr lang="pt-BR" sz="2000" b="1" dirty="0">
                <a:solidFill>
                  <a:schemeClr val="accent3">
                    <a:lumMod val="75000"/>
                  </a:schemeClr>
                </a:solidFill>
              </a:rPr>
              <a:t>  I Timóteo </a:t>
            </a:r>
            <a:r>
              <a:rPr lang="pt-BR" sz="1800" b="1" dirty="0">
                <a:solidFill>
                  <a:schemeClr val="accent3">
                    <a:lumMod val="75000"/>
                  </a:schemeClr>
                </a:solidFill>
              </a:rPr>
              <a:t>3:2-7</a:t>
            </a:r>
            <a:r>
              <a:rPr lang="pt-BR" b="1" dirty="0">
                <a:solidFill>
                  <a:schemeClr val="accent3">
                    <a:lumMod val="75000"/>
                  </a:schemeClr>
                </a:solidFill>
              </a:rPr>
              <a:t> 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pt-BR" sz="2000" b="1" dirty="0">
              <a:solidFill>
                <a:srgbClr val="FFFF00"/>
              </a:solidFill>
            </a:endParaRP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pt-BR" sz="2000" b="1" dirty="0">
                <a:solidFill>
                  <a:srgbClr val="FFFF00"/>
                </a:solidFill>
              </a:rPr>
              <a:t> </a:t>
            </a:r>
            <a:r>
              <a:rPr lang="pt-BR" sz="3600" b="1" dirty="0"/>
              <a:t>Líder Espiritual </a:t>
            </a:r>
            <a:endParaRPr lang="pt-BR" b="1" dirty="0"/>
          </a:p>
          <a:p>
            <a:pPr marL="514350" indent="-514350" eaLnBrk="1" fontAlgn="auto" hangingPunct="1">
              <a:lnSpc>
                <a:spcPct val="80000"/>
              </a:lnSpc>
              <a:spcAft>
                <a:spcPts val="0"/>
              </a:spcAft>
              <a:buFont typeface="+mj-lt"/>
              <a:buAutoNum type="romanUcPeriod"/>
              <a:defRPr/>
            </a:pPr>
            <a:r>
              <a:rPr lang="pt-BR" b="1" dirty="0"/>
              <a:t> “Irrepreensível,</a:t>
            </a:r>
          </a:p>
          <a:p>
            <a:pPr marL="514350" indent="-514350" eaLnBrk="1" fontAlgn="auto" hangingPunct="1">
              <a:lnSpc>
                <a:spcPct val="80000"/>
              </a:lnSpc>
              <a:spcAft>
                <a:spcPts val="0"/>
              </a:spcAft>
              <a:buFont typeface="+mj-lt"/>
              <a:buAutoNum type="romanUcPeriod"/>
              <a:defRPr/>
            </a:pPr>
            <a:r>
              <a:rPr lang="pt-BR" b="1" dirty="0"/>
              <a:t>  Não violento,</a:t>
            </a:r>
          </a:p>
          <a:p>
            <a:pPr marL="514350" indent="-514350" eaLnBrk="1" fontAlgn="auto" hangingPunct="1">
              <a:lnSpc>
                <a:spcPct val="80000"/>
              </a:lnSpc>
              <a:spcAft>
                <a:spcPts val="0"/>
              </a:spcAft>
              <a:buFont typeface="+mj-lt"/>
              <a:buAutoNum type="romanUcPeriod"/>
              <a:defRPr/>
            </a:pPr>
            <a:r>
              <a:rPr lang="pt-BR" b="1" dirty="0"/>
              <a:t>  Cordato, </a:t>
            </a:r>
          </a:p>
          <a:p>
            <a:pPr marL="514350" indent="-514350" eaLnBrk="1" fontAlgn="auto" hangingPunct="1">
              <a:lnSpc>
                <a:spcPct val="80000"/>
              </a:lnSpc>
              <a:spcAft>
                <a:spcPts val="0"/>
              </a:spcAft>
              <a:buFont typeface="+mj-lt"/>
              <a:buAutoNum type="romanUcPeriod"/>
              <a:defRPr/>
            </a:pPr>
            <a:r>
              <a:rPr lang="pt-BR" b="1" dirty="0"/>
              <a:t>  Inimigo de contendas…</a:t>
            </a:r>
          </a:p>
          <a:p>
            <a:pPr marL="514350" indent="-514350" eaLnBrk="1" fontAlgn="auto" hangingPunct="1">
              <a:lnSpc>
                <a:spcPct val="80000"/>
              </a:lnSpc>
              <a:spcAft>
                <a:spcPts val="0"/>
              </a:spcAft>
              <a:buFont typeface="+mj-lt"/>
              <a:buAutoNum type="romanUcPeriod"/>
              <a:defRPr/>
            </a:pPr>
            <a:r>
              <a:rPr lang="pt-BR" b="1" dirty="0"/>
              <a:t>  De bom testemunho aos de fora,” </a:t>
            </a:r>
          </a:p>
          <a:p>
            <a:pPr marL="514350" indent="-514350" eaLnBrk="1" fontAlgn="auto" hangingPunct="1">
              <a:lnSpc>
                <a:spcPct val="80000"/>
              </a:lnSpc>
              <a:spcAft>
                <a:spcPts val="0"/>
              </a:spcAft>
              <a:buFont typeface="+mj-lt"/>
              <a:buAutoNum type="romanUcPeriod"/>
              <a:defRPr/>
            </a:pPr>
            <a:r>
              <a:rPr lang="pt-BR" b="1" dirty="0"/>
              <a:t>  “De linguagem sadia”. </a:t>
            </a:r>
            <a:r>
              <a:rPr lang="pt-BR" b="1" dirty="0">
                <a:solidFill>
                  <a:schemeClr val="tx2"/>
                </a:solidFill>
              </a:rPr>
              <a:t>Tito 2:7,8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pt-BR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>
            <a:extLst>
              <a:ext uri="{FF2B5EF4-FFF2-40B4-BE49-F238E27FC236}">
                <a16:creationId xmlns:a16="http://schemas.microsoft.com/office/drawing/2014/main" id="{EC2917FD-9D0D-4D15-BEFB-ED839EDF627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04800" y="2438400"/>
            <a:ext cx="8510588" cy="2849563"/>
          </a:xfrm>
        </p:spPr>
        <p:txBody>
          <a:bodyPr>
            <a:normAutofit fontScale="90000"/>
          </a:bodyPr>
          <a:lstStyle/>
          <a:p>
            <a:pPr marL="742950" indent="-742950" eaLnBrk="1" fontAlgn="auto" hangingPunct="1">
              <a:spcAft>
                <a:spcPts val="0"/>
              </a:spcAft>
              <a:defRPr/>
            </a:pPr>
            <a:r>
              <a:rPr lang="pt-BR" sz="3600" dirty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pt-BR" sz="3600" dirty="0">
                <a:solidFill>
                  <a:schemeClr val="accent3">
                    <a:lumMod val="75000"/>
                  </a:schemeClr>
                </a:solidFill>
                <a:latin typeface="+mn-lt"/>
              </a:rPr>
              <a:t>B. VIDA DO LAR</a:t>
            </a:r>
            <a:r>
              <a:rPr lang="pt-BR" sz="2900" dirty="0">
                <a:solidFill>
                  <a:schemeClr val="accent3">
                    <a:lumMod val="75000"/>
                  </a:schemeClr>
                </a:solidFill>
                <a:latin typeface="+mn-lt"/>
              </a:rPr>
              <a:t>: </a:t>
            </a:r>
            <a:r>
              <a:rPr lang="pt-BR" sz="2200" dirty="0">
                <a:solidFill>
                  <a:schemeClr val="accent3">
                    <a:lumMod val="75000"/>
                  </a:schemeClr>
                </a:solidFill>
                <a:latin typeface="+mn-lt"/>
              </a:rPr>
              <a:t>I Timóteo 3:2-7; Tito 1:5 </a:t>
            </a:r>
            <a:br>
              <a:rPr lang="pt-BR" sz="2900" dirty="0">
                <a:solidFill>
                  <a:srgbClr val="FFFF00"/>
                </a:solidFill>
              </a:rPr>
            </a:br>
            <a:br>
              <a:rPr lang="pt-BR" sz="2900" dirty="0">
                <a:solidFill>
                  <a:srgbClr val="FFFF00"/>
                </a:solidFill>
              </a:rPr>
            </a:br>
            <a:r>
              <a:rPr lang="pt-BR" sz="2900" dirty="0">
                <a:solidFill>
                  <a:schemeClr val="tx1"/>
                </a:solidFill>
              </a:rPr>
              <a:t>I. </a:t>
            </a:r>
            <a:r>
              <a:rPr lang="en-US" sz="2900" dirty="0" err="1">
                <a:solidFill>
                  <a:schemeClr val="tx1"/>
                </a:solidFill>
                <a:latin typeface="+mn-lt"/>
                <a:cs typeface="Arial" charset="0"/>
              </a:rPr>
              <a:t>Esposo</a:t>
            </a:r>
            <a:r>
              <a:rPr lang="en-US" sz="2900" dirty="0">
                <a:solidFill>
                  <a:schemeClr val="tx1"/>
                </a:solidFill>
                <a:latin typeface="+mn-lt"/>
                <a:cs typeface="Arial" charset="0"/>
              </a:rPr>
              <a:t> de </a:t>
            </a:r>
            <a:r>
              <a:rPr lang="en-US" sz="2900" dirty="0" err="1">
                <a:solidFill>
                  <a:schemeClr val="tx1"/>
                </a:solidFill>
                <a:latin typeface="+mn-lt"/>
                <a:cs typeface="Arial" charset="0"/>
              </a:rPr>
              <a:t>uma</a:t>
            </a:r>
            <a:r>
              <a:rPr lang="en-US" sz="2900" dirty="0">
                <a:solidFill>
                  <a:schemeClr val="tx1"/>
                </a:solidFill>
                <a:latin typeface="+mn-lt"/>
                <a:cs typeface="Arial" charset="0"/>
              </a:rPr>
              <a:t> </a:t>
            </a:r>
            <a:r>
              <a:rPr lang="en-US" sz="2900" dirty="0" err="1">
                <a:solidFill>
                  <a:schemeClr val="tx1"/>
                </a:solidFill>
                <a:latin typeface="+mn-lt"/>
                <a:cs typeface="Arial" charset="0"/>
              </a:rPr>
              <a:t>só</a:t>
            </a:r>
            <a:r>
              <a:rPr lang="en-US" sz="2900" dirty="0">
                <a:solidFill>
                  <a:schemeClr val="tx1"/>
                </a:solidFill>
                <a:latin typeface="+mn-lt"/>
                <a:cs typeface="Arial" charset="0"/>
              </a:rPr>
              <a:t> </a:t>
            </a:r>
            <a:r>
              <a:rPr lang="en-US" sz="2900" dirty="0" err="1">
                <a:solidFill>
                  <a:schemeClr val="tx1"/>
                </a:solidFill>
                <a:latin typeface="+mn-lt"/>
                <a:cs typeface="Arial" charset="0"/>
              </a:rPr>
              <a:t>mulher</a:t>
            </a:r>
            <a:r>
              <a:rPr lang="en-US" sz="2900" dirty="0">
                <a:solidFill>
                  <a:schemeClr val="tx1"/>
                </a:solidFill>
                <a:latin typeface="+mn-lt"/>
                <a:cs typeface="Arial" charset="0"/>
              </a:rPr>
              <a:t>,</a:t>
            </a:r>
            <a:br>
              <a:rPr lang="en-US" sz="2900" dirty="0">
                <a:solidFill>
                  <a:schemeClr val="tx1"/>
                </a:solidFill>
                <a:latin typeface="+mn-lt"/>
                <a:cs typeface="Arial" charset="0"/>
              </a:rPr>
            </a:br>
            <a:r>
              <a:rPr lang="en-US" sz="2900" dirty="0">
                <a:solidFill>
                  <a:schemeClr val="tx1"/>
                </a:solidFill>
                <a:latin typeface="+mn-lt"/>
                <a:cs typeface="Arial" charset="0"/>
              </a:rPr>
              <a:t>II. Que </a:t>
            </a:r>
            <a:r>
              <a:rPr lang="en-US" sz="2900" dirty="0" err="1">
                <a:solidFill>
                  <a:schemeClr val="tx1"/>
                </a:solidFill>
                <a:latin typeface="+mn-lt"/>
                <a:cs typeface="Arial" charset="0"/>
              </a:rPr>
              <a:t>governe</a:t>
            </a:r>
            <a:r>
              <a:rPr lang="en-US" sz="2900" dirty="0">
                <a:solidFill>
                  <a:schemeClr val="tx1"/>
                </a:solidFill>
                <a:latin typeface="+mn-lt"/>
                <a:cs typeface="Arial" charset="0"/>
              </a:rPr>
              <a:t> </a:t>
            </a:r>
            <a:r>
              <a:rPr lang="en-US" sz="2900" dirty="0" err="1">
                <a:solidFill>
                  <a:schemeClr val="tx1"/>
                </a:solidFill>
                <a:latin typeface="+mn-lt"/>
                <a:cs typeface="Arial" charset="0"/>
              </a:rPr>
              <a:t>bem</a:t>
            </a:r>
            <a:r>
              <a:rPr lang="en-US" sz="2900" dirty="0">
                <a:solidFill>
                  <a:schemeClr val="tx1"/>
                </a:solidFill>
                <a:latin typeface="+mn-lt"/>
                <a:cs typeface="Arial" charset="0"/>
              </a:rPr>
              <a:t> </a:t>
            </a:r>
            <a:r>
              <a:rPr lang="en-US" sz="2900" dirty="0" err="1">
                <a:solidFill>
                  <a:schemeClr val="tx1"/>
                </a:solidFill>
                <a:latin typeface="+mn-lt"/>
                <a:cs typeface="Arial" charset="0"/>
              </a:rPr>
              <a:t>sua</a:t>
            </a:r>
            <a:r>
              <a:rPr lang="en-US" sz="2900" dirty="0">
                <a:solidFill>
                  <a:schemeClr val="tx1"/>
                </a:solidFill>
                <a:latin typeface="+mn-lt"/>
                <a:cs typeface="Arial" charset="0"/>
              </a:rPr>
              <a:t> casa,</a:t>
            </a:r>
            <a:br>
              <a:rPr lang="en-US" sz="2900" dirty="0">
                <a:solidFill>
                  <a:schemeClr val="tx1"/>
                </a:solidFill>
                <a:latin typeface="+mn-lt"/>
                <a:cs typeface="Arial" charset="0"/>
              </a:rPr>
            </a:br>
            <a:r>
              <a:rPr lang="en-US" sz="2900" dirty="0">
                <a:solidFill>
                  <a:schemeClr val="tx1"/>
                </a:solidFill>
                <a:latin typeface="+mn-lt"/>
                <a:cs typeface="Arial" charset="0"/>
              </a:rPr>
              <a:t>III. </a:t>
            </a:r>
            <a:r>
              <a:rPr lang="en-US" sz="2900" dirty="0" err="1">
                <a:solidFill>
                  <a:schemeClr val="tx1"/>
                </a:solidFill>
                <a:latin typeface="+mn-lt"/>
                <a:cs typeface="Arial" charset="0"/>
              </a:rPr>
              <a:t>Criando</a:t>
            </a:r>
            <a:r>
              <a:rPr lang="en-US" sz="2900" dirty="0">
                <a:solidFill>
                  <a:schemeClr val="tx1"/>
                </a:solidFill>
                <a:latin typeface="+mn-lt"/>
                <a:cs typeface="Arial" charset="0"/>
              </a:rPr>
              <a:t> </a:t>
            </a:r>
            <a:r>
              <a:rPr lang="en-US" sz="2900" dirty="0" err="1">
                <a:solidFill>
                  <a:schemeClr val="tx1"/>
                </a:solidFill>
                <a:latin typeface="+mn-lt"/>
                <a:cs typeface="Arial" charset="0"/>
              </a:rPr>
              <a:t>seus</a:t>
            </a:r>
            <a:r>
              <a:rPr lang="en-US" sz="2900" dirty="0">
                <a:solidFill>
                  <a:schemeClr val="tx1"/>
                </a:solidFill>
                <a:latin typeface="+mn-lt"/>
                <a:cs typeface="Arial" charset="0"/>
              </a:rPr>
              <a:t> </a:t>
            </a:r>
            <a:r>
              <a:rPr lang="en-US" sz="2900" dirty="0" err="1">
                <a:solidFill>
                  <a:schemeClr val="tx1"/>
                </a:solidFill>
                <a:latin typeface="+mn-lt"/>
                <a:cs typeface="Arial" charset="0"/>
              </a:rPr>
              <a:t>filhos</a:t>
            </a:r>
            <a:r>
              <a:rPr lang="en-US" sz="2900" dirty="0">
                <a:solidFill>
                  <a:schemeClr val="tx1"/>
                </a:solidFill>
                <a:latin typeface="+mn-lt"/>
                <a:cs typeface="Arial" charset="0"/>
              </a:rPr>
              <a:t> sob </a:t>
            </a:r>
            <a:r>
              <a:rPr lang="en-US" sz="2900" dirty="0" err="1">
                <a:solidFill>
                  <a:schemeClr val="tx1"/>
                </a:solidFill>
                <a:latin typeface="+mn-lt"/>
                <a:cs typeface="Arial" charset="0"/>
              </a:rPr>
              <a:t>disciplina</a:t>
            </a:r>
            <a:r>
              <a:rPr lang="en-US" sz="2900" dirty="0">
                <a:solidFill>
                  <a:schemeClr val="tx1"/>
                </a:solidFill>
                <a:latin typeface="+mn-lt"/>
                <a:cs typeface="Arial" charset="0"/>
              </a:rPr>
              <a:t>:</a:t>
            </a:r>
            <a:br>
              <a:rPr lang="en-US" sz="2900" dirty="0">
                <a:solidFill>
                  <a:schemeClr val="tx1"/>
                </a:solidFill>
                <a:latin typeface="+mn-lt"/>
                <a:cs typeface="Arial" charset="0"/>
              </a:rPr>
            </a:br>
            <a:r>
              <a:rPr lang="en-US" sz="2900" dirty="0">
                <a:solidFill>
                  <a:schemeClr val="tx1"/>
                </a:solidFill>
                <a:latin typeface="+mn-lt"/>
                <a:cs typeface="Arial" charset="0"/>
              </a:rPr>
              <a:t>		- com </a:t>
            </a:r>
            <a:r>
              <a:rPr lang="en-US" sz="2900" dirty="0" err="1">
                <a:solidFill>
                  <a:schemeClr val="tx1"/>
                </a:solidFill>
                <a:latin typeface="+mn-lt"/>
                <a:cs typeface="Arial" charset="0"/>
              </a:rPr>
              <a:t>todo</a:t>
            </a:r>
            <a:r>
              <a:rPr lang="en-US" sz="2900" dirty="0">
                <a:solidFill>
                  <a:schemeClr val="tx1"/>
                </a:solidFill>
                <a:latin typeface="+mn-lt"/>
                <a:cs typeface="Arial" charset="0"/>
              </a:rPr>
              <a:t> </a:t>
            </a:r>
            <a:r>
              <a:rPr lang="en-US" sz="2900" dirty="0" err="1">
                <a:solidFill>
                  <a:schemeClr val="tx1"/>
                </a:solidFill>
                <a:latin typeface="+mn-lt"/>
                <a:cs typeface="Arial" charset="0"/>
              </a:rPr>
              <a:t>respeito</a:t>
            </a:r>
            <a:r>
              <a:rPr lang="en-US" sz="2900" dirty="0">
                <a:solidFill>
                  <a:schemeClr val="tx1"/>
                </a:solidFill>
                <a:latin typeface="+mn-lt"/>
                <a:cs typeface="Arial" charset="0"/>
              </a:rPr>
              <a:t>,</a:t>
            </a:r>
            <a:br>
              <a:rPr lang="en-US" sz="2900" dirty="0">
                <a:solidFill>
                  <a:schemeClr val="tx1"/>
                </a:solidFill>
                <a:latin typeface="+mn-lt"/>
                <a:cs typeface="Arial" charset="0"/>
              </a:rPr>
            </a:br>
            <a:r>
              <a:rPr lang="en-US" sz="2900" dirty="0">
                <a:solidFill>
                  <a:schemeClr val="tx1"/>
                </a:solidFill>
                <a:latin typeface="+mn-lt"/>
                <a:cs typeface="Arial" charset="0"/>
              </a:rPr>
              <a:t>		- que </a:t>
            </a:r>
            <a:r>
              <a:rPr lang="en-US" sz="2900" dirty="0" err="1">
                <a:solidFill>
                  <a:schemeClr val="tx1"/>
                </a:solidFill>
                <a:latin typeface="+mn-lt"/>
                <a:cs typeface="Arial" charset="0"/>
              </a:rPr>
              <a:t>tenha</a:t>
            </a:r>
            <a:r>
              <a:rPr lang="en-US" sz="2900" dirty="0">
                <a:solidFill>
                  <a:schemeClr val="tx1"/>
                </a:solidFill>
                <a:latin typeface="+mn-lt"/>
                <a:cs typeface="Arial" charset="0"/>
              </a:rPr>
              <a:t> </a:t>
            </a:r>
            <a:r>
              <a:rPr lang="en-US" sz="2900" dirty="0" err="1">
                <a:solidFill>
                  <a:schemeClr val="tx1"/>
                </a:solidFill>
                <a:latin typeface="+mn-lt"/>
                <a:cs typeface="Arial" charset="0"/>
              </a:rPr>
              <a:t>filhos</a:t>
            </a:r>
            <a:r>
              <a:rPr lang="en-US" sz="2900" dirty="0">
                <a:solidFill>
                  <a:schemeClr val="tx1"/>
                </a:solidFill>
                <a:latin typeface="+mn-lt"/>
                <a:cs typeface="Arial" charset="0"/>
              </a:rPr>
              <a:t> </a:t>
            </a:r>
            <a:r>
              <a:rPr lang="en-US" sz="2900" dirty="0" err="1">
                <a:solidFill>
                  <a:schemeClr val="tx1"/>
                </a:solidFill>
                <a:latin typeface="+mn-lt"/>
                <a:cs typeface="Arial" charset="0"/>
              </a:rPr>
              <a:t>crentes</a:t>
            </a:r>
            <a:r>
              <a:rPr lang="en-US" sz="2900" dirty="0">
                <a:solidFill>
                  <a:schemeClr val="tx1"/>
                </a:solidFill>
                <a:latin typeface="+mn-lt"/>
                <a:cs typeface="Arial" charset="0"/>
              </a:rPr>
              <a:t>,</a:t>
            </a:r>
            <a:br>
              <a:rPr lang="en-US" sz="2900" dirty="0">
                <a:solidFill>
                  <a:schemeClr val="tx1"/>
                </a:solidFill>
                <a:latin typeface="+mn-lt"/>
                <a:cs typeface="Arial" charset="0"/>
              </a:rPr>
            </a:br>
            <a:r>
              <a:rPr lang="en-US" sz="2900" dirty="0">
                <a:solidFill>
                  <a:schemeClr val="tx1"/>
                </a:solidFill>
                <a:latin typeface="+mn-lt"/>
                <a:cs typeface="Arial" charset="0"/>
              </a:rPr>
              <a:t>		- que </a:t>
            </a:r>
            <a:r>
              <a:rPr lang="en-US" sz="2900" dirty="0" err="1">
                <a:solidFill>
                  <a:schemeClr val="tx1"/>
                </a:solidFill>
                <a:latin typeface="+mn-lt"/>
                <a:cs typeface="Arial" charset="0"/>
              </a:rPr>
              <a:t>não</a:t>
            </a:r>
            <a:r>
              <a:rPr lang="en-US" sz="2900" dirty="0">
                <a:solidFill>
                  <a:schemeClr val="tx1"/>
                </a:solidFill>
                <a:latin typeface="+mn-lt"/>
                <a:cs typeface="Arial" charset="0"/>
              </a:rPr>
              <a:t> </a:t>
            </a:r>
            <a:r>
              <a:rPr lang="en-US" sz="2900" dirty="0" err="1">
                <a:solidFill>
                  <a:schemeClr val="tx1"/>
                </a:solidFill>
                <a:latin typeface="+mn-lt"/>
                <a:cs typeface="Arial" charset="0"/>
              </a:rPr>
              <a:t>sejam</a:t>
            </a:r>
            <a:r>
              <a:rPr lang="en-US" sz="2900" dirty="0">
                <a:solidFill>
                  <a:schemeClr val="tx1"/>
                </a:solidFill>
                <a:latin typeface="+mn-lt"/>
                <a:cs typeface="Arial" charset="0"/>
              </a:rPr>
              <a:t> </a:t>
            </a:r>
            <a:r>
              <a:rPr lang="en-US" sz="2900" dirty="0" err="1">
                <a:solidFill>
                  <a:schemeClr val="tx1"/>
                </a:solidFill>
                <a:latin typeface="+mn-lt"/>
                <a:cs typeface="Arial" charset="0"/>
              </a:rPr>
              <a:t>acusados</a:t>
            </a:r>
            <a:r>
              <a:rPr lang="en-US" sz="2900" dirty="0">
                <a:solidFill>
                  <a:schemeClr val="tx1"/>
                </a:solidFill>
                <a:latin typeface="+mn-lt"/>
                <a:cs typeface="Arial" charset="0"/>
              </a:rPr>
              <a:t> de </a:t>
            </a:r>
            <a:r>
              <a:rPr lang="en-US" sz="2900" dirty="0" err="1">
                <a:solidFill>
                  <a:schemeClr val="tx1"/>
                </a:solidFill>
                <a:latin typeface="+mn-lt"/>
                <a:cs typeface="Arial" charset="0"/>
              </a:rPr>
              <a:t>dissoluções</a:t>
            </a:r>
            <a:r>
              <a:rPr lang="en-US" sz="2900" dirty="0">
                <a:solidFill>
                  <a:schemeClr val="tx1"/>
                </a:solidFill>
                <a:latin typeface="+mn-lt"/>
                <a:cs typeface="Arial" charset="0"/>
              </a:rPr>
              <a:t>, </a:t>
            </a:r>
            <a:r>
              <a:rPr lang="en-US" sz="2900" dirty="0" err="1">
                <a:solidFill>
                  <a:schemeClr val="tx1"/>
                </a:solidFill>
                <a:latin typeface="+mn-lt"/>
                <a:cs typeface="Arial" charset="0"/>
              </a:rPr>
              <a:t>nem</a:t>
            </a:r>
            <a:r>
              <a:rPr lang="en-US" sz="2900" dirty="0">
                <a:solidFill>
                  <a:schemeClr val="tx1"/>
                </a:solidFill>
                <a:latin typeface="+mn-lt"/>
                <a:cs typeface="Arial" charset="0"/>
              </a:rPr>
              <a:t> 				</a:t>
            </a:r>
            <a:r>
              <a:rPr lang="en-US" sz="2900" dirty="0" err="1">
                <a:solidFill>
                  <a:schemeClr val="tx1"/>
                </a:solidFill>
                <a:latin typeface="+mn-lt"/>
                <a:cs typeface="Arial" charset="0"/>
              </a:rPr>
              <a:t>insubordinados</a:t>
            </a:r>
            <a:r>
              <a:rPr lang="en-US" sz="2900" dirty="0">
                <a:solidFill>
                  <a:schemeClr val="tx1"/>
                </a:solidFill>
                <a:latin typeface="+mn-lt"/>
                <a:cs typeface="Arial" charset="0"/>
              </a:rPr>
              <a:t>.</a:t>
            </a:r>
            <a:r>
              <a:rPr lang="en-US" sz="2900" dirty="0">
                <a:solidFill>
                  <a:srgbClr val="FFFF00"/>
                </a:solidFill>
                <a:latin typeface="+mn-lt"/>
                <a:cs typeface="Arial" charset="0"/>
              </a:rPr>
              <a:t>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3">
            <a:extLst>
              <a:ext uri="{FF2B5EF4-FFF2-40B4-BE49-F238E27FC236}">
                <a16:creationId xmlns:a16="http://schemas.microsoft.com/office/drawing/2014/main" id="{799ED62A-4B5F-4361-B2FC-618A88B1B8F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371600" y="1217613"/>
            <a:ext cx="6400800" cy="4422775"/>
          </a:xfrm>
          <a:effectLst>
            <a:outerShdw blurRad="63500" dist="35921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fontAlgn="auto" hangingPunct="1">
              <a:spcAft>
                <a:spcPts val="0"/>
              </a:spcAft>
              <a:buFont typeface="Wingdings" charset="2"/>
              <a:buNone/>
              <a:defRPr/>
            </a:pPr>
            <a:r>
              <a:rPr lang="en-US" altLang="pt-BR" sz="4000" b="1" dirty="0">
                <a:solidFill>
                  <a:srgbClr val="B24D1D"/>
                </a:solidFill>
              </a:rPr>
              <a:t>		</a:t>
            </a:r>
            <a:r>
              <a:rPr lang="en-US" altLang="pt-BR" sz="4000" b="1" dirty="0">
                <a:solidFill>
                  <a:schemeClr val="accent3">
                    <a:lumMod val="75000"/>
                  </a:schemeClr>
                </a:solidFill>
              </a:rPr>
              <a:t>C. </a:t>
            </a:r>
            <a:r>
              <a:rPr lang="en-US" altLang="pt-BR" sz="4000" b="1" dirty="0" err="1">
                <a:solidFill>
                  <a:schemeClr val="accent3">
                    <a:lumMod val="75000"/>
                  </a:schemeClr>
                </a:solidFill>
              </a:rPr>
              <a:t>Saúde</a:t>
            </a:r>
            <a:r>
              <a:rPr lang="en-US" altLang="pt-BR" sz="4000" b="1" dirty="0">
                <a:solidFill>
                  <a:schemeClr val="accent3">
                    <a:lumMod val="75000"/>
                  </a:schemeClr>
                </a:solidFill>
              </a:rPr>
              <a:t>: </a:t>
            </a:r>
            <a:r>
              <a:rPr lang="en-US" altLang="pt-BR" b="1" dirty="0">
                <a:solidFill>
                  <a:schemeClr val="accent3">
                    <a:lumMod val="75000"/>
                  </a:schemeClr>
                </a:solidFill>
              </a:rPr>
              <a:t>I </a:t>
            </a:r>
            <a:r>
              <a:rPr lang="en-US" altLang="pt-BR" b="1" dirty="0" err="1">
                <a:solidFill>
                  <a:schemeClr val="accent3">
                    <a:lumMod val="75000"/>
                  </a:schemeClr>
                </a:solidFill>
              </a:rPr>
              <a:t>Timóteo</a:t>
            </a:r>
            <a:r>
              <a:rPr lang="en-US" altLang="pt-BR" b="1" dirty="0">
                <a:solidFill>
                  <a:schemeClr val="accent3">
                    <a:lumMod val="75000"/>
                  </a:schemeClr>
                </a:solidFill>
              </a:rPr>
              <a:t> 3:2,3</a:t>
            </a:r>
          </a:p>
          <a:p>
            <a:pPr eaLnBrk="1" fontAlgn="auto" hangingPunct="1">
              <a:spcAft>
                <a:spcPts val="0"/>
              </a:spcAft>
              <a:buFont typeface="Wingdings" charset="2"/>
              <a:buNone/>
              <a:defRPr/>
            </a:pPr>
            <a:endParaRPr lang="en-US" altLang="pt-BR" b="1" dirty="0">
              <a:solidFill>
                <a:srgbClr val="FFFF00"/>
              </a:solidFill>
            </a:endParaRPr>
          </a:p>
          <a:p>
            <a:pPr marL="514350" indent="-514350" eaLnBrk="1" fontAlgn="auto" hangingPunct="1">
              <a:spcAft>
                <a:spcPts val="0"/>
              </a:spcAft>
              <a:buClr>
                <a:schemeClr val="tx1"/>
              </a:buClr>
              <a:buSzPct val="80000"/>
              <a:buFont typeface="+mj-lt"/>
              <a:buAutoNum type="romanUcPeriod"/>
              <a:defRPr/>
            </a:pPr>
            <a:r>
              <a:rPr lang="en-US" altLang="pt-BR" sz="3600" b="1" dirty="0"/>
              <a:t>  Vigilante, </a:t>
            </a:r>
          </a:p>
          <a:p>
            <a:pPr marL="857250" indent="-857250" eaLnBrk="1" fontAlgn="auto" hangingPunct="1">
              <a:spcAft>
                <a:spcPts val="0"/>
              </a:spcAft>
              <a:buClr>
                <a:schemeClr val="tx1"/>
              </a:buClr>
              <a:buSzPct val="80000"/>
              <a:buFont typeface="+mj-lt"/>
              <a:buAutoNum type="romanUcPeriod"/>
              <a:defRPr/>
            </a:pPr>
            <a:r>
              <a:rPr lang="en-US" altLang="pt-BR" sz="3600" b="1" dirty="0"/>
              <a:t>  </a:t>
            </a:r>
            <a:r>
              <a:rPr lang="en-US" altLang="pt-BR" sz="3600" b="1" dirty="0" err="1"/>
              <a:t>Sóbrio</a:t>
            </a:r>
            <a:r>
              <a:rPr lang="en-US" altLang="pt-BR" sz="3600" b="1" dirty="0"/>
              <a:t>,</a:t>
            </a:r>
          </a:p>
          <a:p>
            <a:pPr marL="857250" indent="-857250" eaLnBrk="1" fontAlgn="auto" hangingPunct="1">
              <a:spcAft>
                <a:spcPts val="0"/>
              </a:spcAft>
              <a:buClr>
                <a:schemeClr val="tx1"/>
              </a:buClr>
              <a:buSzPct val="80000"/>
              <a:buFont typeface="+mj-lt"/>
              <a:buAutoNum type="romanUcPeriod"/>
              <a:defRPr/>
            </a:pPr>
            <a:r>
              <a:rPr lang="en-US" altLang="pt-BR" sz="3600" b="1" dirty="0"/>
              <a:t>  </a:t>
            </a:r>
            <a:r>
              <a:rPr lang="en-US" altLang="pt-BR" sz="3600" b="1" dirty="0" err="1"/>
              <a:t>Não</a:t>
            </a:r>
            <a:r>
              <a:rPr lang="en-US" altLang="pt-BR" sz="3600" b="1" dirty="0"/>
              <a:t> dado </a:t>
            </a:r>
            <a:r>
              <a:rPr lang="en-US" altLang="pt-BR" sz="3600" b="1" dirty="0" err="1"/>
              <a:t>ao</a:t>
            </a:r>
            <a:r>
              <a:rPr lang="en-US" altLang="pt-BR" sz="3600" b="1" dirty="0"/>
              <a:t> </a:t>
            </a:r>
            <a:r>
              <a:rPr lang="en-US" altLang="pt-BR" sz="3600" b="1" dirty="0" err="1"/>
              <a:t>vinho</a:t>
            </a:r>
            <a:r>
              <a:rPr lang="en-US" altLang="pt-BR" sz="3600" b="1" dirty="0"/>
              <a:t>, </a:t>
            </a:r>
          </a:p>
          <a:p>
            <a:pPr marL="857250" indent="-857250" eaLnBrk="1" fontAlgn="auto" hangingPunct="1">
              <a:spcAft>
                <a:spcPts val="0"/>
              </a:spcAft>
              <a:buClr>
                <a:schemeClr val="tx1"/>
              </a:buClr>
              <a:buSzPct val="80000"/>
              <a:buFont typeface="+mj-lt"/>
              <a:buAutoNum type="romanUcPeriod"/>
              <a:defRPr/>
            </a:pPr>
            <a:r>
              <a:rPr lang="en-US" altLang="pt-BR" sz="3600" b="1" dirty="0"/>
              <a:t>  </a:t>
            </a:r>
            <a:r>
              <a:rPr lang="en-US" altLang="pt-BR" sz="3600" b="1" dirty="0" err="1"/>
              <a:t>Temperante</a:t>
            </a:r>
            <a:r>
              <a:rPr lang="en-US" altLang="pt-BR" b="1" dirty="0"/>
              <a:t>.</a:t>
            </a:r>
            <a:endParaRPr lang="en-US" altLang="pt-BR" sz="2000" b="1" dirty="0">
              <a:solidFill>
                <a:schemeClr val="tx2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Wingdings" charset="2"/>
              <a:buNone/>
              <a:defRPr/>
            </a:pPr>
            <a:endParaRPr lang="en-US" altLang="pt-BR" sz="2000" b="1" dirty="0">
              <a:solidFill>
                <a:schemeClr val="tx2"/>
              </a:solidFill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pt-BR" altLang="pt-BR" sz="2000" b="1" u="sng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9" name="Rectangle 3">
            <a:extLst>
              <a:ext uri="{FF2B5EF4-FFF2-40B4-BE49-F238E27FC236}">
                <a16:creationId xmlns:a16="http://schemas.microsoft.com/office/drawing/2014/main" id="{1B888DB5-DB14-4204-A850-8F397DFF0A4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40000" y="1825625"/>
            <a:ext cx="7675350" cy="4351338"/>
          </a:xfrm>
          <a:effectLst>
            <a:outerShdw blurRad="63500" dist="35921" dir="2700000" algn="ctr" rotWithShape="0">
              <a:srgbClr val="FF0066">
                <a:alpha val="50000"/>
              </a:srgbClr>
            </a:outerShdw>
          </a:effectLst>
        </p:spPr>
        <p:txBody>
          <a:bodyPr/>
          <a:lstStyle/>
          <a:p>
            <a:pPr eaLnBrk="1" fontAlgn="auto" hangingPunct="1">
              <a:spcAft>
                <a:spcPts val="0"/>
              </a:spcAft>
              <a:buFont typeface="Wingdings" charset="2"/>
              <a:buNone/>
              <a:defRPr/>
            </a:pPr>
            <a:r>
              <a:rPr lang="pt-BR" altLang="pt-BR" sz="3200" dirty="0">
                <a:solidFill>
                  <a:srgbClr val="B24D1D"/>
                </a:solidFill>
              </a:rPr>
              <a:t>		</a:t>
            </a:r>
            <a:r>
              <a:rPr lang="pt-BR" altLang="pt-BR" dirty="0">
                <a:solidFill>
                  <a:srgbClr val="92D050"/>
                </a:solidFill>
              </a:rPr>
              <a:t>D. MORDOMIA CRISTÃ: Tito 1:7</a:t>
            </a:r>
          </a:p>
          <a:p>
            <a:pPr eaLnBrk="1" fontAlgn="auto" hangingPunct="1">
              <a:spcAft>
                <a:spcPts val="0"/>
              </a:spcAft>
              <a:buFont typeface="Wingdings" charset="2"/>
              <a:buNone/>
              <a:defRPr/>
            </a:pPr>
            <a:endParaRPr lang="pt-BR" altLang="pt-BR" b="1" dirty="0">
              <a:solidFill>
                <a:srgbClr val="FFFF00"/>
              </a:solidFill>
            </a:endParaRP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romanUcPeriod"/>
              <a:defRPr/>
            </a:pPr>
            <a:r>
              <a:rPr lang="pt-BR" altLang="pt-BR" sz="3200" b="1" dirty="0">
                <a:solidFill>
                  <a:schemeClr val="tx1"/>
                </a:solidFill>
              </a:rPr>
              <a:t>   </a:t>
            </a:r>
            <a:r>
              <a:rPr lang="pt-BR" altLang="pt-BR" sz="3200" dirty="0">
                <a:solidFill>
                  <a:schemeClr val="tx1"/>
                </a:solidFill>
              </a:rPr>
              <a:t>Honesto,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romanUcPeriod"/>
              <a:defRPr/>
            </a:pPr>
            <a:r>
              <a:rPr lang="pt-BR" altLang="pt-BR" sz="3200" dirty="0">
                <a:solidFill>
                  <a:schemeClr val="tx1"/>
                </a:solidFill>
              </a:rPr>
              <a:t>   Não ganancioso,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romanUcPeriod"/>
              <a:defRPr/>
            </a:pPr>
            <a:r>
              <a:rPr lang="pt-BR" altLang="pt-BR" sz="3200" dirty="0">
                <a:solidFill>
                  <a:schemeClr val="tx1"/>
                </a:solidFill>
              </a:rPr>
              <a:t>   Irrepreensível como despenseiro de Deus,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romanUcPeriod"/>
              <a:defRPr/>
            </a:pPr>
            <a:r>
              <a:rPr lang="pt-BR" altLang="pt-BR" sz="3200" dirty="0">
                <a:solidFill>
                  <a:schemeClr val="tx1"/>
                </a:solidFill>
              </a:rPr>
              <a:t>   Nem cobiçoso de torpe ganância.</a:t>
            </a:r>
          </a:p>
          <a:p>
            <a:pPr lvl="1" eaLnBrk="1" fontAlgn="auto" hangingPunct="1">
              <a:spcAft>
                <a:spcPts val="0"/>
              </a:spcAft>
              <a:buFont typeface="Wingdings" charset="2"/>
              <a:buNone/>
              <a:defRPr/>
            </a:pPr>
            <a:endParaRPr lang="pt-BR" altLang="pt-BR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>
            <a:extLst>
              <a:ext uri="{FF2B5EF4-FFF2-40B4-BE49-F238E27FC236}">
                <a16:creationId xmlns:a16="http://schemas.microsoft.com/office/drawing/2014/main" id="{7642C096-709E-4B85-B7B2-D88ECCEB595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0" y="838200"/>
            <a:ext cx="7886700" cy="1325563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sz="3400" dirty="0">
                <a:solidFill>
                  <a:schemeClr val="accent3">
                    <a:lumMod val="75000"/>
                  </a:schemeClr>
                </a:solidFill>
                <a:latin typeface="+mn-lt"/>
              </a:rPr>
              <a:t>	E. VIDA ESPIRITUAL: </a:t>
            </a:r>
            <a:r>
              <a:rPr lang="pt-BR" sz="2400" dirty="0">
                <a:solidFill>
                  <a:schemeClr val="accent3">
                    <a:lumMod val="75000"/>
                  </a:schemeClr>
                </a:solidFill>
                <a:latin typeface="+mn-lt"/>
              </a:rPr>
              <a:t>Tito 1:8-9; 2:8</a:t>
            </a:r>
            <a:endParaRPr lang="pt-BR" sz="3400" dirty="0">
              <a:solidFill>
                <a:schemeClr val="accent3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61D5A3F4-4C78-4CC8-9CA7-1119AEBA2C7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047750" y="2165851"/>
            <a:ext cx="7010400" cy="3627437"/>
          </a:xfrm>
        </p:spPr>
        <p:txBody>
          <a:bodyPr/>
          <a:lstStyle/>
          <a:p>
            <a:pPr marL="514350" indent="-514350" eaLnBrk="1" fontAlgn="auto" hangingPunct="1">
              <a:spcAft>
                <a:spcPts val="0"/>
              </a:spcAft>
              <a:buFont typeface="+mj-lt"/>
              <a:buAutoNum type="romanUcPeriod"/>
              <a:defRPr/>
            </a:pPr>
            <a:r>
              <a:rPr lang="pt-BR" altLang="pt-BR" sz="3200" b="1" dirty="0"/>
              <a:t> </a:t>
            </a:r>
            <a:r>
              <a:rPr lang="pt-BR" altLang="pt-BR" b="1" dirty="0"/>
              <a:t>  </a:t>
            </a:r>
            <a:r>
              <a:rPr lang="pt-BR" altLang="pt-BR" sz="3200" b="1" dirty="0"/>
              <a:t>Amigo do bem,</a:t>
            </a:r>
          </a:p>
          <a:p>
            <a:pPr marL="571500" indent="-571500" eaLnBrk="1" fontAlgn="auto" hangingPunct="1">
              <a:spcAft>
                <a:spcPts val="0"/>
              </a:spcAft>
              <a:buFont typeface="+mj-lt"/>
              <a:buAutoNum type="romanUcPeriod"/>
              <a:defRPr/>
            </a:pPr>
            <a:r>
              <a:rPr lang="pt-BR" altLang="pt-BR" sz="3200" b="1" dirty="0"/>
              <a:t>   Justo e piedoso,</a:t>
            </a:r>
          </a:p>
          <a:p>
            <a:pPr marL="571500" indent="-571500" eaLnBrk="1" fontAlgn="auto" hangingPunct="1">
              <a:spcAft>
                <a:spcPts val="0"/>
              </a:spcAft>
              <a:buFont typeface="+mj-lt"/>
              <a:buAutoNum type="romanUcPeriod"/>
              <a:defRPr/>
            </a:pPr>
            <a:r>
              <a:rPr lang="pt-BR" altLang="pt-BR" sz="3200" b="1" dirty="0"/>
              <a:t>   Deve reter firme e fiel a Palavra que é conforme a doutrina,</a:t>
            </a:r>
          </a:p>
          <a:p>
            <a:pPr marL="571500" indent="-571500" eaLnBrk="1" fontAlgn="auto" hangingPunct="1">
              <a:spcAft>
                <a:spcPts val="0"/>
              </a:spcAft>
              <a:buFont typeface="+mj-lt"/>
              <a:buAutoNum type="romanUcPeriod"/>
              <a:defRPr/>
            </a:pPr>
            <a:r>
              <a:rPr lang="pt-BR" altLang="pt-BR" sz="3200" b="1" dirty="0"/>
              <a:t>   Na doutrina mostre integridade.</a:t>
            </a:r>
            <a:r>
              <a:rPr lang="pt-BR" altLang="pt-BR" sz="3600" b="1" dirty="0"/>
              <a:t>	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B6E58E31-5EED-4DB1-87B7-A97F65A478F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81000"/>
            <a:ext cx="7886700" cy="1325563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en-US" altLang="pt-BR" sz="4000">
                <a:solidFill>
                  <a:schemeClr val="tx1"/>
                </a:solidFill>
              </a:rPr>
              <a:t>3.</a:t>
            </a:r>
            <a:r>
              <a:rPr lang="en-US" altLang="pt-BR" sz="4000">
                <a:solidFill>
                  <a:srgbClr val="FFFF00"/>
                </a:solidFill>
              </a:rPr>
              <a:t> </a:t>
            </a:r>
            <a:r>
              <a:rPr lang="en-US" altLang="pt-BR" sz="3600">
                <a:solidFill>
                  <a:srgbClr val="FFFF00"/>
                </a:solidFill>
              </a:rPr>
              <a:t>Aptidão como Dirigente</a:t>
            </a:r>
            <a:endParaRPr lang="pt-BR" altLang="pt-BR" sz="4000">
              <a:solidFill>
                <a:srgbClr val="FFFF00"/>
              </a:solidFill>
            </a:endParaRP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18109411-018D-4040-AF5E-215BE419414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143000" y="1828800"/>
            <a:ext cx="7162800" cy="4648200"/>
          </a:xfrm>
        </p:spPr>
        <p:txBody>
          <a:bodyPr>
            <a:noAutofit/>
          </a:bodyPr>
          <a:lstStyle/>
          <a:p>
            <a:pPr marL="514350" indent="-514350" eaLnBrk="1" fontAlgn="auto" hangingPunct="1">
              <a:spcAft>
                <a:spcPts val="0"/>
              </a:spcAft>
              <a:buFont typeface="+mj-lt"/>
              <a:buAutoNum type="romanUcPeriod"/>
              <a:defRPr/>
            </a:pPr>
            <a:r>
              <a:rPr lang="pt-BR" altLang="pt-BR" sz="2800" b="1" dirty="0"/>
              <a:t>Envolvido e preocupado com o Evangelismo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romanUcPeriod"/>
              <a:defRPr/>
            </a:pPr>
            <a:r>
              <a:rPr lang="pt-BR" altLang="pt-BR" sz="2800" b="1" dirty="0"/>
              <a:t>Ter um espírito de equipe.  S. Lucas 17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romanUcPeriod"/>
              <a:defRPr/>
            </a:pPr>
            <a:r>
              <a:rPr lang="pt-BR" altLang="pt-BR" sz="2800" b="1" dirty="0"/>
              <a:t>Ter consideração aos sentimentos alheios.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romanUcPeriod"/>
              <a:defRPr/>
            </a:pPr>
            <a:r>
              <a:rPr lang="pt-BR" altLang="pt-BR" sz="2800" b="1" dirty="0"/>
              <a:t>Ter um espírito de serviço.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romanUcPeriod"/>
              <a:defRPr/>
            </a:pPr>
            <a:r>
              <a:rPr lang="pt-BR" altLang="pt-BR" sz="2800" b="1" dirty="0"/>
              <a:t>Cultivar a humildade.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romanUcPeriod"/>
              <a:defRPr/>
            </a:pPr>
            <a:r>
              <a:rPr lang="pt-BR" altLang="pt-BR" sz="2800" b="1" dirty="0"/>
              <a:t>Fazer visitação pastoral.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romanUcPeriod"/>
              <a:defRPr/>
            </a:pPr>
            <a:r>
              <a:rPr lang="pt-BR" altLang="pt-BR" sz="2800" b="1" dirty="0"/>
              <a:t>Deve ser um bom pregador, porque entre 70 e 80% das pregações semanais são feitas por anciãos.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rofundidade">
  <a:themeElements>
    <a:clrScheme name="Profundidade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Profundidade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rofundidad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Depth</Template>
  <TotalTime>1600</TotalTime>
  <Words>361</Words>
  <Application>Microsoft Office PowerPoint</Application>
  <PresentationFormat>Apresentação na tela (4:3)</PresentationFormat>
  <Paragraphs>84</Paragraphs>
  <Slides>12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12</vt:i4>
      </vt:variant>
    </vt:vector>
  </HeadingPairs>
  <TitlesOfParts>
    <vt:vector size="19" baseType="lpstr">
      <vt:lpstr>Tahoma</vt:lpstr>
      <vt:lpstr>Arial</vt:lpstr>
      <vt:lpstr>Corbel</vt:lpstr>
      <vt:lpstr>Calibri</vt:lpstr>
      <vt:lpstr>Times New Roman</vt:lpstr>
      <vt:lpstr>Century Gothic</vt:lpstr>
      <vt:lpstr>Profundidade</vt:lpstr>
      <vt:lpstr>O ANCIÃO  DE IGREJA</vt:lpstr>
      <vt:lpstr>DEUS  BUSCOU  LÍDERES PARA  SUA  IGREJA</vt:lpstr>
      <vt:lpstr>1. APTIDÃO MORAL </vt:lpstr>
      <vt:lpstr>2. APTIDÃO RELIGIOSA</vt:lpstr>
      <vt:lpstr> B. VIDA DO LAR: I Timóteo 3:2-7; Tito 1:5   I. Esposo de uma só mulher, II. Que governe bem sua casa, III. Criando seus filhos sob disciplina:   - com todo respeito,   - que tenha filhos crentes,   - que não sejam acusados de dissoluções, nem     insubordinados. </vt:lpstr>
      <vt:lpstr>Apresentação do PowerPoint</vt:lpstr>
      <vt:lpstr>Apresentação do PowerPoint</vt:lpstr>
      <vt:lpstr> E. VIDA ESPIRITUAL: Tito 1:8-9; 2:8</vt:lpstr>
      <vt:lpstr>3. Aptidão como Dirigente</vt:lpstr>
      <vt:lpstr> 4. Aptidão como Administrador</vt:lpstr>
      <vt:lpstr>5. Aptidão como Coordenador de Cultos</vt:lpstr>
      <vt:lpstr>6. Aptidão como Sub-Pastor</vt:lpstr>
    </vt:vector>
  </TitlesOfParts>
  <Company>DSA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IMPORTÂNCIA DO ANCIÃO  NA IGREJA</dc:title>
  <dc:creator>Arnaldo</dc:creator>
  <cp:lastModifiedBy>Pr. Marcelo Carvalho</cp:lastModifiedBy>
  <cp:revision>43</cp:revision>
  <cp:lastPrinted>1601-01-01T00:00:00Z</cp:lastPrinted>
  <dcterms:created xsi:type="dcterms:W3CDTF">2002-04-27T20:27:18Z</dcterms:created>
  <dcterms:modified xsi:type="dcterms:W3CDTF">2019-10-21T13:58:47Z</dcterms:modified>
</cp:coreProperties>
</file>