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1"/>
    <p:restoredTop sz="93041"/>
  </p:normalViewPr>
  <p:slideViewPr>
    <p:cSldViewPr snapToGrid="0" snapToObjects="1">
      <p:cViewPr varScale="1">
        <p:scale>
          <a:sx n="64" d="100"/>
          <a:sy n="64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5994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56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34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797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733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1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167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02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62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84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21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022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623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64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403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3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05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45F714-8B8A-8B45-9B50-FA20A500E2C6}" type="datetimeFigureOut">
              <a:rPr lang="pt-BR" smtClean="0"/>
              <a:t>21/01/17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D29FAA-C090-4F4A-A2F1-AC73AF3674DB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39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8800" dirty="0" smtClean="0"/>
              <a:t>Vocês </a:t>
            </a:r>
            <a:r>
              <a:rPr lang="pt-BR" sz="8800" dirty="0" err="1" smtClean="0"/>
              <a:t>s</a:t>
            </a:r>
            <a:r>
              <a:rPr lang="en-US" sz="8800" dirty="0" err="1" smtClean="0"/>
              <a:t>ão</a:t>
            </a:r>
            <a:r>
              <a:rPr lang="en-US" sz="8800" dirty="0" smtClean="0"/>
              <a:t> Nota </a:t>
            </a:r>
            <a:r>
              <a:rPr lang="en-US" sz="8800" dirty="0" smtClean="0"/>
              <a:t>10!</a:t>
            </a:r>
            <a:endParaRPr lang="pt-BR" sz="8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CADIG- APV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8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8. N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Avarento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O dinheiro pode ser um sério problema para os que lidam com as coisas espirituais</a:t>
            </a:r>
          </a:p>
          <a:p>
            <a:pPr lvl="1"/>
            <a:r>
              <a:rPr lang="pt-BR" dirty="0" smtClean="0"/>
              <a:t>“É </a:t>
            </a:r>
            <a:r>
              <a:rPr lang="pt-BR" dirty="0" smtClean="0"/>
              <a:t>mais fácil um pobre</a:t>
            </a:r>
            <a:r>
              <a:rPr lang="pt-BR" dirty="0" smtClean="0"/>
              <a:t>…”</a:t>
            </a:r>
            <a:endParaRPr lang="pt-BR" dirty="0" smtClean="0"/>
          </a:p>
          <a:p>
            <a:pPr lvl="1"/>
            <a:r>
              <a:rPr lang="pt-BR" dirty="0" smtClean="0"/>
              <a:t>“Sórdida ganância”</a:t>
            </a:r>
            <a:endParaRPr lang="pt-BR" dirty="0" smtClean="0"/>
          </a:p>
          <a:p>
            <a:r>
              <a:rPr lang="pt-BR" dirty="0" smtClean="0"/>
              <a:t>De quanto precisamos para viver</a:t>
            </a:r>
            <a:r>
              <a:rPr lang="pt-BR" dirty="0" smtClean="0"/>
              <a:t>? (</a:t>
            </a:r>
            <a:r>
              <a:rPr lang="pt-BR" dirty="0" err="1" smtClean="0"/>
              <a:t>Liev</a:t>
            </a:r>
            <a:r>
              <a:rPr lang="pt-BR" dirty="0" smtClean="0"/>
              <a:t> </a:t>
            </a:r>
            <a:r>
              <a:rPr lang="pt-BR" dirty="0" err="1" smtClean="0"/>
              <a:t>Tolstoi</a:t>
            </a:r>
            <a:r>
              <a:rPr lang="pt-BR" dirty="0" smtClean="0"/>
              <a:t>)</a:t>
            </a:r>
            <a:endParaRPr lang="pt-BR" dirty="0" smtClean="0"/>
          </a:p>
          <a:p>
            <a:r>
              <a:rPr lang="pt-BR" dirty="0" smtClean="0"/>
              <a:t>Ter vida financeira equilibrada – evitar dívidas como a lepra </a:t>
            </a:r>
          </a:p>
          <a:p>
            <a:r>
              <a:rPr lang="pt-BR" dirty="0" smtClean="0"/>
              <a:t>Ter a ”carteira convertida”- ser generoso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9. Governe bem a </a:t>
            </a:r>
            <a:r>
              <a:rPr lang="pt-BR" dirty="0" err="1" smtClean="0"/>
              <a:t>pr</a:t>
            </a:r>
            <a:r>
              <a:rPr lang="en-US" dirty="0" err="1" smtClean="0"/>
              <a:t>ópria</a:t>
            </a:r>
            <a:r>
              <a:rPr lang="en-US" dirty="0" smtClean="0"/>
              <a:t> casa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Primeiro sacerdote em casa, para depois, ser sacerdote na igreja – primeiro l</a:t>
            </a:r>
            <a:r>
              <a:rPr lang="en-US" dirty="0" err="1" smtClean="0"/>
              <a:t>íder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casa, para </a:t>
            </a:r>
            <a:r>
              <a:rPr lang="en-US" dirty="0" err="1" smtClean="0"/>
              <a:t>depois</a:t>
            </a:r>
            <a:r>
              <a:rPr lang="en-US" dirty="0" smtClean="0"/>
              <a:t>,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líder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igreja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liderança</a:t>
            </a:r>
            <a:r>
              <a:rPr lang="en-US" dirty="0" smtClean="0"/>
              <a:t> do </a:t>
            </a:r>
            <a:r>
              <a:rPr lang="en-US" dirty="0" err="1" smtClean="0"/>
              <a:t>serviço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a base 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casa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igreja</a:t>
            </a:r>
            <a:r>
              <a:rPr lang="en-US" dirty="0" smtClean="0"/>
              <a:t> (</a:t>
            </a:r>
            <a:r>
              <a:rPr lang="en-US" dirty="0" err="1" smtClean="0"/>
              <a:t>liderança</a:t>
            </a:r>
            <a:r>
              <a:rPr lang="en-US" dirty="0" smtClean="0"/>
              <a:t> </a:t>
            </a:r>
            <a:r>
              <a:rPr lang="en-US" dirty="0" err="1" smtClean="0"/>
              <a:t>amorosa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Filhos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obedientes</a:t>
            </a:r>
            <a:r>
              <a:rPr lang="en-US" dirty="0" smtClean="0"/>
              <a:t>, </a:t>
            </a:r>
            <a:r>
              <a:rPr lang="en-US" dirty="0" err="1" smtClean="0"/>
              <a:t>submissos</a:t>
            </a:r>
            <a:r>
              <a:rPr lang="en-US" dirty="0" smtClean="0"/>
              <a:t> e </a:t>
            </a:r>
            <a:r>
              <a:rPr lang="en-US" dirty="0" err="1" smtClean="0"/>
              <a:t>respeitosos</a:t>
            </a:r>
            <a:endParaRPr lang="en-US" dirty="0" smtClean="0"/>
          </a:p>
          <a:p>
            <a:r>
              <a:rPr lang="en-US" dirty="0" smtClean="0"/>
              <a:t>”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 smtClean="0"/>
              <a:t>pai</a:t>
            </a:r>
            <a:r>
              <a:rPr lang="en-US" dirty="0" smtClean="0"/>
              <a:t>, 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 smtClean="0"/>
              <a:t>filho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Filhos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desonrar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pais</a:t>
            </a:r>
            <a:r>
              <a:rPr lang="is-IS" dirty="0" smtClean="0"/>
              <a:t>…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8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10. N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neófito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Aquele que não possui uma experiência espiritual sólida, não deveria receber a imposição de </a:t>
            </a:r>
            <a:r>
              <a:rPr lang="pt-BR" dirty="0" smtClean="0"/>
              <a:t>mãos </a:t>
            </a:r>
            <a:r>
              <a:rPr lang="pt-BR" dirty="0" smtClean="0"/>
              <a:t>– deve ser experimentado</a:t>
            </a:r>
          </a:p>
          <a:p>
            <a:r>
              <a:rPr lang="pt-BR" dirty="0" smtClean="0"/>
              <a:t>Neófito tem alguma relação direta com o tempo de conversão?</a:t>
            </a:r>
          </a:p>
          <a:p>
            <a:pPr lvl="1"/>
            <a:r>
              <a:rPr lang="pt-BR" dirty="0" smtClean="0"/>
              <a:t>Idade?</a:t>
            </a:r>
          </a:p>
          <a:p>
            <a:pPr lvl="1"/>
            <a:r>
              <a:rPr lang="pt-BR" dirty="0" smtClean="0"/>
              <a:t>Ritmo de crescimento espiritual</a:t>
            </a:r>
          </a:p>
          <a:p>
            <a:pPr lvl="1"/>
            <a:r>
              <a:rPr lang="pt-BR" dirty="0" smtClean="0"/>
              <a:t>Característica específica da igreja</a:t>
            </a:r>
          </a:p>
          <a:p>
            <a:r>
              <a:rPr lang="pt-BR" dirty="0" smtClean="0"/>
              <a:t>A Maturidade é o antídoto do orgulho e soberba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41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1" y="151411"/>
            <a:ext cx="10394707" cy="3193487"/>
          </a:xfrm>
        </p:spPr>
        <p:txBody>
          <a:bodyPr>
            <a:noAutofit/>
          </a:bodyPr>
          <a:lstStyle/>
          <a:p>
            <a:pPr algn="ctr"/>
            <a:r>
              <a:rPr lang="pt-BR" sz="16600" dirty="0" smtClean="0"/>
              <a:t>Resultado</a:t>
            </a:r>
            <a:endParaRPr lang="pt-BR" sz="166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85801" y="3089124"/>
            <a:ext cx="10394707" cy="225477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3200" dirty="0" smtClean="0"/>
              <a:t>dará bom testemunho aos de dentro e, principalmente, aos de fora</a:t>
            </a:r>
          </a:p>
          <a:p>
            <a:pPr algn="ctr"/>
            <a:r>
              <a:rPr lang="pt-BR" sz="5400" dirty="0" smtClean="0"/>
              <a:t>”Lá vai um homem de Deus”</a:t>
            </a:r>
          </a:p>
          <a:p>
            <a:pPr algn="ctr"/>
            <a:r>
              <a:rPr lang="pt-BR" sz="5400" dirty="0" smtClean="0">
                <a:solidFill>
                  <a:srgbClr val="C00000"/>
                </a:solidFill>
              </a:rPr>
              <a:t>Ser Ancião é ser gente que cuida de gente</a:t>
            </a:r>
            <a:endParaRPr lang="pt-BR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1500" dirty="0" smtClean="0"/>
              <a:t>1 </a:t>
            </a:r>
            <a:r>
              <a:rPr lang="pt-BR" sz="11500" dirty="0" err="1" smtClean="0"/>
              <a:t>tim</a:t>
            </a:r>
            <a:r>
              <a:rPr lang="en-US" sz="11500" dirty="0" err="1" smtClean="0"/>
              <a:t>óteo</a:t>
            </a:r>
            <a:r>
              <a:rPr lang="en-US" sz="11500" dirty="0" smtClean="0"/>
              <a:t> 3:1-7 </a:t>
            </a:r>
            <a:br>
              <a:rPr lang="en-US" sz="11500" dirty="0" smtClean="0"/>
            </a:br>
            <a:r>
              <a:rPr lang="en-US" sz="11500" dirty="0" smtClean="0"/>
              <a:t>Tito 1:5-9</a:t>
            </a:r>
            <a:endParaRPr lang="pt-BR" sz="115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400" dirty="0" smtClean="0"/>
              <a:t>Marcas do </a:t>
            </a:r>
            <a:r>
              <a:rPr lang="pt-BR" sz="4400" dirty="0" err="1" smtClean="0"/>
              <a:t>car</a:t>
            </a:r>
            <a:r>
              <a:rPr lang="en-US" sz="4400" dirty="0" err="1" smtClean="0"/>
              <a:t>áter</a:t>
            </a:r>
            <a:r>
              <a:rPr lang="en-US" sz="4400" dirty="0" smtClean="0"/>
              <a:t> de um </a:t>
            </a:r>
            <a:r>
              <a:rPr lang="en-US" sz="4400" dirty="0" err="1" smtClean="0"/>
              <a:t>líder</a:t>
            </a:r>
            <a:r>
              <a:rPr lang="en-US" sz="4400" dirty="0" smtClean="0"/>
              <a:t> da </a:t>
            </a:r>
            <a:r>
              <a:rPr lang="en-US" sz="4400" dirty="0" err="1" smtClean="0"/>
              <a:t>igreja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8314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</a:t>
            </a:r>
            <a:r>
              <a:rPr lang="pt-BR" dirty="0" err="1" smtClean="0"/>
              <a:t>Irrepreens</a:t>
            </a:r>
            <a:r>
              <a:rPr lang="en-US" dirty="0" err="1" smtClean="0"/>
              <a:t>ível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Qualidade sintética – resumo das qualidades que serão mencionadas</a:t>
            </a:r>
          </a:p>
          <a:p>
            <a:r>
              <a:rPr lang="pt-BR" dirty="0" smtClean="0"/>
              <a:t>Deus está à procura de líderes com o caráter </a:t>
            </a:r>
            <a:r>
              <a:rPr lang="pt-BR" i="1" dirty="0" smtClean="0">
                <a:solidFill>
                  <a:srgbClr val="C00000"/>
                </a:solidFill>
              </a:rPr>
              <a:t>semelhante</a:t>
            </a:r>
            <a:r>
              <a:rPr lang="pt-BR" dirty="0" smtClean="0"/>
              <a:t>  ao de Cristo – </a:t>
            </a:r>
            <a:r>
              <a:rPr lang="pt-BR" dirty="0" err="1" smtClean="0"/>
              <a:t>Efé</a:t>
            </a:r>
            <a:r>
              <a:rPr lang="pt-BR" dirty="0" smtClean="0"/>
              <a:t>. 4:13</a:t>
            </a:r>
          </a:p>
          <a:p>
            <a:r>
              <a:rPr lang="pt-BR" dirty="0" smtClean="0"/>
              <a:t>É necessário desenvolver qualidades de caráter </a:t>
            </a:r>
            <a:r>
              <a:rPr lang="pt-BR" i="1" dirty="0" smtClean="0">
                <a:solidFill>
                  <a:srgbClr val="C00000"/>
                </a:solidFill>
              </a:rPr>
              <a:t>interiores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 smtClean="0"/>
              <a:t>e não apenas ações </a:t>
            </a:r>
            <a:r>
              <a:rPr lang="pt-BR" i="1" dirty="0" smtClean="0">
                <a:solidFill>
                  <a:srgbClr val="C00000"/>
                </a:solidFill>
              </a:rPr>
              <a:t>Exteriores </a:t>
            </a:r>
            <a:endParaRPr lang="pt-BR" dirty="0" smtClean="0"/>
          </a:p>
          <a:p>
            <a:r>
              <a:rPr lang="pt-BR" dirty="0" smtClean="0"/>
              <a:t>”Acima de Censura”, ”Reputação inculpável”, ”Íntegro” – Não significa ser perfeito</a:t>
            </a:r>
          </a:p>
          <a:p>
            <a:r>
              <a:rPr lang="pt-BR" dirty="0" smtClean="0"/>
              <a:t>”Deve ser um homem a respeito de quem não circulam acusações sobre seu passado ou presente”. - Edmond </a:t>
            </a:r>
            <a:r>
              <a:rPr lang="pt-BR" dirty="0" err="1" smtClean="0"/>
              <a:t>Hiebert</a:t>
            </a:r>
            <a:endParaRPr lang="pt-BR" dirty="0" smtClean="0"/>
          </a:p>
          <a:p>
            <a:endParaRPr lang="en-US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 Homem de uma </a:t>
            </a:r>
            <a:r>
              <a:rPr lang="pt-BR" dirty="0" err="1" smtClean="0"/>
              <a:t>s</a:t>
            </a:r>
            <a:r>
              <a:rPr lang="en-US" dirty="0" err="1" smtClean="0"/>
              <a:t>ó</a:t>
            </a:r>
            <a:r>
              <a:rPr lang="en-US" dirty="0" smtClean="0"/>
              <a:t> </a:t>
            </a:r>
            <a:r>
              <a:rPr lang="en-US" dirty="0" err="1" smtClean="0"/>
              <a:t>mulher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fidelidade do homem à esposa é um dos testes essenciais para provar seu verdadeiro caráter</a:t>
            </a:r>
          </a:p>
          <a:p>
            <a:r>
              <a:rPr lang="pt-BR" dirty="0" smtClean="0"/>
              <a:t>Vivemos num mundo de ataques incessantes contra a pureza moral – pensamentos e atitudes (Mat. 528)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Pornografia</a:t>
            </a:r>
            <a:r>
              <a:rPr lang="pt-BR" dirty="0" smtClean="0"/>
              <a:t> – “na internet, a gente navega ou naufraga”</a:t>
            </a:r>
          </a:p>
          <a:p>
            <a:pPr lvl="1"/>
            <a:r>
              <a:rPr lang="pt-BR" dirty="0" smtClean="0"/>
              <a:t>Situações de vulnerabilidade </a:t>
            </a:r>
          </a:p>
          <a:p>
            <a:pPr lvl="1"/>
            <a:r>
              <a:rPr lang="pt-BR" dirty="0" smtClean="0"/>
              <a:t>Pense nas consequências</a:t>
            </a:r>
          </a:p>
          <a:p>
            <a:r>
              <a:rPr lang="pt-BR" dirty="0" smtClean="0"/>
              <a:t>Solteiros: os hábitos estabelecidos na juventude influenciam muito a pureza moral após o casamento</a:t>
            </a:r>
          </a:p>
          <a:p>
            <a:r>
              <a:rPr lang="pt-BR" dirty="0" smtClean="0"/>
              <a:t>Atitude radical: ”Arranca..., lança de ti..., corta...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0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3. equilibrado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Temperante, sóbrio, modesto – interposições semânticas – diferentes traduções (</a:t>
            </a:r>
            <a:r>
              <a:rPr lang="pt-BR" dirty="0" smtClean="0">
                <a:solidFill>
                  <a:srgbClr val="C00000"/>
                </a:solidFill>
              </a:rPr>
              <a:t>moderado, sensato e respeitável </a:t>
            </a:r>
            <a:r>
              <a:rPr lang="pt-BR" dirty="0" smtClean="0"/>
              <a:t>– NIV)</a:t>
            </a:r>
          </a:p>
          <a:p>
            <a:r>
              <a:rPr lang="pt-BR" dirty="0" smtClean="0"/>
              <a:t>É sábio</a:t>
            </a:r>
          </a:p>
          <a:p>
            <a:r>
              <a:rPr lang="pt-BR" dirty="0" smtClean="0"/>
              <a:t>Nenhuma área da vida deve estar fora de controle</a:t>
            </a:r>
          </a:p>
          <a:p>
            <a:r>
              <a:rPr lang="pt-BR" dirty="0" smtClean="0"/>
              <a:t>Possui </a:t>
            </a:r>
            <a:r>
              <a:rPr lang="pt-BR" dirty="0" smtClean="0">
                <a:solidFill>
                  <a:srgbClr val="C00000"/>
                </a:solidFill>
              </a:rPr>
              <a:t>domínio próprio</a:t>
            </a:r>
            <a:r>
              <a:rPr lang="pt-BR" dirty="0" smtClean="0"/>
              <a:t>: comida, dispositivos eletrônicos, esportes, exercício físico, sono…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44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 hospitaleiro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Na cultura bíblica, a hospitalidade era uma das principais marcas do caráter de um homem benevolente</a:t>
            </a:r>
          </a:p>
          <a:p>
            <a:r>
              <a:rPr lang="pt-BR" dirty="0" smtClean="0"/>
              <a:t>Igrejas funcionavam nas casas dos líderes</a:t>
            </a:r>
          </a:p>
          <a:p>
            <a:r>
              <a:rPr lang="pt-BR" dirty="0" smtClean="0"/>
              <a:t>Quem deve visitar, deve também gostar de ser visitado</a:t>
            </a:r>
          </a:p>
          <a:p>
            <a:r>
              <a:rPr lang="pt-BR" dirty="0" smtClean="0"/>
              <a:t>Quando abrimos nossa casa indicamos que não temos nada a esconder e quais são os nossos tesouros (o que realmente valorizamos)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60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5. Apto para ensinar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Qualidade doutrinária – ensino da ”palavra” [essa não é uma aptidão esperada dos diáconos)</a:t>
            </a:r>
          </a:p>
          <a:p>
            <a:r>
              <a:rPr lang="pt-BR" dirty="0" smtClean="0"/>
              <a:t>Ensino em casa, na vida </a:t>
            </a:r>
            <a:r>
              <a:rPr lang="pt-BR" dirty="0" smtClean="0"/>
              <a:t>profissional (</a:t>
            </a:r>
            <a:r>
              <a:rPr lang="pt-BR" i="1" dirty="0" smtClean="0"/>
              <a:t>Meu talento, meu ministério</a:t>
            </a:r>
            <a:r>
              <a:rPr lang="pt-BR" dirty="0" smtClean="0"/>
              <a:t>) </a:t>
            </a:r>
            <a:r>
              <a:rPr lang="pt-BR" dirty="0" smtClean="0"/>
              <a:t>e na igreja</a:t>
            </a:r>
          </a:p>
          <a:p>
            <a:pPr lvl="1"/>
            <a:r>
              <a:rPr lang="pt-BR" dirty="0" smtClean="0"/>
              <a:t>Deleitar-se na ”Palavra”</a:t>
            </a:r>
          </a:p>
          <a:p>
            <a:pPr lvl="1"/>
            <a:r>
              <a:rPr lang="pt-BR" dirty="0" smtClean="0"/>
              <a:t>Doutrinar</a:t>
            </a:r>
          </a:p>
          <a:p>
            <a:pPr lvl="1"/>
            <a:r>
              <a:rPr lang="pt-BR" dirty="0" smtClean="0"/>
              <a:t>Defender</a:t>
            </a:r>
          </a:p>
          <a:p>
            <a:r>
              <a:rPr lang="pt-BR" dirty="0" smtClean="0"/>
              <a:t>Antes de ensinar, estar pronto a aprender – Gastar tempo estudando</a:t>
            </a:r>
          </a:p>
          <a:p>
            <a:r>
              <a:rPr lang="pt-BR" dirty="0" smtClean="0"/>
              <a:t>Homem de palavra e da ”palavra” – Amigo da verdade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7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6. N</a:t>
            </a:r>
            <a:r>
              <a:rPr lang="en-US" dirty="0" err="1" smtClean="0"/>
              <a:t>ão</a:t>
            </a:r>
            <a:r>
              <a:rPr lang="en-US" dirty="0" smtClean="0"/>
              <a:t> dado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vinho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O líder da igreja não pode ser como os outros…</a:t>
            </a:r>
          </a:p>
          <a:p>
            <a:r>
              <a:rPr lang="pt-BR" dirty="0" smtClean="0"/>
              <a:t>A bebida é um vício – será que temos algum vício que deva ser abandonado?</a:t>
            </a:r>
          </a:p>
          <a:p>
            <a:pPr lvl="1"/>
            <a:r>
              <a:rPr lang="pt-BR" dirty="0" smtClean="0"/>
              <a:t>Café</a:t>
            </a:r>
          </a:p>
          <a:p>
            <a:pPr lvl="1"/>
            <a:r>
              <a:rPr lang="pt-BR" dirty="0" smtClean="0"/>
              <a:t>Internet</a:t>
            </a:r>
          </a:p>
          <a:p>
            <a:pPr lvl="1"/>
            <a:r>
              <a:rPr lang="pt-BR" dirty="0" smtClean="0"/>
              <a:t>Trabalho</a:t>
            </a:r>
          </a:p>
          <a:p>
            <a:pPr lvl="1"/>
            <a:r>
              <a:rPr lang="pt-BR" dirty="0" smtClean="0"/>
              <a:t>…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09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7. N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violento</a:t>
            </a:r>
            <a:r>
              <a:rPr lang="en-US" dirty="0" smtClean="0"/>
              <a:t>, </a:t>
            </a:r>
            <a:r>
              <a:rPr lang="en-US" dirty="0" err="1" smtClean="0"/>
              <a:t>porém</a:t>
            </a:r>
            <a:r>
              <a:rPr lang="en-US" dirty="0" smtClean="0"/>
              <a:t> </a:t>
            </a:r>
            <a:r>
              <a:rPr lang="en-US" dirty="0" err="1" smtClean="0"/>
              <a:t>cordato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O negativo (violento) em contrate com o positivo (cordato)</a:t>
            </a:r>
          </a:p>
          <a:p>
            <a:r>
              <a:rPr lang="pt-BR" dirty="0" smtClean="0"/>
              <a:t>A ira e a mansidão são </a:t>
            </a:r>
            <a:r>
              <a:rPr lang="pt-BR" dirty="0" smtClean="0"/>
              <a:t>opostas – são lados opostos em uma situação de Confronto</a:t>
            </a:r>
            <a:endParaRPr lang="pt-BR" dirty="0" smtClean="0"/>
          </a:p>
          <a:p>
            <a:r>
              <a:rPr lang="pt-BR" dirty="0" smtClean="0"/>
              <a:t>”Explodir”- ter </a:t>
            </a:r>
            <a:r>
              <a:rPr lang="pt-BR" dirty="0" err="1" smtClean="0"/>
              <a:t>pav</a:t>
            </a:r>
            <a:r>
              <a:rPr lang="en-US" dirty="0" err="1" smtClean="0"/>
              <a:t>iu</a:t>
            </a:r>
            <a:r>
              <a:rPr lang="pt-BR" dirty="0" smtClean="0"/>
              <a:t> curto</a:t>
            </a:r>
          </a:p>
          <a:p>
            <a:r>
              <a:rPr lang="pt-BR" dirty="0" smtClean="0"/>
              <a:t>Machucamos com muita facilidade os que fazem parte de nosso círculo mais íntimo</a:t>
            </a:r>
          </a:p>
          <a:p>
            <a:r>
              <a:rPr lang="pt-BR" dirty="0" smtClean="0"/>
              <a:t>Capacidade de ”Relevar”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Inimigo de Contendas, amigo do bem </a:t>
            </a:r>
            <a:r>
              <a:rPr lang="pt-BR" dirty="0" smtClean="0"/>
              <a:t>– </a:t>
            </a:r>
            <a:r>
              <a:rPr lang="pt-BR" dirty="0" smtClean="0"/>
              <a:t>Não pode ser uma pessoa </a:t>
            </a:r>
            <a:r>
              <a:rPr lang="pt-BR" dirty="0" smtClean="0"/>
              <a:t>briguenta, conflituosa, reclama de tudo e de todos, critica de tudo e sabe de tudo…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49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806</TotalTime>
  <Words>718</Words>
  <Application>Microsoft Macintosh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Impact</vt:lpstr>
      <vt:lpstr>Arial</vt:lpstr>
      <vt:lpstr>Evento Principal</vt:lpstr>
      <vt:lpstr>Vocês são Nota 10!</vt:lpstr>
      <vt:lpstr>1 timóteo 3:1-7  Tito 1:5-9</vt:lpstr>
      <vt:lpstr>1. Irrepreensível</vt:lpstr>
      <vt:lpstr>2. Homem de uma só mulher</vt:lpstr>
      <vt:lpstr>3. equilibrado</vt:lpstr>
      <vt:lpstr>4. hospitaleiro</vt:lpstr>
      <vt:lpstr>5. Apto para ensinar</vt:lpstr>
      <vt:lpstr>6. Não dado ao vinho</vt:lpstr>
      <vt:lpstr>7. Não violento, porém cordato</vt:lpstr>
      <vt:lpstr>8. Não Avarento</vt:lpstr>
      <vt:lpstr>9. Governe bem a própria casa</vt:lpstr>
      <vt:lpstr>10. Não neófito</vt:lpstr>
      <vt:lpstr>Resultado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Vocês são Nota 10?</dc:title>
  <dc:creator>UCB - Edilson Valiante</dc:creator>
  <cp:lastModifiedBy>Edilson Valiante</cp:lastModifiedBy>
  <cp:revision>19</cp:revision>
  <dcterms:created xsi:type="dcterms:W3CDTF">2016-03-04T11:15:09Z</dcterms:created>
  <dcterms:modified xsi:type="dcterms:W3CDTF">2017-01-22T09:54:57Z</dcterms:modified>
</cp:coreProperties>
</file>