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68" r:id="rId2"/>
    <p:sldId id="271" r:id="rId3"/>
    <p:sldId id="261" r:id="rId4"/>
    <p:sldId id="284" r:id="rId5"/>
    <p:sldId id="281" r:id="rId6"/>
    <p:sldId id="264" r:id="rId7"/>
    <p:sldId id="280" r:id="rId8"/>
    <p:sldId id="282" r:id="rId9"/>
    <p:sldId id="285" r:id="rId10"/>
    <p:sldId id="283" r:id="rId11"/>
    <p:sldId id="286" r:id="rId12"/>
    <p:sldId id="275" r:id="rId13"/>
    <p:sldId id="272" r:id="rId14"/>
    <p:sldId id="287" r:id="rId15"/>
    <p:sldId id="270" r:id="rId16"/>
    <p:sldId id="273" r:id="rId17"/>
    <p:sldId id="276" r:id="rId18"/>
    <p:sldId id="274" r:id="rId19"/>
    <p:sldId id="260" r:id="rId2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6pPr>
    <a:lvl7pPr marL="2743200" algn="l" defTabSz="914400" rtl="0" eaLnBrk="1" latinLnBrk="0" hangingPunct="1"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7pPr>
    <a:lvl8pPr marL="3200400" algn="l" defTabSz="914400" rtl="0" eaLnBrk="1" latinLnBrk="0" hangingPunct="1"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8pPr>
    <a:lvl9pPr marL="3657600" algn="l" defTabSz="914400" rtl="0" eaLnBrk="1" latinLnBrk="0" hangingPunct="1">
      <a:defRPr sz="4000" b="1" kern="1200">
        <a:solidFill>
          <a:srgbClr val="FFFF00"/>
        </a:solidFill>
        <a:latin typeface="Comic Sans MS" panose="030F0702030302020204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5" autoAdjust="0"/>
    <p:restoredTop sz="92934" autoAdjust="0"/>
  </p:normalViewPr>
  <p:slideViewPr>
    <p:cSldViewPr>
      <p:cViewPr varScale="1">
        <p:scale>
          <a:sx n="62" d="100"/>
          <a:sy n="62" d="100"/>
        </p:scale>
        <p:origin x="162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C6F11-76B7-4946-961B-6F5AE3B0C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D1E58C4-4903-624F-A9D1-82C001BAA4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20BE82-1C8B-460F-AFDC-ADCC97837BE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730931E-5525-4E6D-B8DB-0EC4F5FEA3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2084C5D-B443-4116-AFB0-9641139C9E6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FB3F3-0A9C-4A24-AE14-6D4E3A9A93CA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605565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90C15D-FBAD-5744-8959-2C211E3F6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1B4C251-2FA1-A24C-8D22-56A64CF4BF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8D511BC-5703-4808-9BFA-89706F867E7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90EDC55-CAA6-4A7F-A06B-1EC0541272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EC26992-5427-4E07-BBFF-CA54AA43C34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211022-5129-466B-BD5F-EE7114CE1F36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01033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6B0CDF4-4869-DD48-A62F-3ACDEE497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35B7840-6AA9-3548-986D-A6ACA983C2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BA29443-1C8C-48C2-8062-CAD05093FB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C651A32-6B76-418D-9363-FCFF4EDCB51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BC5A146-489C-4409-BB24-173CD10511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968F35-CA34-42B8-A0B0-E8E0CF8EC19F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327711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C3EF7-9022-2341-9049-50132A1D0A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2DC2097-5618-AA41-B69F-A29CF3037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A96E73D-8C98-47B3-95AE-F73F461ACA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68819EA-143C-4032-8AAC-63374A99FC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1D79B55-244C-40CF-B0AE-C1C841A6F86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6876B-FCAA-4E52-A557-5CFA3028C9ED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11987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4B95FE-C5A3-414A-837F-171A794AE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E60A969F-F337-D644-B7C3-F05A09F783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DAE9F0-BC28-4C5C-9909-989ADEA0C5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4D59C71-4E36-4C32-8B99-FBAE71CBE5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FE239DB-36C6-4967-946E-BCA94DA964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FD108-5E4B-4BD3-86D9-DA144B89FF0A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701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94D726-4C0D-AC42-BE6A-F5F1E4164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59B0AED-E540-6E4A-8F9F-4539E6F9B1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B9BADDE-1CC4-7049-AB24-6C505FE82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64CCFB-8E3F-4821-BFCF-223035D0D8F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CE9D4AE-C928-4A61-81D2-4C844FB0402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1D838B-8DD4-4E9A-A80D-1D3A529C1E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59BD54-135A-4809-B996-312942A1077F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165884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B5C258-C698-B241-85FC-6FEC26D22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ACF3D74-9321-ED42-BA5A-C5FE1747F8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A02A7DF-146E-9F47-A6C5-6B4FAC3281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53FD69B-C92C-DA49-AAA0-F8AD9BE19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71DB1527-140F-9C4E-B111-C782A266F1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24A5836-D755-4B79-901F-6109858350B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7BD5ABA-34CE-4FED-A1D8-CF3F8EA9B5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F1A2D8A-1A5C-4014-8DBB-3C7A2E6CB2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AAC8F8-A873-49DE-A526-46E7B6F437FC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27512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6A51AB-D649-2F48-9D27-932BACB56B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AD2F83B0-97D1-40B2-A53B-A364ECAE011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7D21EE1-4EB5-4D41-A6F4-5A2C9CD4628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E3D2213-640E-45BB-B558-53C61D78DE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F5478-1547-4C71-9E96-1680CA994625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85520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A7A50852-C739-4C0D-897C-D0C0EFAE32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8BFADE9-708C-45AB-948D-272E22EFB60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FD3120-9025-46A5-B061-A1B50A6B4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81A8A-338D-413C-A93A-77D9CD10E4D6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971162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668A71-5E4D-524B-9B44-9CB9D0163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5225D7E-C091-4A41-B762-6FD22E97B8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D0DC0A3-DED2-7E4C-8EA4-C9DF63217D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B08E11D-3B4D-4C5A-A7B2-9EB365FE0F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2F27B1-2E8D-483E-81F6-7B58FAC291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526541F-AF80-4DD1-B45F-CEC89778EE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502FDA-D8C1-4B2E-952C-A97BFCA78AD7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943171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63FA06-FA1F-754B-81D6-1B765FD23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2B498B-0515-B641-808A-44E7ED1275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4CAF101-6FAF-E545-ADA7-E289C25AE5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t-BR"/>
              <a:t>Editar estilos de texto Mestre
Segundo nível
Terceiro nível
Quarto nível
Quinto nível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DC3DB2-733C-4849-A02F-CB78B705F16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1A98BAA-F2D3-4D63-A783-6A19583E6EB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664E895-69B7-4759-B7A5-171BFB1CCC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1E8A34-A252-4A79-830D-2A7DDE0F4F8D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5292249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3E2B24F-CAEE-40A6-A5CF-1EA1814E62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 estilo do título mestre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71AD96F-7517-4E6D-924F-DC6EDF6C42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Clique para editar os estilos do texto mestre</a:t>
            </a:r>
          </a:p>
          <a:p>
            <a:pPr lvl="1"/>
            <a:r>
              <a:rPr lang="en-US" altLang="pt-BR"/>
              <a:t>Segundo nível</a:t>
            </a:r>
          </a:p>
          <a:p>
            <a:pPr lvl="2"/>
            <a:r>
              <a:rPr lang="en-US" altLang="pt-BR"/>
              <a:t>Terceiro nível</a:t>
            </a:r>
          </a:p>
          <a:p>
            <a:pPr lvl="3"/>
            <a:r>
              <a:rPr lang="en-US" altLang="pt-BR"/>
              <a:t>Quarto nível</a:t>
            </a:r>
          </a:p>
          <a:p>
            <a:pPr lvl="4"/>
            <a:r>
              <a:rPr lang="en-US" altLang="pt-BR"/>
              <a:t>Quinto nível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214BCA6-CA25-CD4A-82E3-61DF873AF32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34047BC-2190-8744-9BA1-7241F83BB0D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en-US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E662CCD-05BB-C542-922E-1718F7BB7AD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7ED6F127-258C-4A9B-AA90-AFE1524945E0}" type="slidenum">
              <a:rPr lang="en-US" altLang="pt-BR"/>
              <a:pPr>
                <a:defRPr/>
              </a:pPr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Deuses_ol%C3%ADmpicos" TargetMode="External"/><Relationship Id="rId2" Type="http://schemas.openxmlformats.org/officeDocument/2006/relationships/hyperlink" Target="https://pt.wikipedia.org/wiki/Mitologia_grega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pt.wikipedia.org/wiki/Maia_(mitologia)" TargetMode="External"/><Relationship Id="rId4" Type="http://schemas.openxmlformats.org/officeDocument/2006/relationships/hyperlink" Target="https://pt.wikipedia.org/wiki/Zeu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3">
            <a:extLst>
              <a:ext uri="{FF2B5EF4-FFF2-40B4-BE49-F238E27FC236}">
                <a16:creationId xmlns:a16="http://schemas.microsoft.com/office/drawing/2014/main" id="{B4E334F1-9794-9440-83AA-5B2A4BDF73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1916113"/>
            <a:ext cx="8216900" cy="47101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pt-BR" sz="4400" b="0" dirty="0">
                <a:solidFill>
                  <a:schemeClr val="bg1"/>
                </a:solidFill>
                <a:latin typeface="+mj-lt"/>
              </a:rPr>
              <a:t>O DOM DE LÍNGUAS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OBJETIVO CUMPRIR O “IDE” (MISSÃO)</a:t>
            </a:r>
          </a:p>
          <a:p>
            <a:pPr>
              <a:spcBef>
                <a:spcPct val="50000"/>
              </a:spcBef>
              <a:defRPr/>
            </a:pPr>
            <a:r>
              <a:rPr lang="pt-BR" sz="3200" b="0" dirty="0">
                <a:solidFill>
                  <a:schemeClr val="bg1"/>
                </a:solidFill>
                <a:latin typeface="+mj-lt"/>
              </a:rPr>
              <a:t>MARCOS 16:15-17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ATOS 2:4, 6, 11(DIALETO,IDIOMA, LINGUA) 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GÊNESIS 11:1-9 ( CUMPRIR A MISSÃO, ENCHER A TERRA) LINGUA = SAPHAH, LÁBIO, IDIOMA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FB42319A-AA96-DA45-82B8-E6D22F5B6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936875"/>
            <a:ext cx="8686800" cy="34163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AutoNum type="arabicPeriod"/>
              <a:defRPr/>
            </a:pPr>
            <a:r>
              <a:rPr lang="pt-BR" altLang="pt-BR" sz="2800" b="0" dirty="0">
                <a:solidFill>
                  <a:schemeClr val="bg1"/>
                </a:solidFill>
                <a:latin typeface="+mj-lt"/>
              </a:rPr>
              <a:t>TUDO DEVE SER FEITO PARA A EDIFICAÇÃO.</a:t>
            </a:r>
          </a:p>
          <a:p>
            <a:pPr>
              <a:spcBef>
                <a:spcPct val="50000"/>
              </a:spcBef>
              <a:buFontTx/>
              <a:buAutoNum type="arabicPeriod"/>
              <a:defRPr/>
            </a:pPr>
            <a:r>
              <a:rPr lang="pt-BR" altLang="pt-BR" sz="2800" b="0" dirty="0">
                <a:solidFill>
                  <a:schemeClr val="bg1"/>
                </a:solidFill>
                <a:latin typeface="+mj-lt"/>
              </a:rPr>
              <a:t>DEVE HAVER APENAS DOIS OU TRÊS QUE FALAM EM LÍNGUAS.</a:t>
            </a:r>
          </a:p>
          <a:p>
            <a:pPr>
              <a:spcBef>
                <a:spcPct val="50000"/>
              </a:spcBef>
              <a:buFontTx/>
              <a:buAutoNum type="arabicPeriod"/>
              <a:defRPr/>
            </a:pPr>
            <a:r>
              <a:rPr lang="pt-BR" altLang="pt-BR" sz="2800" b="0" dirty="0">
                <a:solidFill>
                  <a:schemeClr val="bg1"/>
                </a:solidFill>
                <a:latin typeface="+mj-lt"/>
              </a:rPr>
              <a:t>NÃO DEVERIA HAVER MAIS DO UM QUE FALASSE DE CADA VEZ.</a:t>
            </a:r>
          </a:p>
          <a:p>
            <a:pPr>
              <a:spcBef>
                <a:spcPct val="50000"/>
              </a:spcBef>
              <a:defRPr/>
            </a:pPr>
            <a:endParaRPr lang="pt-BR" altLang="pt-BR" sz="3200" dirty="0">
              <a:solidFill>
                <a:schemeClr val="bg1"/>
              </a:solidFill>
              <a:latin typeface="Comic Sans MS" panose="030F0902030302020204" pitchFamily="66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>
            <a:extLst>
              <a:ext uri="{FF2B5EF4-FFF2-40B4-BE49-F238E27FC236}">
                <a16:creationId xmlns:a16="http://schemas.microsoft.com/office/drawing/2014/main" id="{F33BF534-886F-A248-8E32-0735C1FB9E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492375"/>
            <a:ext cx="8280400" cy="31083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pt-BR" altLang="pt-BR" sz="3600" dirty="0">
              <a:solidFill>
                <a:schemeClr val="bg1"/>
              </a:solidFill>
              <a:latin typeface="Comic Sans MS" panose="030F0902030302020204" pitchFamily="66" charset="0"/>
            </a:endParaRPr>
          </a:p>
          <a:p>
            <a:pPr>
              <a:spcBef>
                <a:spcPct val="50000"/>
              </a:spcBef>
              <a:defRPr/>
            </a:pP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4.DEVE HAVER UM  INTÉRPRETE/TRADUTOR.</a:t>
            </a:r>
          </a:p>
          <a:p>
            <a:pPr>
              <a:spcBef>
                <a:spcPct val="50000"/>
              </a:spcBef>
              <a:defRPr/>
            </a:pP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5.NA AUSÊNCIA DE UM TRADUTOR DEVERIA FICAR CALADO.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>
            <a:extLst>
              <a:ext uri="{FF2B5EF4-FFF2-40B4-BE49-F238E27FC236}">
                <a16:creationId xmlns:a16="http://schemas.microsoft.com/office/drawing/2014/main" id="{E7156425-A791-B242-AFB4-6DCEC8275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3284538"/>
            <a:ext cx="7272338" cy="5857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EFÉSIOS 4:11-12, 29-30</a:t>
            </a:r>
            <a:endParaRPr lang="en-US" altLang="pt-BR" sz="3600" b="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>
            <a:extLst>
              <a:ext uri="{FF2B5EF4-FFF2-40B4-BE49-F238E27FC236}">
                <a16:creationId xmlns:a16="http://schemas.microsoft.com/office/drawing/2014/main" id="{6157D372-62E9-C845-84C6-C1674EDE35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852738"/>
            <a:ext cx="9144000" cy="9540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pt-BR" sz="2800" b="0" dirty="0">
                <a:solidFill>
                  <a:schemeClr val="bg1"/>
                </a:solidFill>
                <a:latin typeface="+mj-lt"/>
              </a:rPr>
              <a:t>PESSOAS QUE RECEBERAM O ESPÍRITO SANTO E NÃO FALARAM EM LÍNGUAS:</a:t>
            </a:r>
          </a:p>
        </p:txBody>
      </p:sp>
      <p:sp>
        <p:nvSpPr>
          <p:cNvPr id="18435" name="Text Box 3">
            <a:extLst>
              <a:ext uri="{FF2B5EF4-FFF2-40B4-BE49-F238E27FC236}">
                <a16:creationId xmlns:a16="http://schemas.microsoft.com/office/drawing/2014/main" id="{98027826-58C3-BD46-9B43-3E406E10A9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4175" y="4049713"/>
            <a:ext cx="8651875" cy="20431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OS SAMARITANOS.....ATOS 8:15-17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JOÃO BATISTA...........LUCAS 1:15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VIRGEM MARIA.........LUCAS 1:35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Text Box 3">
            <a:extLst>
              <a:ext uri="{FF2B5EF4-FFF2-40B4-BE49-F238E27FC236}">
                <a16:creationId xmlns:a16="http://schemas.microsoft.com/office/drawing/2014/main" id="{36D93832-B55C-B344-8A55-291361863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141663"/>
            <a:ext cx="8580437" cy="35385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ISABEL..........................LUCAS 1:41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SETE DIÁCONOS........ATOS 6:1-7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ESTEVÃO....................ATOS 7:55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rgbClr val="FFFFFF"/>
                </a:solidFill>
                <a:latin typeface="Times New Roman"/>
              </a:rPr>
              <a:t>JESUS ...........................LUCAS 3:21-22</a:t>
            </a:r>
          </a:p>
          <a:p>
            <a:pPr>
              <a:spcBef>
                <a:spcPct val="50000"/>
              </a:spcBef>
              <a:defRPr/>
            </a:pPr>
            <a:endParaRPr lang="en-US" altLang="pt-BR" sz="3200" b="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>
            <a:extLst>
              <a:ext uri="{FF2B5EF4-FFF2-40B4-BE49-F238E27FC236}">
                <a16:creationId xmlns:a16="http://schemas.microsoft.com/office/drawing/2014/main" id="{EFA0ED7F-2650-6A4A-8CD7-FDD8BD8F4A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25650" y="620713"/>
            <a:ext cx="7083425" cy="646112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sz="3600" b="0" dirty="0">
                <a:solidFill>
                  <a:schemeClr val="bg1"/>
                </a:solidFill>
                <a:latin typeface="+mj-lt"/>
              </a:rPr>
              <a:t>O ESPÍRITO DE DEUS ATUA:</a:t>
            </a:r>
          </a:p>
        </p:txBody>
      </p:sp>
      <p:sp>
        <p:nvSpPr>
          <p:cNvPr id="19459" name="Text Box 3">
            <a:extLst>
              <a:ext uri="{FF2B5EF4-FFF2-40B4-BE49-F238E27FC236}">
                <a16:creationId xmlns:a16="http://schemas.microsoft.com/office/drawing/2014/main" id="{AC923C7D-696E-D14C-9525-D3B9C76E4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2852738"/>
            <a:ext cx="7467600" cy="37544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sz="2800" b="0" u="sng" dirty="0">
                <a:solidFill>
                  <a:schemeClr val="bg1"/>
                </a:solidFill>
                <a:latin typeface="+mj-lt"/>
              </a:rPr>
              <a:t>NO SILÊNCIO ABSOLUTO</a:t>
            </a:r>
            <a:endParaRPr lang="en-US" altLang="pt-BR" sz="2800" b="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lang="en-US" altLang="pt-BR" sz="2800" b="0" dirty="0">
                <a:solidFill>
                  <a:schemeClr val="bg1"/>
                </a:solidFill>
                <a:latin typeface="+mj-lt"/>
              </a:rPr>
              <a:t>HAB.2:20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2800" b="0" u="sng" dirty="0">
                <a:solidFill>
                  <a:schemeClr val="bg1"/>
                </a:solidFill>
                <a:latin typeface="+mj-lt"/>
              </a:rPr>
              <a:t>SEM CONFUSÃO</a:t>
            </a:r>
            <a:endParaRPr lang="en-US" altLang="pt-BR" sz="2800" b="0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lang="en-US" altLang="pt-BR" sz="2800" b="0" dirty="0">
                <a:solidFill>
                  <a:schemeClr val="bg1"/>
                </a:solidFill>
                <a:latin typeface="+mj-lt"/>
              </a:rPr>
              <a:t>I COR. 14:33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2800" b="0" u="sng" dirty="0">
                <a:solidFill>
                  <a:schemeClr val="bg1"/>
                </a:solidFill>
                <a:latin typeface="+mj-lt"/>
              </a:rPr>
              <a:t>COM DECÊNCIA E ORDEM</a:t>
            </a:r>
            <a:r>
              <a:rPr lang="en-US" altLang="pt-BR" sz="2800" b="0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2800" b="0" dirty="0">
                <a:solidFill>
                  <a:schemeClr val="bg1"/>
                </a:solidFill>
                <a:latin typeface="+mj-lt"/>
              </a:rPr>
              <a:t>I COR. 14:40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Text Box 3">
            <a:extLst>
              <a:ext uri="{FF2B5EF4-FFF2-40B4-BE49-F238E27FC236}">
                <a16:creationId xmlns:a16="http://schemas.microsoft.com/office/drawing/2014/main" id="{13BCCFD9-7496-6048-AFFA-D13B21EE58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9575" y="2781300"/>
            <a:ext cx="7467600" cy="28003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sz="3200" b="0" u="sng" dirty="0">
                <a:solidFill>
                  <a:schemeClr val="bg1"/>
                </a:solidFill>
                <a:latin typeface="+mj-lt"/>
              </a:rPr>
              <a:t>COM REVERÊNCIA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HEBREUS 12:28</a:t>
            </a:r>
            <a:endParaRPr lang="en-US" altLang="pt-BR" sz="3200" b="0" u="sng" dirty="0">
              <a:solidFill>
                <a:schemeClr val="bg1"/>
              </a:solidFill>
              <a:latin typeface="+mj-lt"/>
            </a:endParaRPr>
          </a:p>
          <a:p>
            <a:pPr>
              <a:spcBef>
                <a:spcPct val="50000"/>
              </a:spcBef>
              <a:defRPr/>
            </a:pPr>
            <a:r>
              <a:rPr lang="en-US" altLang="pt-BR" sz="3200" b="0" u="sng" dirty="0">
                <a:solidFill>
                  <a:schemeClr val="bg1"/>
                </a:solidFill>
                <a:latin typeface="+mj-lt"/>
              </a:rPr>
              <a:t>SEM GRITARIA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EFÉSIOS 4:30-31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>
            <a:extLst>
              <a:ext uri="{FF2B5EF4-FFF2-40B4-BE49-F238E27FC236}">
                <a16:creationId xmlns:a16="http://schemas.microsoft.com/office/drawing/2014/main" id="{15A3BC8F-E4FC-1E46-9EF3-DE5D98F55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1989138"/>
            <a:ext cx="7253288" cy="708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dirty="0">
                <a:solidFill>
                  <a:schemeClr val="bg1"/>
                </a:solidFill>
                <a:latin typeface="Comic Sans MS" panose="030F0902030302020204" pitchFamily="66" charset="0"/>
              </a:rPr>
              <a:t> </a:t>
            </a:r>
            <a:r>
              <a:rPr lang="en-US" altLang="pt-BR" sz="3600" b="0" u="sng" dirty="0">
                <a:solidFill>
                  <a:schemeClr val="bg1"/>
                </a:solidFill>
                <a:latin typeface="+mj-lt"/>
              </a:rPr>
              <a:t>4 LISTAS DE DONS</a:t>
            </a:r>
            <a:r>
              <a:rPr lang="en-US" altLang="pt-BR" sz="3600" b="0" dirty="0">
                <a:solidFill>
                  <a:schemeClr val="bg1"/>
                </a:solidFill>
                <a:latin typeface="+mj-lt"/>
              </a:rPr>
              <a:t>:</a:t>
            </a:r>
            <a:endParaRPr lang="en-US" altLang="pt-BR" b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0483" name="Text Box 3">
            <a:extLst>
              <a:ext uri="{FF2B5EF4-FFF2-40B4-BE49-F238E27FC236}">
                <a16:creationId xmlns:a16="http://schemas.microsoft.com/office/drawing/2014/main" id="{ACA7AA9E-ADCA-2B4C-A0B3-2ED8DC90B4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3357563"/>
            <a:ext cx="8604250" cy="313848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sz="3600" b="0" dirty="0">
                <a:solidFill>
                  <a:schemeClr val="bg1"/>
                </a:solidFill>
                <a:latin typeface="+mj-lt"/>
              </a:rPr>
              <a:t>I COR. 12:8-10.....PENÚLTIMO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600" b="0" dirty="0">
                <a:solidFill>
                  <a:schemeClr val="bg1"/>
                </a:solidFill>
                <a:latin typeface="+mj-lt"/>
              </a:rPr>
              <a:t>I COR. 12:28.....ÚLTIMO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600" b="0" dirty="0">
                <a:solidFill>
                  <a:schemeClr val="bg1"/>
                </a:solidFill>
                <a:latin typeface="+mj-lt"/>
              </a:rPr>
              <a:t>EFÉSIOS 4:11.....X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600" b="0" dirty="0">
                <a:solidFill>
                  <a:schemeClr val="bg1"/>
                </a:solidFill>
                <a:latin typeface="+mj-lt"/>
              </a:rPr>
              <a:t>ROMANOS 12:6-8.....X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>
            <a:extLst>
              <a:ext uri="{FF2B5EF4-FFF2-40B4-BE49-F238E27FC236}">
                <a16:creationId xmlns:a16="http://schemas.microsoft.com/office/drawing/2014/main" id="{9E75DB5F-D6B6-8949-8520-8779096CB8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3068638"/>
            <a:ext cx="6092825" cy="16319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b="0" dirty="0">
                <a:solidFill>
                  <a:schemeClr val="bg1"/>
                </a:solidFill>
                <a:latin typeface="+mj-lt"/>
              </a:rPr>
              <a:t>MAT. 24:24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b="0" dirty="0">
                <a:solidFill>
                  <a:schemeClr val="bg1"/>
                </a:solidFill>
                <a:latin typeface="+mj-lt"/>
              </a:rPr>
              <a:t>MAT. 7:21-23</a:t>
            </a: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Text Box 3">
            <a:extLst>
              <a:ext uri="{FF2B5EF4-FFF2-40B4-BE49-F238E27FC236}">
                <a16:creationId xmlns:a16="http://schemas.microsoft.com/office/drawing/2014/main" id="{E6094B0E-ECA6-A44B-A1D8-AD33EC445A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2781300"/>
            <a:ext cx="8208963" cy="3478213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altLang="pt-BR" b="0" dirty="0">
                <a:solidFill>
                  <a:schemeClr val="bg1"/>
                </a:solidFill>
                <a:latin typeface="+mj-lt"/>
              </a:rPr>
              <a:t>MAT. 28:19-20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pt-BR" b="0" dirty="0">
                <a:solidFill>
                  <a:schemeClr val="bg1"/>
                </a:solidFill>
                <a:latin typeface="+mj-lt"/>
              </a:rPr>
              <a:t>LUCAS 24:46-49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pt-BR" b="0" dirty="0">
                <a:solidFill>
                  <a:schemeClr val="bg1"/>
                </a:solidFill>
                <a:latin typeface="+mj-lt"/>
              </a:rPr>
              <a:t>ATOS 1:8 e 14</a:t>
            </a:r>
          </a:p>
          <a:p>
            <a:pPr algn="ctr">
              <a:spcBef>
                <a:spcPct val="50000"/>
              </a:spcBef>
              <a:defRPr/>
            </a:pPr>
            <a:r>
              <a:rPr lang="en-US" altLang="pt-BR" b="0" dirty="0">
                <a:solidFill>
                  <a:schemeClr val="bg1"/>
                </a:solidFill>
                <a:latin typeface="+mj-lt"/>
              </a:rPr>
              <a:t>ATOS 2:1-13 (GLOSSA)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>
            <a:extLst>
              <a:ext uri="{FF2B5EF4-FFF2-40B4-BE49-F238E27FC236}">
                <a16:creationId xmlns:a16="http://schemas.microsoft.com/office/drawing/2014/main" id="{8BDADCC9-4798-AF41-BF0D-69996A900141}"/>
              </a:ext>
            </a:extLst>
          </p:cNvPr>
          <p:cNvSpPr txBox="1"/>
          <p:nvPr/>
        </p:nvSpPr>
        <p:spPr>
          <a:xfrm>
            <a:off x="1835150" y="2060575"/>
            <a:ext cx="6869113" cy="7080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pt-BR" altLang="pt-BR" b="0" i="1" u="sng" dirty="0">
                <a:solidFill>
                  <a:schemeClr val="bg1"/>
                </a:solidFill>
                <a:latin typeface="+mj-lt"/>
              </a:rPr>
              <a:t>GLOSSA</a:t>
            </a:r>
            <a:r>
              <a:rPr lang="pt-BR" altLang="pt-BR" b="0" dirty="0">
                <a:solidFill>
                  <a:schemeClr val="bg1"/>
                </a:solidFill>
                <a:latin typeface="+mj-lt"/>
              </a:rPr>
              <a:t> – LÍNGUA (IDIOMA)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B85FE611-27C2-3349-BE8E-8F5AEEFCCB02}"/>
              </a:ext>
            </a:extLst>
          </p:cNvPr>
          <p:cNvSpPr txBox="1"/>
          <p:nvPr/>
        </p:nvSpPr>
        <p:spPr>
          <a:xfrm>
            <a:off x="395288" y="2997200"/>
            <a:ext cx="8424862" cy="4524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ATOS 10:44-48</a:t>
            </a:r>
          </a:p>
          <a:p>
            <a:pPr>
              <a:defRPr/>
            </a:pPr>
            <a:r>
              <a:rPr lang="pt-BR" altLang="pt-BR" sz="3200" b="0" dirty="0" err="1">
                <a:solidFill>
                  <a:schemeClr val="bg1"/>
                </a:solidFill>
                <a:latin typeface="+mj-lt"/>
              </a:rPr>
              <a:t>I</a:t>
            </a: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 COR. 12:1,4,7, 10, 28-30</a:t>
            </a:r>
          </a:p>
          <a:p>
            <a:pPr>
              <a:defRPr/>
            </a:pP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12:10 (Interpretar = traduzir, </a:t>
            </a:r>
            <a:r>
              <a:rPr lang="pt-BR" altLang="pt-BR" sz="3200" b="0" dirty="0" err="1">
                <a:solidFill>
                  <a:schemeClr val="bg1"/>
                </a:solidFill>
                <a:latin typeface="+mj-lt"/>
              </a:rPr>
              <a:t>hermenéia</a:t>
            </a: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, Hermes </a:t>
            </a:r>
            <a:r>
              <a:rPr lang="pt-BR" sz="2800" b="0" dirty="0">
                <a:solidFill>
                  <a:schemeClr val="bg1"/>
                </a:solidFill>
                <a:latin typeface="Arial" panose="020B0604020202020204" pitchFamily="34" charset="0"/>
              </a:rPr>
              <a:t>era, na </a:t>
            </a:r>
            <a:r>
              <a:rPr lang="pt-BR" sz="2800" b="0" dirty="0">
                <a:solidFill>
                  <a:schemeClr val="bg1"/>
                </a:solidFill>
                <a:latin typeface="Arial" panose="020B0604020202020204" pitchFamily="34" charset="0"/>
                <a:hlinkClick r:id="rId2" tooltip="Mitologia grega"/>
              </a:rPr>
              <a:t>mitologia grega</a:t>
            </a:r>
            <a:r>
              <a:rPr lang="pt-BR" sz="2800" b="0" dirty="0">
                <a:solidFill>
                  <a:schemeClr val="bg1"/>
                </a:solidFill>
                <a:latin typeface="Arial" panose="020B0604020202020204" pitchFamily="34" charset="0"/>
              </a:rPr>
              <a:t>, um dos </a:t>
            </a:r>
            <a:r>
              <a:rPr lang="pt-BR" sz="2800" b="0" dirty="0">
                <a:solidFill>
                  <a:schemeClr val="bg1"/>
                </a:solidFill>
                <a:latin typeface="Arial" panose="020B0604020202020204" pitchFamily="34" charset="0"/>
                <a:hlinkClick r:id="rId3" tooltip="Deuses olímpicos"/>
              </a:rPr>
              <a:t>deuses olímpicos</a:t>
            </a:r>
            <a:r>
              <a:rPr lang="pt-BR" sz="2800" b="0" dirty="0">
                <a:solidFill>
                  <a:schemeClr val="bg1"/>
                </a:solidFill>
                <a:latin typeface="Arial" panose="020B0604020202020204" pitchFamily="34" charset="0"/>
              </a:rPr>
              <a:t>, filho de </a:t>
            </a:r>
            <a:r>
              <a:rPr lang="pt-BR" sz="2800" b="0" dirty="0">
                <a:solidFill>
                  <a:schemeClr val="bg1"/>
                </a:solidFill>
                <a:latin typeface="Arial" panose="020B0604020202020204" pitchFamily="34" charset="0"/>
                <a:hlinkClick r:id="rId4" tooltip="Zeus"/>
              </a:rPr>
              <a:t>Zeus</a:t>
            </a:r>
            <a:r>
              <a:rPr lang="pt-BR" sz="2800" b="0" dirty="0">
                <a:solidFill>
                  <a:schemeClr val="bg1"/>
                </a:solidFill>
                <a:latin typeface="Arial" panose="020B0604020202020204" pitchFamily="34" charset="0"/>
              </a:rPr>
              <a:t> e de </a:t>
            </a:r>
            <a:r>
              <a:rPr lang="pt-BR" sz="2800" b="0" dirty="0">
                <a:solidFill>
                  <a:schemeClr val="bg1"/>
                </a:solidFill>
                <a:latin typeface="Arial" panose="020B0604020202020204" pitchFamily="34" charset="0"/>
                <a:hlinkClick r:id="rId5" tooltip="Maia (mitologia)"/>
              </a:rPr>
              <a:t>Maia</a:t>
            </a:r>
            <a:r>
              <a:rPr lang="pt-BR" sz="2800" b="0" dirty="0">
                <a:solidFill>
                  <a:schemeClr val="bg1"/>
                </a:solidFill>
                <a:latin typeface="Arial" panose="020B0604020202020204" pitchFamily="34" charset="0"/>
              </a:rPr>
              <a:t>, e possuidor de vários atributos</a:t>
            </a: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, entre estes o da comunicação entre os deuses e os homens)</a:t>
            </a:r>
          </a:p>
          <a:p>
            <a:pPr>
              <a:defRPr/>
            </a:pPr>
            <a:endParaRPr lang="en-US" altLang="pt-BR" sz="2400" b="0" dirty="0">
              <a:solidFill>
                <a:schemeClr val="bg1"/>
              </a:solidFill>
              <a:latin typeface="+mj-lt"/>
            </a:endParaRPr>
          </a:p>
          <a:p>
            <a:pPr>
              <a:defRPr/>
            </a:pPr>
            <a:endParaRPr lang="pt-BR" dirty="0">
              <a:latin typeface="Comic Sans MS" panose="030F0902030302020204" pitchFamily="66" charset="0"/>
            </a:endParaRPr>
          </a:p>
        </p:txBody>
      </p:sp>
    </p:spTree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ORINTO I">
            <a:extLst>
              <a:ext uri="{FF2B5EF4-FFF2-40B4-BE49-F238E27FC236}">
                <a16:creationId xmlns:a16="http://schemas.microsoft.com/office/drawing/2014/main" id="{C372D128-AB9B-4D25-8AE0-E7115C7CBE0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04838"/>
            <a:ext cx="9220200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EAFCF9FE-1F7D-0649-85D2-D76E33668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2997200"/>
            <a:ext cx="8820150" cy="280035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altLang="pt-BR" sz="3200" b="0" dirty="0" err="1">
                <a:solidFill>
                  <a:schemeClr val="bg1"/>
                </a:solidFill>
                <a:latin typeface="+mj-lt"/>
              </a:rPr>
              <a:t>I</a:t>
            </a: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 COR. 13:1</a:t>
            </a:r>
          </a:p>
          <a:p>
            <a:pPr>
              <a:spcBef>
                <a:spcPct val="50000"/>
              </a:spcBef>
              <a:defRPr/>
            </a:pP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PAULO USA A PARTÍCULA CONDICIONAL </a:t>
            </a:r>
            <a:r>
              <a:rPr lang="pt-BR" altLang="pt-BR" sz="3200" b="0" i="1" u="sng" dirty="0">
                <a:solidFill>
                  <a:schemeClr val="bg1"/>
                </a:solidFill>
                <a:latin typeface="+mj-lt"/>
              </a:rPr>
              <a:t>EAN</a:t>
            </a: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- ‘SE’,SEGUIDA DO SUBSTANTIVO </a:t>
            </a:r>
            <a:r>
              <a:rPr lang="pt-BR" altLang="pt-BR" sz="3200" b="0" i="1" u="sng" dirty="0">
                <a:solidFill>
                  <a:schemeClr val="bg1"/>
                </a:solidFill>
                <a:latin typeface="+mj-lt"/>
              </a:rPr>
              <a:t>LALÔ</a:t>
            </a:r>
            <a:r>
              <a:rPr lang="pt-BR" altLang="pt-BR" sz="3200" b="0" dirty="0">
                <a:solidFill>
                  <a:schemeClr val="bg1"/>
                </a:solidFill>
                <a:latin typeface="+mj-lt"/>
              </a:rPr>
              <a:t>. ESTE TIPO DE CLÁUSULA CONDICIONAL NUNCA EXPRESSA A REALIDADE.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Text Box 3">
            <a:extLst>
              <a:ext uri="{FF2B5EF4-FFF2-40B4-BE49-F238E27FC236}">
                <a16:creationId xmlns:a16="http://schemas.microsoft.com/office/drawing/2014/main" id="{7C66D8A7-CBF2-4E10-B984-C26A89B0F4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457200"/>
            <a:ext cx="4419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4000" b="1">
                <a:solidFill>
                  <a:srgbClr val="FFFF00"/>
                </a:solidFill>
                <a:latin typeface="Comic Sans MS" panose="030F0702030302020204" pitchFamily="66" charset="0"/>
              </a:defRPr>
            </a:lvl1pPr>
            <a:lvl2pPr marL="742950" indent="-285750">
              <a:defRPr sz="4000" b="1">
                <a:solidFill>
                  <a:srgbClr val="FFFF00"/>
                </a:solidFill>
                <a:latin typeface="Comic Sans MS" panose="030F0702030302020204" pitchFamily="66" charset="0"/>
              </a:defRPr>
            </a:lvl2pPr>
            <a:lvl3pPr marL="1143000" indent="-228600">
              <a:defRPr sz="4000" b="1">
                <a:solidFill>
                  <a:srgbClr val="FFFF00"/>
                </a:solidFill>
                <a:latin typeface="Comic Sans MS" panose="030F0702030302020204" pitchFamily="66" charset="0"/>
              </a:defRPr>
            </a:lvl3pPr>
            <a:lvl4pPr marL="1600200" indent="-228600">
              <a:defRPr sz="4000" b="1">
                <a:solidFill>
                  <a:srgbClr val="FFFF00"/>
                </a:solidFill>
                <a:latin typeface="Comic Sans MS" panose="030F0702030302020204" pitchFamily="66" charset="0"/>
              </a:defRPr>
            </a:lvl4pPr>
            <a:lvl5pPr marL="2057400" indent="-228600">
              <a:defRPr sz="4000" b="1">
                <a:solidFill>
                  <a:srgbClr val="FFFF00"/>
                </a:solidFill>
                <a:latin typeface="Comic Sans MS" panose="030F0702030302020204" pitchFamily="66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00"/>
                </a:solidFill>
                <a:latin typeface="Comic Sans MS" panose="030F0702030302020204" pitchFamily="66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00"/>
                </a:solidFill>
                <a:latin typeface="Comic Sans MS" panose="030F0702030302020204" pitchFamily="66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00"/>
                </a:solidFill>
                <a:latin typeface="Comic Sans MS" panose="030F0702030302020204" pitchFamily="66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00"/>
                </a:solidFill>
                <a:latin typeface="Comic Sans MS" panose="030F0702030302020204" pitchFamily="66" charset="0"/>
              </a:defRPr>
            </a:lvl9pPr>
          </a:lstStyle>
          <a:p>
            <a:pPr algn="ctr">
              <a:spcBef>
                <a:spcPct val="50000"/>
              </a:spcBef>
            </a:pPr>
            <a:endParaRPr lang="pt-BR" altLang="pt-BR" sz="6000" b="0">
              <a:latin typeface="Tahoma" panose="020B0604030504040204" pitchFamily="34" charset="0"/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9EC0C559-A888-A64A-95FF-2957EBC93B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68538" y="2566988"/>
            <a:ext cx="6011862" cy="223202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I COR. 13:8, 13 ( O AMOR </a:t>
            </a:r>
            <a:r>
              <a:rPr lang="en-US" altLang="pt-BR" sz="3200" b="0" dirty="0" err="1">
                <a:solidFill>
                  <a:schemeClr val="bg1"/>
                </a:solidFill>
                <a:latin typeface="+mj-lt"/>
              </a:rPr>
              <a:t>É</a:t>
            </a: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 O MAIOR DOM)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rgbClr val="FFFFFF"/>
                </a:solidFill>
                <a:latin typeface="Times New Roman"/>
              </a:rPr>
              <a:t>I COR. 14:1-25</a:t>
            </a:r>
            <a:endParaRPr lang="pt-BR" altLang="pt-BR" sz="3200" b="0" dirty="0">
              <a:solidFill>
                <a:srgbClr val="FFFFFF"/>
              </a:solidFill>
              <a:latin typeface="Times New Roman"/>
            </a:endParaRPr>
          </a:p>
          <a:p>
            <a:pPr>
              <a:spcBef>
                <a:spcPct val="50000"/>
              </a:spcBef>
              <a:defRPr/>
            </a:pPr>
            <a:endParaRPr lang="en-US" altLang="pt-BR" sz="1800" b="0" dirty="0">
              <a:solidFill>
                <a:schemeClr val="bg1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2">
            <a:extLst>
              <a:ext uri="{FF2B5EF4-FFF2-40B4-BE49-F238E27FC236}">
                <a16:creationId xmlns:a16="http://schemas.microsoft.com/office/drawing/2014/main" id="{C9563333-01E6-F74C-9634-01B3A84E1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2924175"/>
            <a:ext cx="7391400" cy="258603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pt-BR" altLang="pt-BR" sz="3600" b="0" dirty="0" err="1">
                <a:solidFill>
                  <a:schemeClr val="bg1"/>
                </a:solidFill>
                <a:latin typeface="+mj-lt"/>
              </a:rPr>
              <a:t>I</a:t>
            </a:r>
            <a:r>
              <a:rPr lang="pt-BR" altLang="pt-BR" sz="3600" b="0" dirty="0">
                <a:solidFill>
                  <a:schemeClr val="bg1"/>
                </a:solidFill>
                <a:latin typeface="+mj-lt"/>
              </a:rPr>
              <a:t> COR. 14:2</a:t>
            </a:r>
            <a:r>
              <a:rPr lang="pt-BR" altLang="pt-BR" sz="3600" b="0" i="1" u="sng" dirty="0">
                <a:solidFill>
                  <a:schemeClr val="bg1"/>
                </a:solidFill>
                <a:latin typeface="+mj-lt"/>
              </a:rPr>
              <a:t> </a:t>
            </a:r>
          </a:p>
          <a:p>
            <a:pPr>
              <a:spcBef>
                <a:spcPct val="50000"/>
              </a:spcBef>
              <a:defRPr/>
            </a:pPr>
            <a:r>
              <a:rPr lang="pt-BR" altLang="pt-BR" sz="3600" b="0" i="1" u="sng" dirty="0">
                <a:solidFill>
                  <a:schemeClr val="bg1"/>
                </a:solidFill>
                <a:latin typeface="+mj-lt"/>
              </a:rPr>
              <a:t>MYSTÉRION</a:t>
            </a:r>
            <a:r>
              <a:rPr lang="pt-BR" altLang="pt-BR" sz="3600" b="0" dirty="0">
                <a:solidFill>
                  <a:schemeClr val="bg1"/>
                </a:solidFill>
                <a:latin typeface="+mj-lt"/>
              </a:rPr>
              <a:t> “VERDADE ACERCA DE DEUS, UMA VEZ ESCONDIDA, MAS AGORA REVELADA”.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Text Box 3">
            <a:extLst>
              <a:ext uri="{FF2B5EF4-FFF2-40B4-BE49-F238E27FC236}">
                <a16:creationId xmlns:a16="http://schemas.microsoft.com/office/drawing/2014/main" id="{601CBE7C-6030-FD43-B929-32D70516F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2708275"/>
            <a:ext cx="7239000" cy="1816100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A ADORAÇÃO DE FORMA ORDENADA </a:t>
            </a:r>
          </a:p>
          <a:p>
            <a:pPr>
              <a:spcBef>
                <a:spcPct val="50000"/>
              </a:spcBef>
              <a:defRPr/>
            </a:pPr>
            <a:r>
              <a:rPr lang="en-US" altLang="pt-BR" sz="3200" b="0" dirty="0">
                <a:solidFill>
                  <a:schemeClr val="bg1"/>
                </a:solidFill>
                <a:latin typeface="+mj-lt"/>
              </a:rPr>
              <a:t>I COR. 14:26-28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40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anose="030F0902030302020204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pt-BR" sz="4000" b="1" i="0" u="none" strike="noStrike" cap="none" normalizeH="0" baseline="0" smtClean="0">
            <a:ln>
              <a:noFill/>
            </a:ln>
            <a:solidFill>
              <a:srgbClr val="FFFF00"/>
            </a:solidFill>
            <a:effectLst/>
            <a:latin typeface="Comic Sans MS" panose="030F0902030302020204" pitchFamily="66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Office\Templates\Estruturas de apresentação\Planagem.pot</Template>
  <TotalTime>1802</TotalTime>
  <Words>327</Words>
  <Application>Microsoft Office PowerPoint</Application>
  <PresentationFormat>Apresentação na tela (4:3)</PresentationFormat>
  <Paragraphs>54</Paragraphs>
  <Slides>19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5" baseType="lpstr">
      <vt:lpstr>Comic Sans MS</vt:lpstr>
      <vt:lpstr>Arial</vt:lpstr>
      <vt:lpstr>Times New Roman</vt:lpstr>
      <vt:lpstr>Calibri</vt:lpstr>
      <vt:lpstr>Tahoma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IASD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sem título </dc:title>
  <dc:creator>Roberto Motta</dc:creator>
  <cp:lastModifiedBy>Pr. Marcelo Carvalho</cp:lastModifiedBy>
  <cp:revision>20</cp:revision>
  <dcterms:created xsi:type="dcterms:W3CDTF">2000-09-06T13:37:13Z</dcterms:created>
  <dcterms:modified xsi:type="dcterms:W3CDTF">2019-10-21T13:58:32Z</dcterms:modified>
</cp:coreProperties>
</file>