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322" r:id="rId7"/>
    <p:sldId id="272" r:id="rId8"/>
    <p:sldId id="273" r:id="rId9"/>
    <p:sldId id="274" r:id="rId10"/>
    <p:sldId id="275" r:id="rId11"/>
    <p:sldId id="276" r:id="rId12"/>
    <p:sldId id="323" r:id="rId13"/>
    <p:sldId id="277" r:id="rId14"/>
    <p:sldId id="278" r:id="rId15"/>
    <p:sldId id="279" r:id="rId16"/>
    <p:sldId id="280" r:id="rId17"/>
    <p:sldId id="281" r:id="rId18"/>
    <p:sldId id="324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325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26" r:id="rId39"/>
    <p:sldId id="300" r:id="rId40"/>
    <p:sldId id="301" r:id="rId41"/>
    <p:sldId id="302" r:id="rId42"/>
    <p:sldId id="327" r:id="rId43"/>
    <p:sldId id="303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28" r:id="rId57"/>
    <p:sldId id="317" r:id="rId58"/>
    <p:sldId id="318" r:id="rId59"/>
    <p:sldId id="329" r:id="rId60"/>
    <p:sldId id="319" r:id="rId61"/>
    <p:sldId id="320" r:id="rId62"/>
    <p:sldId id="330" r:id="rId63"/>
    <p:sldId id="321" r:id="rId64"/>
    <p:sldId id="269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213285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Pode, em virtude de sua função, presidir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qualquer reunião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quando necessário. Ele tem acesso a todos os registros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191683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da Associação não tem autoridade para desprezar os oficiais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 devidamente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eleitos, antes trabalhará em cooperação com eles.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2318" y="2420888"/>
            <a:ext cx="5605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Diretores dos Departamentos da Associação</a:t>
            </a:r>
            <a:endParaRPr lang="pt-B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1580" y="1628800"/>
            <a:ext cx="4284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diretores dos departamentos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 conduzem importantes ramos da obra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sob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direção-geral da Comissão Diretiva em consulta com o presidente 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42088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desempenhar com êxito suas incumbências, esses obreiros devem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ter acesso às igrejas para que possam apresentar e desenvolver seus planos.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5" y="1556792"/>
            <a:ext cx="3461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Tais obreiros terão simpatia e consideração por todos os planos da igreja, mesmo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não estejam relacionados com seus respectivos departamentos.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692696"/>
            <a:ext cx="38932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diretores dos departamentos não são investidos de autoridade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executiva. Assim, relacionam-se com as igrejas locais como conselheiros.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atividade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 relaciona com as igrejas da mesma forma que a Comissão Diretiva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o presidente.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55679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promoção de sua esfera de atividade, eles atuam em toda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Associação.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entanto, não se espera deles que aconselhem as igrejas quanto às eleições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outras obrigações administrativas ou em qualquer outra linha de serviço,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menos que sejam especialmente solicitados para isso pelo presidente 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6214" y="908720"/>
            <a:ext cx="560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Pastores Ordenados</a:t>
            </a:r>
            <a:endParaRPr lang="pt-B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84482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ordenados, apontados pela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Diretiva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como pastores ou líderes distritais, não tomam o lugar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presidente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seus respectivos campos.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206084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Eles não são investidos de poderes administrativos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 presidente o é, mas cooperam com ele na execução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planos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regulamentos 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988840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seus deveres na igreja local, o pastor ordenado é auxiliado pelos anciãos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locais. Em virtude de sua ordenação, ele está qualificado para dirigir todos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ritos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cerimônias.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060848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o líder e conselheiro da congregação.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instruir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oficiais em seus deveres e planejar com eles todos os ramos da obra e 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340768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pastor é um membro da Comissão da Igreja e atua como seu presidente.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ele desejar abrir mão de sua responsabilidade de atuar como presidente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comissão, um ancião servirá como presidente em cooperação com o pastor (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 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75, 76).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41277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Espera-se que o pastor, com a ajuda dos anciãos, planeje e dirija todos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programas espirituais, como o culto de adoração da manhã de sábado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 reunião de oração, e deve oficiar na cerimônia da comunhão e no batismo.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49289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não devem cercar-se de um grupo especial de conselheiros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própria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escolha, mas sempre cooperar com os oficiais eleitos.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988840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um evangelista é convidado a conduzir uma campanha evangelística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há uma igreja, a Associação deve convidar o pastor a auxiliar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evangelista, dando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assim, a oportunidade ao pastor de se familiarizar com os futuros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8701" y="1268760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Pastores ou pastores-assistentes não são nomeados ou eleitos para esses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cargos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igreja. Sua conexão com a igreja é por designação da Comissão Diretiva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essas nomeações podem sofrer mudanças a qualquer momento (ver p. 76).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3888" y="764704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pastor pode ser removido do corpo ministerial por voto da Comissão Diretiva da Associação, sem que sua condição de membro da igreja seja afetada. Mas quando um pastor é removido do rol de membros e posteriormente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restaurado à condição de membro leigo da igreja, sua restauração à condição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membro não significa restauração ao ministério.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47864" y="2529195"/>
            <a:ext cx="560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Pastores </a:t>
            </a:r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Licenciados</a:t>
            </a:r>
            <a:endParaRPr lang="pt-B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320348"/>
            <a:ext cx="6768752" cy="298086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1969307"/>
            <a:ext cx="6624736" cy="286232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Ministério Designado por Deus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980728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dar a indivíduos uma oportunidade de demonstrar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chamado ao ministério, especialmente na conquista de pessoas, 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concede a candidatos promissores uma licença ministerial. A concessão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dessas licenças oferece a oportunidade de desenvolver o dom ministerial.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62880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licenciados estão autorizados a pregar, a engajar-se no evangelismo,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liderar a obra missionária e a ajudar em todas as atividades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72816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Há circunstâncias, no entanto, em que é necessário que a Associação nomeie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pastor licenciado para assumir a responsabilidade como pastor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 assistente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ou de um grupo de igrejas.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132856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fim de abrir caminho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pastor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licenciado desempenhar certas funções pastorais, a igreja ou grupo de igrejas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que ele irá servir deve elegê-lo como ancião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340768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vez que o direito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permitir a ampliação da autoridade de um pastor licenciado recai,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primeira instância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sobre a Comissão Diretiva da Divisão, esta comissão deve aprovar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ampliação definindo específica e claramente as funções adicionais que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 licenciado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poderá desempenhar.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funções ampliadas estão limitadas às igrejas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ao grupo de igrejas onde o pastor serve e é ancião. Depois de a Comissão Diretiva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Divisão votar, a comissão da Associação poderá também votar (ver p. 78).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Diretiva da Associação não poderá ampliar as funções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pastor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licenciado além do que tenha sido autorizado pela Comissão Diretiva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Divisão.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 também não autorizará um pastor licenciado a desempenhar suas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funções ampliadas em qualquer igreja, além daquelas em que ele foi eleito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ancião.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decisão da Comissão Diretiva da Associação não pode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substituída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eleição da igreja ou pela ordenação ao sagrado ministério.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772816"/>
            <a:ext cx="5605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Obreiros Bíblicos</a:t>
            </a:r>
          </a:p>
        </p:txBody>
      </p:sp>
    </p:spTree>
    <p:extLst>
      <p:ext uri="{BB962C8B-B14F-4D97-AF65-F5344CB8AC3E}">
        <p14:creationId xmlns:p14="http://schemas.microsoft.com/office/powerpoint/2010/main" val="8889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585035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Associação pode empregar obreiros bíblicos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vinculá-los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obra em campanhas evangelísticas ou em congregações locais.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556" y="944108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“Deus tem uma igreja, e ela tem um ministério designado por Ele. ‘E Ele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 deu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uns para apóstolos, e outros para profetas, e outros para evangelistas,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outros para pastores e doutores, querendo o aperfeiçoamento dos santos,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obra do ministério, para edificação do corpo de Cristo; até que todos cheguemos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unidade da fé,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conhecimento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Filho de Deus, a varão perfeito,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medida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estatura completa de Cristo’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4:11-13).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980727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Embora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obreiros bíblicos trabalhem sob a direção-geral da Associação, o obreiro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bíblico designado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uma campanha evangelística trabalhará sob a direção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evangelista que está conduzindo a campanha, e o que for designado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atuará sob a direção do pastor.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55101" y="1340768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obreiro bíblico não deverá, exceto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arranjo especial com a Associação, ser solicitado a ter um cargo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igreja, mas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deixado livre para se dedicar à obra de ganhar pessoas.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7908" y="3717032"/>
            <a:ext cx="7437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Associação Dirige os Obreiros da Igreja</a:t>
            </a:r>
          </a:p>
        </p:txBody>
      </p:sp>
    </p:spTree>
    <p:extLst>
      <p:ext uri="{BB962C8B-B14F-4D97-AF65-F5344CB8AC3E}">
        <p14:creationId xmlns:p14="http://schemas.microsoft.com/office/powerpoint/2010/main" val="2934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1557" y="1556792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da Associação,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acordo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 Comissão Diretiva, dirige todos os servidores do Campo local,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tais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pastores, obreiros bíblicos e os diretores dos departamentos do Campo,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recebem suas credenciais da Associação e são responsáveis perante ela,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perante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9370" y="1628800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pode solicitar ao presidente os serviços ou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ajuda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obreiros da Associação, mas a designação, em todos os casos, compete à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Diretiva do Campo local. Tal comissão pode alterar as designações dos obreiros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Campo quando julgar necessário.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412776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obreiro ou a igreja poderão apelar à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Diretiva pedindo que sejam ouvidos quanto à decisão de remover o obreiro, 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considerará cuidadosamente o pedido à luz das necessidades do c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ampo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todo.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70080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 obreiro se recusa a cooperar com a Comissão Diretiva e se nega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trabalhar em harmonia com suas decisões, a comissão pode considerar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conduta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obreiro como insubordinação e a tratará como tal.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273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nenhum caso o obreiro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apelar para a igreja quanto a essas decisões. Se uma igreja local apoia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obreiro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recusa a cooperar, ela também estará sujeita a ser disciplinada pela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636912"/>
            <a:ext cx="6768752" cy="216024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2420888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Credenciais e Licenças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980728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obra de Deus deve ser zelosamente salvaguardada por líderes responsáveis,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desde a igreja local até a Associação Geral. Credenciais e licenças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oficiais 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concedidas a todos os obreiros autorizados de tempo integral e 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aprovadas 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comissões para períodos limitados.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2564" y="1916832"/>
            <a:ext cx="7959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“Homens designados por Deus foram escolhidos para vigiar com zeloso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cuidado, com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vigilante perseverança a fim de que a igreja não seja subvertida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pelos malignos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ardis de Satanás, mas que ela esteja no mundo para promover a glória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Deus entre os homens”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Testemunhos Para Ministros, p. 52, 53).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84482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Numa Associação local, a Comissão Diretiva confere autoridade a indivíduos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representar a Igreja como pastores e obreiros evangélicos.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2778" y="148478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autoridade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representada por meio da concessão de credenciais e licenças,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quais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um compromisso escrito, devidamente datado e assinado pelos administradores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0710" y="198884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autoridade assim transmitida não é pessoal ou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inerente ao indivíduo, mas inerente à corporação que a concede, a qual poderá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retirá-la por algum motivo a qualquer momento.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2778" y="1844824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credenciais e licenças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concedidas aos obreiros não são propriedade pessoal e podem ser recolhidas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período de serviço terminar ou quando a organização que as conferiu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solicitar sua devolução.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5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961" y="2132856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Ninguém deve ser autorizado a falar a qualquer congregação, a menos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tenha sido convidado pela igreja, em harmonia com as diretrizes dadas pela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2778" y="206084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Reconhecemos, entretanto, que há ocasiões em que oficiais do governo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autoridades civis podem dirigir a palavra em nossas congregações; mas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pessoas não autorizadas não devem receber acesso ao púlpito (ver p. 121-124).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5616" y="836712"/>
            <a:ext cx="7437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Credenciais e Licenças Vencidas</a:t>
            </a:r>
          </a:p>
        </p:txBody>
      </p:sp>
    </p:spTree>
    <p:extLst>
      <p:ext uri="{BB962C8B-B14F-4D97-AF65-F5344CB8AC3E}">
        <p14:creationId xmlns:p14="http://schemas.microsoft.com/office/powerpoint/2010/main" val="4761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8478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credenciais e licenças 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concedidas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duração do período previsto pela Constituição e Estatutos ou Procedimentos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Operacionais da Associação e são renovadas por voto da Assembleia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ou pela Comissão Diretiva.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206084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posse de uma credencial ou licença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vencida não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confere absolutamente nenhuma autoridade a seu portador.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70892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Servidores Aposentados</a:t>
            </a:r>
          </a:p>
        </p:txBody>
      </p:sp>
    </p:spTree>
    <p:extLst>
      <p:ext uri="{BB962C8B-B14F-4D97-AF65-F5344CB8AC3E}">
        <p14:creationId xmlns:p14="http://schemas.microsoft.com/office/powerpoint/2010/main" val="35615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75916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Presidente da Associação</a:t>
            </a:r>
            <a:endParaRPr lang="pt-B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412776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servidores aposentados merecem honra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consideração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haverem ajudado na edificação da igreja de Deus. Eles podem,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mediante eleição para algum cargo, continuar sendo uma bênção e ajuda às congregações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das quais são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06084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Podem também exercer funções pastorais sob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direção da Comissão Diretiva da Associação.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13285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Ex-Pastores</a:t>
            </a:r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sem Credenciais</a:t>
            </a:r>
          </a:p>
        </p:txBody>
      </p:sp>
    </p:spTree>
    <p:extLst>
      <p:ext uri="{BB962C8B-B14F-4D97-AF65-F5344CB8AC3E}">
        <p14:creationId xmlns:p14="http://schemas.microsoft.com/office/powerpoint/2010/main" val="29106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269" y="1556792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Indivíduos que foram ordenados como pastores,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mas que não mais possuem credenciais válidas, podem ser eleitos como anciãos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e, se sua ordenação não houver sido invalidada, não precisam ser ordenados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anciãos. Seus serviços são limitados às funções de um ancião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340768"/>
            <a:ext cx="4529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presidente da Associação deve ser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 ordenado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experiência e boa reputação. Ele está à testa do ministério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evangélico na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e é o pastor, ou supervisor geral, de todas as igrejas.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9168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trabalha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 bem-estar espiritual das igrejas e como seu conselheiro no tocante a seus planos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atividades.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916832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 acesso a todas as igrejas e seus cultos, reuniões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comissões, sem votar, a menos que a igreja lhe confira esse direito ou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seja membro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dessa congregação.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1875</Words>
  <Application>Microsoft Office PowerPoint</Application>
  <PresentationFormat>Apresentação na tela (4:3)</PresentationFormat>
  <Paragraphs>124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73</cp:revision>
  <dcterms:created xsi:type="dcterms:W3CDTF">2016-04-24T19:33:28Z</dcterms:created>
  <dcterms:modified xsi:type="dcterms:W3CDTF">2016-04-26T23:58:20Z</dcterms:modified>
</cp:coreProperties>
</file>