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96" r:id="rId4"/>
    <p:sldId id="270" r:id="rId5"/>
    <p:sldId id="398" r:id="rId6"/>
    <p:sldId id="399" r:id="rId7"/>
    <p:sldId id="400" r:id="rId8"/>
    <p:sldId id="401" r:id="rId9"/>
    <p:sldId id="402" r:id="rId10"/>
    <p:sldId id="397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3" r:id="rId41"/>
    <p:sldId id="432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269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F9E591"/>
    <a:srgbClr val="A79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0252" y="2060848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de nomeações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escolhida no início do último trimestre do ano eclesiástico e deve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apresentar seu relatório no mínimo três semanas antes do último sábado do ano.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75856" y="620688"/>
            <a:ext cx="5472608" cy="954107"/>
          </a:xfrm>
          <a:prstGeom prst="rect">
            <a:avLst/>
          </a:prstGeom>
          <a:solidFill>
            <a:srgbClr val="A7935B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e Como é Escolhida 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23424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988840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líder do distrito ou, em sua ausência, o ancião, deve trazer o assunto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apreciação da igreja. A igreja, então, deve nomear uma comissão organizadora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responsável por escolher a comissão de nomeações.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75856" y="620688"/>
            <a:ext cx="5472608" cy="954107"/>
          </a:xfrm>
          <a:prstGeom prst="rect">
            <a:avLst/>
          </a:prstGeom>
          <a:solidFill>
            <a:srgbClr val="A7935B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e Como é Escolhida 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24561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3086963"/>
            <a:ext cx="669674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forem feitas nomeações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verbais, nenhum membro pode indicar mais de uma pessoa. É desaprovado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esforço de um indivíduo ou de um pequeno grupo para se impor sobre todos os membros da igreja.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69269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organizadora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ser escolhida de uma dessas duas formas: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132856"/>
            <a:ext cx="6696744" cy="954107"/>
          </a:xfrm>
          <a:prstGeom prst="rect">
            <a:avLst/>
          </a:prstGeom>
          <a:solidFill>
            <a:srgbClr val="012827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nomeação, verbal ou escrita, pelo plenário.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9441" y="1969696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3086963"/>
            <a:ext cx="669674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 esforço deve ser feito para assegurar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representação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justa na composição da comissão organizadora. Tudo o que é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natureza política deve ser evitado. O pastor ou líder do distrito atua como presidente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dessa comissão organizadora.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69269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organizadora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ser escolhida de uma dessas duas formas: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132856"/>
            <a:ext cx="6696744" cy="954107"/>
          </a:xfrm>
          <a:prstGeom prst="rect">
            <a:avLst/>
          </a:prstGeom>
          <a:solidFill>
            <a:srgbClr val="012827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nomeação, verbal ou escrita, pelo plenário.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9441" y="1969696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3086963"/>
            <a:ext cx="669674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Caso ainda não tenha sido designado um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diretor do distrito para servir como líder da igreja, o presidente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organizadora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apontado pela Comissão da Igreja dentre os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comissão organizadora.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69269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organizadora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ser escolhida de uma dessas duas formas: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132856"/>
            <a:ext cx="6696744" cy="954107"/>
          </a:xfrm>
          <a:prstGeom prst="rect">
            <a:avLst/>
          </a:prstGeom>
          <a:solidFill>
            <a:srgbClr val="012827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nomeação, verbal ou escrita, pelo plenário.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9441" y="1969696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3086963"/>
            <a:ext cx="669674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tamanho da comissão organizadora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cinco a sete membros a mais que o número de membros da Comissão da Igreja.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69269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organizadora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ser escolhida de uma dessas duas formas: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132856"/>
            <a:ext cx="6696744" cy="954107"/>
          </a:xfrm>
          <a:prstGeom prst="rect">
            <a:avLst/>
          </a:prstGeom>
          <a:solidFill>
            <a:srgbClr val="012827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nomeação, verbal ou escrita, pelo plenário.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9441" y="1969696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2449698"/>
            <a:ext cx="6696744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que a Comissão da Igreja, junto com cinco a sete pessoas adicionais, escolhidas pela igreja (ver parágrafo anterior), funcione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organizadora. Se este método for adotado, o presidente da Comissão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normalmente atuará como presidente da comissão organizadora (ver p. 34).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69269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organizadora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ser escolhida de uma dessas duas formas: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916832"/>
            <a:ext cx="6696744" cy="523220"/>
          </a:xfrm>
          <a:prstGeom prst="rect">
            <a:avLst/>
          </a:prstGeom>
          <a:solidFill>
            <a:srgbClr val="012827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uma autorização da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igreja.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9441" y="134076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1242470"/>
            <a:ext cx="669674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nomeia por votação uma comissão organizadora utilizando um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dois métodos relacionados acima.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Funciona o Processo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9441" y="134076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2636912"/>
            <a:ext cx="669674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organizadora recomenda à igreja os nomes para a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nomeações, com sugestão para secretário. Será feito todo esforço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assegurar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representação equitativa na composição da comissão de nomeações.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89441" y="2735210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1242470"/>
            <a:ext cx="7200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nomeia por votação a comissão de nomeações e o secretário.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Funciona o Processo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1124744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2204864"/>
            <a:ext cx="720080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ou diretor do distrito é membro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ofício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atua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presidente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de nomeações. Caso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distrito prefira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servir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presidente da Comissão de Nomeações ou se não tenha sido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designado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um pastor ou diretor do distrito, a comissão organizadora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recomendará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nome dentre a comissão de nomeações para atuar como presidente.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89441" y="2303162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03648" y="1740136"/>
            <a:ext cx="7200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de nomeações se reúne para preparar a lista de oficiais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apresentada à igreja para aprovação.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Funciona o Processo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1622410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5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3645443"/>
            <a:ext cx="7200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elege por voto seus oficiais para o exercício seguinte.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584" y="3350602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6</a:t>
            </a:r>
            <a:endParaRPr lang="pt-BR" sz="8800" b="1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227687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Unicamente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posição regular devem ser escolhidos como membros dessa comissão.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ser pessoas de bom-senso, que tenham no coração o bem-estar e a prosperidade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Quem Deve Ser Membro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4171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33005" y="1844824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deve convocar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reunião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mais cedo possível, após sua nomeação. Com fervorosa oração,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começar preparando uma lista de nomes para todas as funções.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pessoas nomeadas devem ser membros em situação regular na igreja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fazendo as nomeações.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47664" y="47560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Trabalho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27247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33005" y="2420888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lista dos nomes será apresentada à igreja durante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culto de sábado ou em uma reunião administrativa especialmente convocada.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664" y="47560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Trabalho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15259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33005" y="1844824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fazer as eleições, a comissão pode se aconselhar com outras pessoas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estejam bem informadas. Essa comissão não nomeia nem o pastor nem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pastores‑assistentes, os quais são designados pela Associação.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Trabalho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603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33005" y="184482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lista de oficiais a ser considerada pela Comissão de Nomeações pode variar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acordo com a quantidade de membros da igreja. Uma igreja maior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 necessitar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mais oficiais.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Trabalho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32828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33005" y="1844824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 pequena pode precisar de menos. A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nomeações se ocupa com todos os cargos de liderança, exceto os professores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Escola Sabatina, os quais são recomendados pela Comissão da Escola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Sabatina (ver Notas, nº 1, p. 183, 184, para uma lista dos possíveis oficiais).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Trabalho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5989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16240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Depois de haver nomeado pessoas que são membros fiéis e leais da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local, exceto quando a Associação tenha aprovado uma exceção (ver p. 76, “A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Obra dos Anciãos é Local”), os membros apropriados da comissão de nomeações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informá-los de sua indicação e obter seu consentimento para atuar.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Comissão de Nomeações Deve Ter o Consentimento dos Prováveis Oficiais</a:t>
            </a:r>
          </a:p>
        </p:txBody>
      </p:sp>
    </p:spTree>
    <p:extLst>
      <p:ext uri="{BB962C8B-B14F-4D97-AF65-F5344CB8AC3E}">
        <p14:creationId xmlns:p14="http://schemas.microsoft.com/office/powerpoint/2010/main" val="28262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787640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membros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desejarem comparecer perante a Comissão de Nomeações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fazer sugestões ou objeções devem ter a oportunidade para tal. Depois de terem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dirigido à comissão e se retirado da sala, a comissão deve considerar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comentários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então fazer o relatório para apresentar à igreja.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Membros Podem Comparecer Perante 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3709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33004" y="1988840"/>
            <a:ext cx="40830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informações e debates da comissão são confidenciais. É uma violação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ética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cristã e do espírito da regra áurea um membro da comissão repetir fora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comissão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qualquer informação pessoal ou confidencial discutida na reunião.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 Considerações da Comissão de Nomeações São Confidenciais</a:t>
            </a:r>
          </a:p>
        </p:txBody>
      </p:sp>
    </p:spTree>
    <p:extLst>
      <p:ext uri="{BB962C8B-B14F-4D97-AF65-F5344CB8AC3E}">
        <p14:creationId xmlns:p14="http://schemas.microsoft.com/office/powerpoint/2010/main" val="30020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95936" y="1628800"/>
            <a:ext cx="41550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Incorrer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tal violação é razão para excluir o membro de futuras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participações 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trabalhos de uma comissão de nomeações. Quando houver necessidade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levantar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questionamentos fora da comissão, o presidente deverá fazê-lo.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 Considerações da Comissão de Nomeações São Confidenciais</a:t>
            </a:r>
          </a:p>
        </p:txBody>
      </p:sp>
    </p:spTree>
    <p:extLst>
      <p:ext uri="{BB962C8B-B14F-4D97-AF65-F5344CB8AC3E}">
        <p14:creationId xmlns:p14="http://schemas.microsoft.com/office/powerpoint/2010/main" val="1673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12474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eleição dos oficiais que irão desempenhar seus deveres com oração,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seriedade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competência é uma obra importante.</a:t>
            </a:r>
          </a:p>
        </p:txBody>
      </p:sp>
    </p:spTree>
    <p:extLst>
      <p:ext uri="{BB962C8B-B14F-4D97-AF65-F5344CB8AC3E}">
        <p14:creationId xmlns:p14="http://schemas.microsoft.com/office/powerpoint/2010/main" val="1647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39951" y="1556792"/>
            <a:ext cx="41550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relatório da Comissão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Nomeações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apresentado à igreja como um todo e não à Comissão da Igreja, a qual não possui jurisdição no processo. O relatório pode ser apresentado durante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culto de sábado ou em uma reunião administrativa especialmente convocada.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Apresentação do Relatório à Igreja</a:t>
            </a:r>
          </a:p>
        </p:txBody>
      </p:sp>
    </p:spTree>
    <p:extLst>
      <p:ext uri="{BB962C8B-B14F-4D97-AF65-F5344CB8AC3E}">
        <p14:creationId xmlns:p14="http://schemas.microsoft.com/office/powerpoint/2010/main" val="1037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1382225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a Comissão de Nomeações estiver pronta para apresentar o relatório,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deverá fazer as devidas observações perante a igreja. Uma cópia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relatório será entregue aos membros ou lida em voz alta pelo secretário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comissão. O presidente deve então anunciar que a igreja votará o relatório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ou duas semanas depois.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Apresentação do Relatório à Igreja</a:t>
            </a:r>
          </a:p>
        </p:txBody>
      </p:sp>
    </p:spTree>
    <p:extLst>
      <p:ext uri="{BB962C8B-B14F-4D97-AF65-F5344CB8AC3E}">
        <p14:creationId xmlns:p14="http://schemas.microsoft.com/office/powerpoint/2010/main" val="27765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72000" y="162880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membros devem votar na eleição dos oficiais. A eleição é feita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 voto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maioria dos que estiverem presentes e votarem.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Apresentação do Relatório à Igreja</a:t>
            </a:r>
          </a:p>
        </p:txBody>
      </p:sp>
    </p:spTree>
    <p:extLst>
      <p:ext uri="{BB962C8B-B14F-4D97-AF65-F5344CB8AC3E}">
        <p14:creationId xmlns:p14="http://schemas.microsoft.com/office/powerpoint/2010/main" val="16893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03848" y="177281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podem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fazer objeções ao relatório da Comissão de Nomeações. Devem apresentar suas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objeções pessoalmente à comissão, antes da segunda leitura do relatório, fazendo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agendamento com o presidente ou pastor.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Objeções ao Relatório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9069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15816" y="1844824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Ou, no momento da segunda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leitura, um membro pode solicitar que todo o relatório volte sem ser discutido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comissão, para uma análise mais aprofundada. Espera-se que o presidente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aceite tal pedido.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Objeções ao Relatório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42705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23828" y="1916832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entanto, se a solicitação se transformar em uma proposta,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será debatida e será decidida pelo voto da maioria.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deve anunciar quando e onde a comissão vai se reunir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ouvir as objeções.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Objeções ao Relatório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37528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27984" y="136932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ocasião, os membros que farão as objeções, ou qualquer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 membro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o desejar, devem comparecer perante a comissão. Se a eleição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adiada por causa de objeções, é assunto sério para os que levantaram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objeções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comparecerem diante da comissão.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Objeções ao Relatório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23394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11960" y="1496973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Depois de dar a devida atenção às objeções apresentadas, a Comissão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Nomeações julgará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é ou não justificável alguma mudança na recomendação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nomeações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feita à igreja em reunião administrativa. Quando o relatório for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novamente apresentado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 igreja procederá a sua votação.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Objeções ao Relatório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16387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83968" y="1772816"/>
            <a:ext cx="4292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Objeções triviais ou sem fundamentos a qualquer nome nunca deveriam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feitas, mas se há sérias razões para que alguma nomeação seja mudada, essas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razões devem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apresentadas à Comissão de Nomeações.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Objeções ao Relatório da Comissão de Nomeações</a:t>
            </a:r>
          </a:p>
        </p:txBody>
      </p:sp>
    </p:spTree>
    <p:extLst>
      <p:ext uri="{BB962C8B-B14F-4D97-AF65-F5344CB8AC3E}">
        <p14:creationId xmlns:p14="http://schemas.microsoft.com/office/powerpoint/2010/main" val="20221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1920" y="1484784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Se, por motivo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morte, mudança, renúncia ou qualquer outro motivo, um cargo da igreja fica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vago durante o mandato, a Comissão da Igreja elege um sucessor para preencher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vaga durante o restante do período e submete tal nomeação à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votação.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Preenchimento de Vagas no Intervalo Entre Eleições</a:t>
            </a:r>
          </a:p>
        </p:txBody>
      </p:sp>
    </p:spTree>
    <p:extLst>
      <p:ext uri="{BB962C8B-B14F-4D97-AF65-F5344CB8AC3E}">
        <p14:creationId xmlns:p14="http://schemas.microsoft.com/office/powerpoint/2010/main" val="4523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7148" y="1990546"/>
            <a:ext cx="6768752" cy="323865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62774" y="1340768"/>
            <a:ext cx="6624736" cy="341632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Comissão de Nomeações e o Processo de Eleição</a:t>
            </a: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7148" y="2566610"/>
            <a:ext cx="6768752" cy="230255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62774" y="1916832"/>
            <a:ext cx="6624736" cy="258532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Delegados à Assembleia da Associação Local</a:t>
            </a:r>
          </a:p>
        </p:txBody>
      </p:sp>
    </p:spTree>
    <p:extLst>
      <p:ext uri="{BB962C8B-B14F-4D97-AF65-F5344CB8AC3E}">
        <p14:creationId xmlns:p14="http://schemas.microsoft.com/office/powerpoint/2010/main" val="3513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1920" y="1556792"/>
            <a:ext cx="4436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autoridade administrativa em uma Associação se origina em sua Assembleia.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igrejas da Associação elegem delegados para representá-las nos concílios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13032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707904" y="1196752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Assembleia da Associação elege os oficiais, concede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credenciais e licenças (exceto onde os regulamentos da Associação transferem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responsabilidade à sua comissão diretiva), faz emendas em sua constituição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estatutos, se necessário, e toma outras decisões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7808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39952" y="836712"/>
            <a:ext cx="4292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suas mais importantes ações é a eleição da comissão administrativa, a qual funciona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nome da Assembleia no intervalo entre as sessões. Essa comissão está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investida do poder e autoridade dos delegados de todas as igrejas da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13270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95357" y="1988840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plano de Deus que os membros escolhidos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serem delegados sejam dignos de confiança, testados e provados, “capazes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raciocinar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causa para o efeito”, que façam “os planos que serão adotados para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progresso da obra” (Testemunhos Para a Igreja, v. 9, p. 262).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0653" y="76470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Escolha dos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Delegados</a:t>
            </a:r>
            <a:endParaRPr lang="pt-B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3138" y="1916832"/>
            <a:ext cx="4364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número de delegados de cada igreja para a Assembleia da Associação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determinado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regulamentos da Associação. Ao chegar o momento de selecionar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delegados, o pastor, ou o primeiro‑ancião em cooperação com o pastor,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apresenta o assunto perante a igreja.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0653" y="76470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Escolha dos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Delegados</a:t>
            </a:r>
            <a:endParaRPr lang="pt-B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8854" y="1970155"/>
            <a:ext cx="52352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comissão pode ser indicada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nomear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delegados ou a Comissão da Igreja pode ser solicitada a nomeá-los.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Nada de natureza política que interfira nesse trabalho deve ser permitido.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ser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nomeados como delegados homens e mulheres de reconhecida piedade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lealdade e que possam comparecer à Assembleia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84).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0653" y="76470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Escolha dos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Delegados</a:t>
            </a:r>
            <a:endParaRPr lang="pt-B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95936" y="2160581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a comissão designada, ou a Comissão da Igreja, houver completado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trabalho, apresentará seu relatório à igreja. A igreja então votará as nomeações.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 oficial da igreja é delegado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officio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23928" y="792429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Escolha dos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Delegados</a:t>
            </a:r>
            <a:endParaRPr lang="pt-B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90674" y="1269706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Após a eleição, o secretário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preenche os formulários para as credenciais dos delegados e os devolve ao secretário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Associação. Os delegados se tornam os representantes da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para, unidos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aos delegados de outras igrejas, tratar de todos os assuntos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administrativos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forem trazidos perante a Assembleia da Associação.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23928" y="28765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Escolha dos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Delegados</a:t>
            </a:r>
            <a:endParaRPr lang="pt-B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1920" y="1916832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delegados para a Assembleia de uma União-Associação são escolhidos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pela Associação, não pelas igrejas. Os delegados à Assembleia da Associação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 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escolhidos pelas divisões e uniões-associações/missões.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63719" y="881717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Escolha dos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Delegados</a:t>
            </a:r>
            <a:endParaRPr lang="pt-B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oficiais são eleitos a cada ano ou de dois em dois anos (ver p. 74)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comissão de nomeações escolhida. Essa comissão apresenta seu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a qual decide em relação aos nomes apresentados.</a:t>
            </a:r>
          </a:p>
        </p:txBody>
      </p:sp>
    </p:spTree>
    <p:extLst>
      <p:ext uri="{BB962C8B-B14F-4D97-AF65-F5344CB8AC3E}">
        <p14:creationId xmlns:p14="http://schemas.microsoft.com/office/powerpoint/2010/main" val="11927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23928" y="1844824"/>
            <a:ext cx="4371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delegados à Assembleia da Associação não 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escolhidos meramente para representar a igreja ou a Associação. Eles devem enxergar a obra como um todo, relembrando sua responsabilidade pelo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bem‑estar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obra mundial da Igreja.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Dever dos Delegados</a:t>
            </a:r>
          </a:p>
        </p:txBody>
      </p:sp>
    </p:spTree>
    <p:extLst>
      <p:ext uri="{BB962C8B-B14F-4D97-AF65-F5344CB8AC3E}">
        <p14:creationId xmlns:p14="http://schemas.microsoft.com/office/powerpoint/2010/main" val="13258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35896" y="1556792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é permissível às delegações da igreja ou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organizar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tentar conduzir seus votos em bloco. Tampouco é permissível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aos delegados de uma igreja grande reivindicar preeminência na condução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assuntos durante a Assembleia da Associação.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Dever dos Delegados</a:t>
            </a:r>
          </a:p>
        </p:txBody>
      </p:sp>
    </p:spTree>
    <p:extLst>
      <p:ext uri="{BB962C8B-B14F-4D97-AF65-F5344CB8AC3E}">
        <p14:creationId xmlns:p14="http://schemas.microsoft.com/office/powerpoint/2010/main" val="30120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35896" y="1484784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Cada delegado deve estar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susceptível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direção do Espírito Santo e votar em harmonia com suas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convicções pessoais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Qualquer oficial ou líder da igreja ou da Associação que tentar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conduzir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votos de um grupo de delegados deve ser considerado desqualificado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permanecer no cargo.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Dever dos Delegados</a:t>
            </a:r>
          </a:p>
        </p:txBody>
      </p:sp>
    </p:spTree>
    <p:extLst>
      <p:ext uri="{BB962C8B-B14F-4D97-AF65-F5344CB8AC3E}">
        <p14:creationId xmlns:p14="http://schemas.microsoft.com/office/powerpoint/2010/main" val="13840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1196752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local não tem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autoridade fora de seu próprio corpo. Ela se une com outras igrejas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delega autoridade e responsabilidade aos oficiais e à Comissão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Diretiva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para conduzir os trabalhos da Associação no período entre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sessões.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administradores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 prestam contas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todo e a alguma igreja local.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9712" y="41522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Responsabilidade dos Oficiais da Associação</a:t>
            </a:r>
          </a:p>
        </p:txBody>
      </p:sp>
    </p:spTree>
    <p:extLst>
      <p:ext uri="{BB962C8B-B14F-4D97-AF65-F5344CB8AC3E}">
        <p14:creationId xmlns:p14="http://schemas.microsoft.com/office/powerpoint/2010/main" val="22961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88854" y="256490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da Comissão Diretiva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Associação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eleitos para representar a obra em toda a Associação,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diante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igreja, distrito ou instituição.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03162" y="112474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Comissão Diretiva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da </a:t>
            </a: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Associação</a:t>
            </a:r>
          </a:p>
        </p:txBody>
      </p:sp>
    </p:spTree>
    <p:extLst>
      <p:ext uri="{BB962C8B-B14F-4D97-AF65-F5344CB8AC3E}">
        <p14:creationId xmlns:p14="http://schemas.microsoft.com/office/powerpoint/2010/main" val="35203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3259" y="2301863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Cada membro deve promover todos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interesses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obra em todas as partes do Campo e tomar decisões somente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após oração e cuidadoso estudo. As decisões da comissão não devem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controladas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influenciadas por qualquer igreja, grupo ou indivíduo.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3162" y="112474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Comissão Diretiva </a:t>
            </a:r>
            <a:endParaRPr lang="pt-B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da </a:t>
            </a: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Associação</a:t>
            </a:r>
          </a:p>
        </p:txBody>
      </p:sp>
    </p:spTree>
    <p:extLst>
      <p:ext uri="{BB962C8B-B14F-4D97-AF65-F5344CB8AC3E}">
        <p14:creationId xmlns:p14="http://schemas.microsoft.com/office/powerpoint/2010/main" val="22102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628800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 procedimento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possibilita à igreja fazer um cuidadoso estudo prévio de cada nome e impede o espírito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competitivo que pode surgir quando as nomeações são feitas pelo plenário.</a:t>
            </a:r>
          </a:p>
        </p:txBody>
      </p:sp>
    </p:spTree>
    <p:extLst>
      <p:ext uri="{BB962C8B-B14F-4D97-AF65-F5344CB8AC3E}">
        <p14:creationId xmlns:p14="http://schemas.microsoft.com/office/powerpoint/2010/main" val="36437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6727" y="141277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de nomeações deve estudar as necessidades da igreja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inquirir quanto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aptidão dos membros para servir nas diferentes funções. Essa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outra razão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pela qual os oficiais não devem ser eleitos pelo plenário ou por voto geral.</a:t>
            </a:r>
          </a:p>
        </p:txBody>
      </p:sp>
    </p:spTree>
    <p:extLst>
      <p:ext uri="{BB962C8B-B14F-4D97-AF65-F5344CB8AC3E}">
        <p14:creationId xmlns:p14="http://schemas.microsoft.com/office/powerpoint/2010/main" val="21548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660812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tamanho da comissão de nomeações poderá variar entre cinco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 pequena a um número maior em uma igreja grande.</a:t>
            </a:r>
          </a:p>
        </p:txBody>
      </p:sp>
    </p:spTree>
    <p:extLst>
      <p:ext uri="{BB962C8B-B14F-4D97-AF65-F5344CB8AC3E}">
        <p14:creationId xmlns:p14="http://schemas.microsoft.com/office/powerpoint/2010/main" val="5066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26876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número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escolhido é deixado a critério de cada igreja e deve ser estudado pela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 Uma recomendação adequada deverá, então, ser trazida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igreja, ocupando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menor tempo possível do culto de adoração do sábado.</a:t>
            </a:r>
          </a:p>
        </p:txBody>
      </p:sp>
    </p:spTree>
    <p:extLst>
      <p:ext uri="{BB962C8B-B14F-4D97-AF65-F5344CB8AC3E}">
        <p14:creationId xmlns:p14="http://schemas.microsoft.com/office/powerpoint/2010/main" val="16040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2456</Words>
  <Application>Microsoft Office PowerPoint</Application>
  <PresentationFormat>Apresentação na tela (4:3)</PresentationFormat>
  <Paragraphs>203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188</cp:revision>
  <dcterms:created xsi:type="dcterms:W3CDTF">2016-04-24T19:33:28Z</dcterms:created>
  <dcterms:modified xsi:type="dcterms:W3CDTF">2016-05-03T18:43:30Z</dcterms:modified>
</cp:coreProperties>
</file>