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398" r:id="rId5"/>
    <p:sldId id="399" r:id="rId6"/>
    <p:sldId id="400" r:id="rId7"/>
    <p:sldId id="401" r:id="rId8"/>
    <p:sldId id="402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17" r:id="rId24"/>
    <p:sldId id="418" r:id="rId25"/>
    <p:sldId id="419" r:id="rId26"/>
    <p:sldId id="420" r:id="rId27"/>
    <p:sldId id="421" r:id="rId28"/>
    <p:sldId id="422" r:id="rId29"/>
    <p:sldId id="423" r:id="rId30"/>
    <p:sldId id="424" r:id="rId31"/>
    <p:sldId id="425" r:id="rId32"/>
    <p:sldId id="426" r:id="rId33"/>
    <p:sldId id="427" r:id="rId34"/>
    <p:sldId id="428" r:id="rId35"/>
    <p:sldId id="429" r:id="rId36"/>
    <p:sldId id="430" r:id="rId37"/>
    <p:sldId id="431" r:id="rId38"/>
    <p:sldId id="432" r:id="rId39"/>
    <p:sldId id="433" r:id="rId40"/>
    <p:sldId id="434" r:id="rId41"/>
    <p:sldId id="435" r:id="rId42"/>
    <p:sldId id="436" r:id="rId43"/>
    <p:sldId id="437" r:id="rId44"/>
    <p:sldId id="438" r:id="rId45"/>
    <p:sldId id="439" r:id="rId46"/>
    <p:sldId id="440" r:id="rId47"/>
    <p:sldId id="441" r:id="rId48"/>
    <p:sldId id="442" r:id="rId49"/>
    <p:sldId id="443" r:id="rId50"/>
    <p:sldId id="444" r:id="rId51"/>
    <p:sldId id="445" r:id="rId52"/>
    <p:sldId id="446" r:id="rId53"/>
    <p:sldId id="447" r:id="rId54"/>
    <p:sldId id="448" r:id="rId55"/>
    <p:sldId id="449" r:id="rId56"/>
    <p:sldId id="450" r:id="rId57"/>
    <p:sldId id="451" r:id="rId58"/>
    <p:sldId id="452" r:id="rId59"/>
    <p:sldId id="453" r:id="rId60"/>
    <p:sldId id="454" r:id="rId61"/>
    <p:sldId id="455" r:id="rId62"/>
    <p:sldId id="456" r:id="rId63"/>
    <p:sldId id="457" r:id="rId64"/>
    <p:sldId id="458" r:id="rId65"/>
    <p:sldId id="459" r:id="rId66"/>
    <p:sldId id="460" r:id="rId67"/>
    <p:sldId id="461" r:id="rId68"/>
    <p:sldId id="462" r:id="rId69"/>
    <p:sldId id="463" r:id="rId70"/>
    <p:sldId id="464" r:id="rId71"/>
    <p:sldId id="465" r:id="rId72"/>
    <p:sldId id="466" r:id="rId73"/>
    <p:sldId id="467" r:id="rId74"/>
    <p:sldId id="468" r:id="rId75"/>
    <p:sldId id="469" r:id="rId76"/>
    <p:sldId id="470" r:id="rId77"/>
    <p:sldId id="471" r:id="rId78"/>
    <p:sldId id="472" r:id="rId79"/>
    <p:sldId id="473" r:id="rId80"/>
    <p:sldId id="474" r:id="rId81"/>
    <p:sldId id="475" r:id="rId82"/>
    <p:sldId id="476" r:id="rId83"/>
    <p:sldId id="477" r:id="rId84"/>
    <p:sldId id="478" r:id="rId85"/>
    <p:sldId id="479" r:id="rId86"/>
    <p:sldId id="480" r:id="rId87"/>
    <p:sldId id="481" r:id="rId88"/>
    <p:sldId id="482" r:id="rId89"/>
    <p:sldId id="483" r:id="rId90"/>
    <p:sldId id="484" r:id="rId91"/>
    <p:sldId id="485" r:id="rId92"/>
    <p:sldId id="486" r:id="rId93"/>
    <p:sldId id="487" r:id="rId94"/>
    <p:sldId id="488" r:id="rId95"/>
    <p:sldId id="489" r:id="rId96"/>
    <p:sldId id="490" r:id="rId97"/>
    <p:sldId id="491" r:id="rId98"/>
    <p:sldId id="492" r:id="rId99"/>
    <p:sldId id="269" r:id="rId10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827"/>
    <a:srgbClr val="A7935B"/>
    <a:srgbClr val="F9E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60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673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044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3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30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217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21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372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18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92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448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6AAA6-DFEA-4BC1-BAAD-3778580737B0}" type="datetimeFigureOut">
              <a:rPr lang="pt-BR" smtClean="0"/>
              <a:t>03/05/2016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C9850-AB67-4F6F-B785-882E0DFE5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9585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63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1268760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Nós somos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reformadores. Em cada fase da vida devemos estudar “cuidadosamente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caráter divino-humano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perguntar constantemente: ‘Que faria Jesus em meu lugar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?’ Esta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 ser a medida do nosso dever” (A Ciência do Bom Viver, p. 491).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19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836712"/>
            <a:ext cx="46805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meio da Igreja remanescente, Deus demonstrará a todo o universo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suficiência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evangelho para salvar homens e mulheres do poder do pecado.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Como membros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dessa igreja, devemos enfatizar novamente as elevadas normas bíblicas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renovar nosso compromisso para com esses princípios dados por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56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41277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atingir os elevados padrões da vida cristã e nos separar do mundo. Para tanto,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temos que dar atenção à advertência do Senhor: “Não ameis o mundo nem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coisas que há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mundo. Se alguém amar o mundo, o amor do Pai não está nele” (1Jo 2:15).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95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564903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276872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Estudo da Bíblia e Oração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97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vida espiritual é sustentada por alimento espiritual. Devemos manter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hábito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estudo devocional da Bíblia e da oração se desejamos nos aperfeiçoar em santidade.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Num tempo em que uma inundação de comunicação é despejada por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meio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página impressa, rádio,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televisão...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2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...internet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outros modernos meios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comunicação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massa e quando milhares de vozes clamam para ser ouvidas,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devemos fechar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olhos e os ouvidos para muito do que está buscando entrada 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nossa 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nos devotar ao Livro de Deus, o Livro dos livros, o Livro da Vida – a Bíblia.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56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deixarmos de ser o povo do Livro, estaremos perdidos e nossa missão terá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falhado. Unicamente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falamos com Deus em oração e ouvimos sua voz,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podemos esperar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viver a vida que “está oculta juntamente com Cristo, em Deus” (Cl 3:3).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2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oração é uma conversação de duas vias mediante a qual nós ouvimos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Deus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falamos a Ele. “A oração é o abrir do coração a Deus como a um amigo.”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83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“Por meio da oração sincera, somos ligados com a mente do Infinito” e “sem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oração constante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perseverante vigilância, corremos o risco de ficar cada vez mais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descuidados, e de desviar-nos do caminho reto” (Caminho a Cristo, p. 93, 97, 95).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lar é a pedra angular da igreja. Um lar cristão é uma casa de oração. “Pais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mães, por mais urgentes que sejam seus afazeres, não deixem de reunir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família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torno do altar de Deus. [...] Os que querem viver vida paciente,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amorável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satisfeita, devem orar” (A Ciência do Bom Viver, p. 393).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43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46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564903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276872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Relacionamento com a Comunidade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“nossa pátria [esteja] nos céus, de onde também aguardamos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Salvador, o Senhor Jesus Cristo”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3:20), nós ainda estamos no mundo como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parte integrante da sociedade humana e devemos compartilhar com nossos semelhantes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certas responsabilidades nos problemas comuns da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93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Onde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quer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vivamos, devemos, como filhos de Deus, ser reconhecidos como cidadãos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notáveis em nossa integridade cristã e em nossa obra pelo bem comum.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58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bem que nossa mais alta responsabilidade seja para com a Igreja 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Comissão Evangélica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devemos, até onde seja possível e até onde seja coerente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nossas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crenças, por meio de nosso serviço e nossos recursos, apoiar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esforços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ordem e melhoramento sociais.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Embora devamos nos afastar das disputas políticas e sociais, devemos sempre, tranquila e firmemente, manter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posição inflexível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ao lado da justiça e do direito nas questões cívicas, completamente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apegados a nossas convicções religiosas.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36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nossa sagrada responsabilidade ser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leais cidadãos da nação a que pertencemos, entregando “a César o que é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César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Deus o que é de Deus”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Mt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22:21).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2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564903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276872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Observância do Sábado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49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sábado é um símbolo do amor de Deus pela humanidade. É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memorial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poder de Deus na criação original e também um sinal de seu poder para recriar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santificar nossa vida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20:12). Sua observância é uma evidência de nossa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lealdade a Ele e de nossa comunhão com Ele.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9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sábado ocupa um lugar especial em nossa vida. O sétimo dia da semana,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pôr do sol de sexta-feira ao pôr do sol de sábado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23:32), é um presente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um sinal de sua graça no tempo. 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6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É um privilégio, um encontro especial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Aquele que nos ama e a quem nós amamos, um tempo sagrado posto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parte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eterna lei de Deus, um dia de deleite para adorar a Deus e partilhar com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58:13). Nós recepcionamos o sábado com alegria e gratidão.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62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132855"/>
            <a:ext cx="6768752" cy="2448273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1844824"/>
            <a:ext cx="6624736" cy="2308324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Supremo Chamado de Deus em Cristo Jesus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12776"/>
            <a:ext cx="4176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sábado – oh! –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tornem-o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o dia mais doce e mais abençoado de toda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semana” (A Fé Pela Qual eu Vivo [MM 1959], p. 36).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77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916832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sábado... é tempo que pertence a Deus, não a nós; quando o transgredimos,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roubamos a Deus. [...] Deus nos deu todos os seis dias para fazermos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trabalho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e reservou apenas um para si.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002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59632" y="1844824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 deve ser-nos um dia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bênçãos –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 em que ponhamos de parte todas as nossas atividades seculares, e centralizemos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pensamentos em Deus e no Céu. [...]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98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03" y="1772816"/>
            <a:ext cx="75556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“Não devemos ensinar a nossos filhos que não devem estar alegres no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sábado, que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é errado andar ao ar livre. Oh, não! Cristo conduzia os discípulos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para fora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, à beira do lago, no dia de sábado, e os ensinava. Seus sermões de sábado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nem sempre eram pregados em recintos fechados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(Nos Lugares Celestiais [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MM 1968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], p. 152).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2203" y="1772816"/>
            <a:ext cx="75556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amor de Deus, porém, estabeleceu um limite às exigências do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trabalho. Sobre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 sábado Ele põe sua misericordiosa mão. No seu dia Ele reserva à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família 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oportunidade da comunhão com Ele, com a natureza, e uns para com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os outros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Educação, p. 251).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35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1764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horas do sábado pertencem a Deus e devem ser usadas unicamente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Ele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Nosso próprio prazer, nossas próprias palavras, nossos negócios e pensamentos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não deveriam encontrar lugar na observância do dia do Senhor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58:13).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10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Estejamos reunidos no círculo familiar ao pôr do sol e recebamos o sábado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oração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com hinos e encerremos o dia com oração e expressões de gratidão por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seu maravilhoso amor.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0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sábado é um dia especial para adoração no lar e na igreja,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dia de alegria para nós e nossos filhos, um dia no qual podemos aprender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mais de Deus por meio da Bíblia e do grande livro da natureza. É um tempo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que podemos visitar o doente e trabalhar pela salvação de pessoas.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56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deixar de lado os afazeres comuns dos seis dias úteis e não realizar nenhum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trabalho desnecessário. Não devemos permitir que a mídia secular ocupe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nosso tempo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 santo dia 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9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124744"/>
            <a:ext cx="76276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“O sábado não se destina a ser um período de inútil inatividade. A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lei proíbe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trabalho secular no dia de repouso do Senhor; o labor que constitui o</a:t>
            </a:r>
          </a:p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ganha-pão deve cessar; nenhum trabalho que vise ao prazer ou proveito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mundanos é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lícito nesse dia; mas como Deus cessou seu labor de criar e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repousou no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sábado, e o abençoou, assim deve o ser humano deixar as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ocupações da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vida diária e devotar essas sagradas horas a um saudável repouso, ao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culto 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boas obras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(O Desejado de Todas as Nações, p. 207).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7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2060848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vida do cristão não é uma leve modificação ou melhoria, mas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completa transformação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natureza. Isso significa a morte para o eu e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ressurreição para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nova vida como uma nova pessoa em Cristo Jesus.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4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60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programa de atividades em harmonia com o espírito da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verdadeira observância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sábado fará desse dia abençoado o mais feliz e melhor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todos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dias da semana, para nós mesmos e para nossos filhos –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verdadeiro antegozo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nosso repouso celestial.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68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564903"/>
            <a:ext cx="6768752" cy="1656185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276872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Reverência no Lugar de Culto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83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60331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cristãos que apreciam a onipotência de Deus, sua santidade e seu amor,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sempre manifestarão um espírito de profunda reverência por Deus, sua Palavra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seu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culto. “A humildade e a reverência devem caracterizar o comportamento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todos os que vão à presença de Deus” (Patriarcas e Profetas, p. 252).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78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6033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Nós reconhecemos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“A hora e o lugar da oração são sagrados, porque Deus se encontra ali”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(Obreiros Evangélicos, p. 178). Iremos à casa de culto, não de maneira descuidada,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mas no espírito de meditação e oração, e evitaremos conversação desnecessária.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0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60774" y="1431140"/>
            <a:ext cx="46033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pais, devemos instruir reverentemente nossos filhos como devem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comportar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“na casa de Deus” (1Tm 3:15). A instrução fiel e a disciplina no lar,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 Escola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Sabatina e na igreja no tocante à reverência para com Deus e sua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adoração, farão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muito para conservar a lealdade deles nos anos futuros.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56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1124744"/>
            <a:ext cx="460331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pastores que sentem a santidade do serviço de Deus irão, pelo exemplo,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instrução e conduta no púlpito, promover reverência, simplicidade, boa ordem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decoro na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 e Temperança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7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580816"/>
            <a:ext cx="460331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 corpo é o templo do Espírito Santo (1Co 6:9). “Desde que o espírito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mente encontram expressão mediante o corpo, tanto o vigor mental como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 dependem em grande parte da força e atividade física. O que quer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promova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saúde física promoverá o desenvolvimento de um espírito robusto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 caráter bem equilibrado” (Educação, p. 195).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82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27984" y="1219797"/>
            <a:ext cx="41712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esta razão, nós vivemos inteligentemente de acordo com 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saúde quanto ao exercício físico, respiração, luz solar, ar puro, uso da água,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sono e repouso.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1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196752"/>
            <a:ext cx="41044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convicção, escolhemos comer de forma saudável, usar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roupas adequadas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praticar a higiene, engajar-nos em recreação apropriada e livremente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escolhemos seguir os princípios de saúde, domínio próprio e 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dieta saudável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7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2843" y="1628800"/>
            <a:ext cx="5328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coração do crente se torna a habitação de Cristo mediante a fé. Isso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ocorre pela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“contemplação de Cristo, observar a Cristo, tendo nosso querido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Salvador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 melhor e honrado Amigo, a fim de que não o entristeçamos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ofendamos por qualquer ação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(Testemunhos Para Ministros,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387).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7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3528" y="1844824"/>
            <a:ext cx="39604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Portanto, nos abstemos de todas as formas do álcool, do fumo e drogas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causam dependência. Esforçamo-nos para preservar o equilíbrio físico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psicológico, evitando quaisquer excessos.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8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203848" y="548680"/>
            <a:ext cx="532859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reforma de saúde e o ensino de saúde e temperança são partes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inseparáveis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mensagem da igreja. Recebemos instrução da Mensageira do Senhor: “Os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estão guardando seus mandamentos, deverão ser postos em relação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sagrada com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 e, por meio da temperança observada no comer e no beber, conservar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espírito e o corpo nas condições mais favoráveis para o seu serviço” (Conselhos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Saúde, p. 132).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18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340768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Também, “é desígnio do Senhor que a influência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restauradora da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reforma de saúde seja parte do último grande esforço para proclamar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mensagem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evangelho”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Medicina e Salvação, p. 259).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7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268760"/>
            <a:ext cx="44644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Nós pertencemos a Deus, corpo, mente e espírito. É, portanto, nosso dever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religioso observar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leis de saúde tanto para nosso próprio bem-estar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felicidade, como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um mais eficiente serviço para Deus e a sociedade. Devemos conservar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 controle o apetite.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7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23928" y="980728"/>
            <a:ext cx="47525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nos tem suprido com uma abundante variedade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alimentos suficiente para satisfazer todas as necessidades dietéticas. “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Frutas, cereais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verduras, preparados de maneira simples, [...] juntamente com leite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creme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fazem o mais saudável regime” (Conselhos Sobre o Regime Alimentar,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 92).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8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635896" y="548680"/>
            <a:ext cx="48965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praticarmos os princípios de vida saudável, não sentiremos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necessidade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estimulantes. A lei da natureza proíbe o uso de intoxicantes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narcóticos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toda espécie. Desde os primeiros dias deste Movimento, 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abstinência 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uso de bebida alcoólica e do fumo tem sido uma condição para ser membro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igreja (ver p. 48, 50, 64, 174).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35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220486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nos tem dado grande luz sobre os princípios de saúde, e as pesquisas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ciência moderna têm sobejamente comprovado esses princípios.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1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Vestuário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43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628800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cristãos adventistas do sétimo dia, fomos chamados a sair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mundo. Nossa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religião deve ter uma influência modeladora sobre todas as nossas atividades.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hábitos devem brotar de princípios e não do exemplo do mundo.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0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268760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Costumes e modas podem mudar, mas os princípios de conduta correta permanecem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 mesmos. Cedo, em nossa história, Ellen G. White escreveu que o propósito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vestuário cristão é “proteger o povo de Deus da corruptora influência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 mundo, bem como para promover a saúde física e moral” (Testemunhos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Igreja, v. 4, p. 634).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7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72816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ter em mente que, “como anteparo à tentação, e inspiração à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pureza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verdade, nenhuma influência pode igualar à intuição da presença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Deus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” (Educação, p. 255).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3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59131" y="1412776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Ela também aconselhou que devemos evitar adorno espalhafatoso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ornamentação exagerada, modismos e modas extremas, especialmente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que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transgridem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as leis da modéstia e que nossas roupas devem ser,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possível, “de boa qualidade, de cores próprias, e adequadas ao uso.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66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25940" y="1484784"/>
            <a:ext cx="41764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ser escolhidas mais com vistas à durabilidade do que à aparência”. Nossa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roupa deve ser caracterizada pela modéstia, “beleza,” “graça,” e “a conveniência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simplicidade natural” (Mensagens aos Jovens, p. 351, 352).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3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12293" y="1700808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povo de Deus deve sempre encontrar-se entre os conservadores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matéria de vestuário e não deixar que “lhes preocupe a mente a questão 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vestuário”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Evangelismo, p. 273).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79912" y="980728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“Trajar-se com simplicidade e abster-se de ostentação de joias e ornamentos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toda espécie está em harmonia com nossa fé” (Testemunhos Para a Igreja,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v. 3, p. 366). É claramente ensinado nas Escrituras que o uso de joias é contrário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à vontade de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1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851920" y="856357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apóstolo Paulo nos admoesta a vestir-nos “com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modéstia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bom-senso, não com cabeleira frisada e com ouro, ou pérolas, ou vestuário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dispendioso” (1Tm 2:9). O uso de ornamentos de joias é um esforço para atrair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atenção e não para conservar o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autoesquecimento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que o cristão deve manifestar.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76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484784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alguns países e culturas, o costume de usar aliança de casamento é considerado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imperativo, tendo se tornado, na mente das pessoas, um critério de virtude,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e, portanto, não é considerado um ornamento. Em tais circunstâncias, não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condenamos essa prática.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69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548680"/>
            <a:ext cx="46085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Lembremos que não é o adorno exterior que expressa o caráter cristão, mas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“o homem interior do coração, unido ao incorruptível trajo de um espírito manso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tranquilo, que é de grande valor diante de Deus” (1Pe 3:4). Devemos evitar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uso de cosméticos que não se coadunam com o bom gosto e com os princípios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modéstia cristã.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41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412776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observar a limpeza e a conduta cristã como pessoas que estão buscando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todo o tempo agradar a Cristo nosso Senhor e representá-lo corretamente. Os pais cristãos, por meio do exemplo, instrução e autoridade, devem guiar seus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filhos e filhas a vestir-se com modéstia e, assim, ganhar o respeito e a confiança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daqueles que os conhecem.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3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556792"/>
            <a:ext cx="38164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Consideremo-nos a nós mesmos bem vestidos unicamente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quando tivermos atendido às normas da modéstia no uso de vestuário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bom gosto e conservador.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7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Simplicidade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28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700808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“Parte alguma de nossa conduta escapa à observação. Não podemos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ocultar nossos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caminhos ao Altíssimo. [...] Cada ato, cada palavra, cada pensamento, é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tão distintamente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notado como se apenas houvesse uma pessoa no mundo </a:t>
            </a:r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inteiro, e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a atenção do Céu nela estivesse centralizada” </a:t>
            </a:r>
            <a:endParaRPr lang="pt-BR" sz="24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Patriarcas e Profetas, p. 217, 218).</a:t>
            </a:r>
            <a:endParaRPr lang="pt-BR" sz="2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5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556792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simplicidade tem sido uma característica fundamental da igreja desde seu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início. Temos que continuar a ser um povo chamado para viver uma vida simples.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aumento da pompa na religião sempre foi paralelo a um declínio em poder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espiritual.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62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34076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“a vida de Jesus apresentava assinalado contraste” com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exibicionismo e a ostentação de seu tempo (Educação, p. 77), da mesma forma,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simplicidade e o poder de nossa mensagem deve estar em marcante contraste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o exibicionismo do mundo em nossos dias.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86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2060848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Senhor condena “o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dispêndio desnecessário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extravagante de dinheiro para satisfazer o orgulho e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amor da ostentação” (Testemunhos Para Ministros, p. 179).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60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916832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harmonia com esses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princípios, simplicidade e economia devem caracterizar nossas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cerimônias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formatura, os casamentos e todos os demais cultos da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8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Mídia Moderna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43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1196752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Assim como nosso corpo, o ser interior precisa de nutrição saudável para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renovação e fortalecimento (2Co 4:6). A mente é a medida da pessoa. Alimento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 mente é da mais elevada importância no desenvolvimento do caráter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na realização dos propósitos de vida.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55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1412776"/>
            <a:ext cx="4608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Por esta razão, devemos avaliar cuidadosamente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nossos hábitos mentais. O que selecionamos para ler, ouvir e assistir,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seja um livro ou revista, no rádio ou na televisão, na internet ou outra mídia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moderna, molda e impacta nosso caráter.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340768"/>
            <a:ext cx="460851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Livros e outras literaturas estão entre os mais valiosos meios de educação 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cultura, mas devem ser bem selecionados e corretamente usados. Existe uma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abundância de boas literaturas, mas existe igualmente uma torrente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literatura, frequentemente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 a mais atrativa aparência, que prejudica a mente e 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moral.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450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83568" y="1016144"/>
            <a:ext cx="46085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As histórias de desenfreada aventura e frouxidão moral, sejam fato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ou ficção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são inadequadas para cristãos de qualquer idade. “Os que condescendem com o hábito de ‘devorar’ uma história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excitante estão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simplesmente invalidando sua força mental e inabilitando o espírito para o pensamento e pesquisas mais profundas”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Conselhos aos Pais, Professores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Estudantes, p. 135).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9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772816"/>
            <a:ext cx="460851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Juntamente com outros maus resultados decorrentes 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hábito de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ler ficção, somos advertidos de que “incapacita a mente para a contemplação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dos grandes problemas do dever e do destino” e “cria aversão pelos deveres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práticos da vida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(Conselhos aos Pais, Professores e Estudantes, p. 383).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9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39952" y="908720"/>
            <a:ext cx="41764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amor de Deus estende-se a todos, e a seus filhos em particular. Seu ouvido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está sempre aberto aos apelos de seu povo, aqueles que abandonaram 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mundo 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entregaram-se a Ele. Deste sagrado relacionamento flui um respeito e uma reverência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 manifesta todos os dias em todos os lugares.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26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860032" y="1340768"/>
            <a:ext cx="3600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rádio, a televisão e a internet têm modificado toda a atmosfera de nosso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mundo moderno e nos têm colocado em fácil contato com a vida, o pensamento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as atividades de todo o globo.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47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00" y="1556792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Eles podem ser ótimos agentes educativos,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pelos quais podemos ampliar nosso conhecimento dos eventos do mundo 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beneficiar-nos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 importantes estudos e o melhor da música.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04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58495" y="260648"/>
            <a:ext cx="43459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Lamentavelmente, no entanto, os modernos meios de comunicação de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massa podem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levar continuamente a seus espectadores representações teatrais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 outras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dramatizações com influências que não são saudáveis nem enobrecedoras.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Se não formos seletivos, esses meios trarão seus sórdidos programas diretamente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nossos lares.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1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98072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“Finalmente,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irmãos, tudo o que é verdadeiro, tudo o que é respeitável, tudo o que é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justo, tudo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 que é puro, tudo o que é amável, tudo o que é de boa fama, se alguma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virtude há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se algum louvor existe, seja isso o que ocupe o vosso pensamento”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Fp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4:8).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3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1656184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1569660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Recreação e Divertimento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3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669" y="1340768"/>
            <a:ext cx="41933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recreação é um refrigério intencional das energias do corpo e da mente.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Uma mente vigorosa e sã não terá necessidade de diversões mundanas, mas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encontrará renovação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força na boa recreação.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61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669" y="1340768"/>
            <a:ext cx="46085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“Muitos dos divertimentos populares no mundo hoje, mesmo entre aqueles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pretendem ser cristãos, propendem para os mesmos fins que os dos gentios,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outrora. Poucos há na verdade entre eles, que Satanás não torne responsáveis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pela destruição de pessoas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5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536" y="1374333"/>
            <a:ext cx="46085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...Por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meio do teatro ele tem trabalhado durante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séculos para excitar a paixão e glorificar o vício. A ópera com sua fascinadora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ostentação e música sedutora, o baile de máscaras, a dança, o jogo, Satanás emprega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derribar as barreiras do princípio e abrir a porta à satisfação sensual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3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6669" y="1340768"/>
            <a:ext cx="460851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... Em todo ajuntamento em que é alimentado o orgulho e satisfeito o apetite, em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 as pessoas são levadas a esquecer-se de Deus e perder de vista os interesses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eternos, está Satanás atando suas correntes em redor delas” </a:t>
            </a:r>
            <a:endParaRPr lang="pt-B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Patriarcas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Profetas, p. 459, 460; ver p. 174).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2" y="1124744"/>
            <a:ext cx="512946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evitar tudo o que dramatize, apresente visualmente ou sugira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 pecados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crimes da humanidade – homicídio, adultério, roubo e males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semelhantes, 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quais são em elevado grau os responsáveis pela decadência da moralidade.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vez disso, devemos encontrar deleite no grande e divino mundo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 natureza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 no romance dos agentes humanos e das obras divinas.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95936" y="1052736"/>
            <a:ext cx="4176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Como cristãos, somos membros da família real, filhos do Rei celestial.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Portanto, não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proferir nenhuma palavra nem realizar ato algum que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traga desonra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sobre “o bom nome” com que somos chamados (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2:7).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56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3" y="1124744"/>
            <a:ext cx="43924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dança é outra forma de diversão com influência maléfica. “O divertimento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da dança [...] é uma escola de depravação, uma terrível maldição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sociedade” (Mensagens aos Jovens, p. 399; ver 2Co 6:15-18; 1Jo 2:15-17;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Tg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4:4;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2Tm 2:19-22; </a:t>
            </a:r>
            <a:r>
              <a:rPr lang="pt-B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Ef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 5:8-11; Cl 3:5-10).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19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553" y="1412776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recreação é essencial. Mas, em lugar de nos associarmos com 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multidões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são “mais amigos dos prazeres que amigos de Deus” (2Tm 3:4), devemos nos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esforçar para fazer que nossas amizades e divertimentos estejam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centralizados em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Cristo e na igreja.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97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Música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7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067944" y="90872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“Fazia-se com que a música servisse a um santo propósito, a fim de erguer 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pensamentos àquilo que é puro, nobre e edificante, e despertar devoção e gratidão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para com Deus” (Patriarcas e Profetas, p. 594). Jesus “entretinha em cânticos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comunhão com o Céu” (O Desejado de Todas as Nações, p. 73).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72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491880" y="548680"/>
            <a:ext cx="512946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 música é uma das mais sublimes artes. A boa música não apenas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nos proporciona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prazer, mas nos eleva a mente e cultiva nossas mais refinadas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qualidades. Deus, com frequência, tem usado canções espirituais para tocar o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coração de pecadores e levá-los ao arrependimento. Música desvirtuada, ao contrário,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quebranta a moralidade e nos afasta de nosso relacionamento com Deus.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38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283968" y="692696"/>
            <a:ext cx="39053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Devemos exercer grande cuidado na escolha da música no lar, nos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encontros sociais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, nas escolas e igrejas. Toda melodia que partilhe da natureza do jazz, rock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formas híbridas relacionadas, ou toda linguagem que expresse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sentimentos tolos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ou triviais serão evitadas (ver p. 97, 101).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53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412864" y="2924944"/>
            <a:ext cx="6768752" cy="828092"/>
          </a:xfrm>
          <a:prstGeom prst="rect">
            <a:avLst/>
          </a:prstGeom>
          <a:solidFill>
            <a:srgbClr val="A79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187336" y="2636912"/>
            <a:ext cx="6624736" cy="830997"/>
          </a:xfrm>
          <a:prstGeom prst="rect">
            <a:avLst/>
          </a:prstGeom>
          <a:solidFill>
            <a:srgbClr val="012827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77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99592" y="148478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Em meio aos perigos dos últimos dias, tendo a responsabilidade de levar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rapidamente a última oferta de salvação ao mundo, enfrentando um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julgamento que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culminará no estabelecimento da justiça 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universal...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37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5576" y="1484784"/>
            <a:ext cx="4680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...consagremo-nos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de corpo, mente e espírito, determinados a manter as elevadas normas de</a:t>
            </a:r>
          </a:p>
          <a:p>
            <a:pPr algn="ctr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vida que devem caracterizar aqueles que esperam pelo retorno de seu Senhor.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0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7734</TotalTime>
  <Words>4196</Words>
  <Application>Microsoft Office PowerPoint</Application>
  <PresentationFormat>Apresentação na tela (4:3)</PresentationFormat>
  <Paragraphs>249</Paragraphs>
  <Slides>99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99</vt:i4>
      </vt:variant>
    </vt:vector>
  </HeadingPairs>
  <TitlesOfParts>
    <vt:vector size="10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TEOLOGIA-MANUAL DA IGREJA 2015</dc:subject>
  <dc:creator>4TONS - Pr. Marcelo Augusto de Carvalho</dc:creator>
  <cp:keywords>www.4tons.com.br</cp:keywords>
  <dc:description>COMÉRCIO PROIBIDO. USO PESSOAL</dc:description>
  <cp:lastModifiedBy>Alana</cp:lastModifiedBy>
  <cp:revision>234</cp:revision>
  <dcterms:created xsi:type="dcterms:W3CDTF">2016-04-24T19:33:28Z</dcterms:created>
  <dcterms:modified xsi:type="dcterms:W3CDTF">2016-05-04T09:29:05Z</dcterms:modified>
</cp:coreProperties>
</file>