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5B5873-E9C5-496A-BBDC-5D743BD8B89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4A991D-42FA-4973-BC0C-DFEB81DE48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Apresentação na tela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GUIA DO DIACONATO</dc:subject>
  <dc:creator>4TONS - Pr. Marcelo Augusto de Carvalho</dc:creator>
  <cp:keywords>www.4tons.com.br</cp:keywords>
  <dc:description>COMÉRCIO PROIBIDO. USO PESSOAL</dc:description>
  <cp:lastModifiedBy>selma.luz</cp:lastModifiedBy>
  <cp:revision>7</cp:revision>
  <dcterms:created xsi:type="dcterms:W3CDTF">2013-11-06T12:40:24Z</dcterms:created>
  <dcterms:modified xsi:type="dcterms:W3CDTF">2014-04-30T11:27:35Z</dcterms:modified>
  <cp:category>TEOLOGIA</cp:category>
</cp:coreProperties>
</file>