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692696"/>
            <a:ext cx="59766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As qualidades exigidas pelos apóstolos na escolha dos diáconos eram de natureza primordialmente espiritual: “escolhei dentre vós sete homens de boa reputação, cheios do Espírito e de sabedoria” (</a:t>
            </a:r>
            <a:r>
              <a:rPr lang="pt-BR" sz="2400" dirty="0" err="1" smtClean="0"/>
              <a:t>At</a:t>
            </a:r>
            <a:r>
              <a:rPr lang="pt-BR" sz="2400" dirty="0" smtClean="0"/>
              <a:t> 6:3). A igreja não faz nenhuma espécie de distinção de classe social, nível acadêmico, origem ou raça para escolher seus líderes e oficiais. Os apóstolos especificaram três virtudes a ser consideradas:</a:t>
            </a:r>
          </a:p>
          <a:p>
            <a:pPr algn="just"/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1. Boa reputação.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2. Cheios do Espírito Santo.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3. Cheios de sabedoria. </a:t>
            </a:r>
            <a:endParaRPr lang="pt-BR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1052736"/>
            <a:ext cx="568863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/>
              <a:t>Estes dois textos bíblicos, Atos 6 e 1 Timóteo 3, são a fonte básica para determinar as qualificações dos diáconos. Henry </a:t>
            </a:r>
            <a:r>
              <a:rPr lang="pt-BR" sz="2300" dirty="0" err="1" smtClean="0"/>
              <a:t>Webb</a:t>
            </a:r>
            <a:r>
              <a:rPr lang="pt-BR" sz="2300" dirty="0" smtClean="0"/>
              <a:t> escreve: Aqueles que eram escolhidos como diáconos ou diaconisas deveriam: </a:t>
            </a:r>
          </a:p>
          <a:p>
            <a:pPr algn="just"/>
            <a:endParaRPr lang="pt-BR" sz="2300" b="1" dirty="0" smtClean="0"/>
          </a:p>
          <a:p>
            <a:pPr marL="457200" indent="-457200" algn="just">
              <a:buAutoNum type="arabicPeriod"/>
            </a:pPr>
            <a:r>
              <a:rPr lang="pt-BR" sz="2300" b="1" i="1" dirty="0" smtClean="0"/>
              <a:t>  Demonstrar crescimento na fé.</a:t>
            </a:r>
          </a:p>
          <a:p>
            <a:pPr marL="457200" indent="-457200" algn="just"/>
            <a:endParaRPr lang="pt-BR" sz="1000" b="1" i="1" dirty="0" smtClean="0"/>
          </a:p>
          <a:p>
            <a:pPr marL="457200" indent="-457200" algn="just"/>
            <a:r>
              <a:rPr lang="pt-BR" sz="2300" b="1" i="1" dirty="0" smtClean="0"/>
              <a:t>2. Demonstrar cristianismo na vida familiar. </a:t>
            </a:r>
          </a:p>
          <a:p>
            <a:pPr marL="457200" indent="-457200" algn="just"/>
            <a:endParaRPr lang="pt-BR" sz="1000" b="1" i="1" dirty="0" smtClean="0"/>
          </a:p>
          <a:p>
            <a:pPr marL="457200" indent="-457200" algn="just"/>
            <a:r>
              <a:rPr lang="pt-BR" sz="2300" b="1" i="1" dirty="0" smtClean="0"/>
              <a:t>3. Demonstrar comportamento moral pessoal e público. </a:t>
            </a:r>
          </a:p>
          <a:p>
            <a:pPr marL="457200" indent="-457200" algn="just"/>
            <a:endParaRPr lang="pt-BR" sz="1000" b="1" i="1" dirty="0" smtClean="0"/>
          </a:p>
          <a:p>
            <a:pPr marL="457200" indent="-457200" algn="just"/>
            <a:r>
              <a:rPr lang="pt-BR" sz="2300" b="1" i="1" dirty="0" smtClean="0"/>
              <a:t>4. Demonstrar na vida a aceitação de Deus e da igreja </a:t>
            </a:r>
            <a:endParaRPr lang="pt-BR" sz="2300" b="1" dirty="0" smtClean="0"/>
          </a:p>
          <a:p>
            <a:pPr algn="just"/>
            <a:endParaRPr lang="pt-BR" sz="2300" b="1" dirty="0" smtClean="0"/>
          </a:p>
          <a:p>
            <a:pPr algn="just"/>
            <a:endParaRPr lang="pt-BR" sz="2300" b="1" dirty="0" smtClean="0"/>
          </a:p>
          <a:p>
            <a:pPr algn="just"/>
            <a:endParaRPr lang="pt-BR" sz="2300" b="1" dirty="0" smtClean="0"/>
          </a:p>
          <a:p>
            <a:pPr algn="just"/>
            <a:endParaRPr lang="pt-BR" sz="2300" b="1" dirty="0" smtClean="0"/>
          </a:p>
          <a:p>
            <a:pPr algn="just"/>
            <a:endParaRPr lang="pt-BR" sz="2300" b="1" dirty="0" smtClean="0"/>
          </a:p>
          <a:p>
            <a:pPr algn="just"/>
            <a:endParaRPr lang="pt-BR" sz="23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55776" y="25135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Charles F. </a:t>
            </a:r>
            <a:r>
              <a:rPr lang="pt-BR" dirty="0" err="1" smtClean="0"/>
              <a:t>Treadway</a:t>
            </a:r>
            <a:r>
              <a:rPr lang="pt-BR" dirty="0" smtClean="0"/>
              <a:t> assim descreve as qualificações de um diácono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03848" y="764704"/>
            <a:ext cx="5868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Pessoa de boa reputação (</a:t>
            </a:r>
            <a:r>
              <a:rPr lang="pt-BR" sz="2000" dirty="0" err="1" smtClean="0"/>
              <a:t>At</a:t>
            </a:r>
            <a:r>
              <a:rPr lang="pt-BR" sz="2000" dirty="0" smtClean="0"/>
              <a:t> 6:3.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Cheio do Espírito Santo (</a:t>
            </a:r>
            <a:r>
              <a:rPr lang="pt-BR" sz="2000" dirty="0" err="1" smtClean="0"/>
              <a:t>At</a:t>
            </a:r>
            <a:r>
              <a:rPr lang="pt-BR" sz="2000" dirty="0" smtClean="0"/>
              <a:t> 6:3)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Pleno de sabedoria (</a:t>
            </a:r>
            <a:r>
              <a:rPr lang="pt-BR" sz="2000" dirty="0" err="1" smtClean="0"/>
              <a:t>At</a:t>
            </a:r>
            <a:r>
              <a:rPr lang="pt-BR" sz="2000" dirty="0" smtClean="0"/>
              <a:t> 6:3)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Cheio de fé (</a:t>
            </a:r>
            <a:r>
              <a:rPr lang="pt-BR" sz="2000" dirty="0" err="1" smtClean="0"/>
              <a:t>At</a:t>
            </a:r>
            <a:r>
              <a:rPr lang="pt-BR" sz="2000" dirty="0" smtClean="0"/>
              <a:t> 6:5)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Digno (1Tm 3:8)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Pessoa de palavra (1Tm 3:8)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Não dado a muito vinho (1Tm 3:8)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Não ganancioso pelo lucro desonesto (1Tm 3:8)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Ser guardião da fé (1Tm 3:9)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Experiente e provado(a) (1Tm 3:10)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Irrepreensível (1Tm 3:10)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Vida familiar cristã (1Tm 3:11, 12)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Educando bem os </a:t>
            </a:r>
            <a:r>
              <a:rPr lang="pt-BR" sz="2000" i="1" dirty="0" err="1" smtClean="0"/>
              <a:t>fi</a:t>
            </a:r>
            <a:r>
              <a:rPr lang="pt-BR" sz="2000" i="1" dirty="0" smtClean="0"/>
              <a:t> lhos e os de sua casa (1Tm 3:12)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i="1" dirty="0" smtClean="0"/>
              <a:t>Firmeza na fé (1Tm 3:13) 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pt-BR" sz="2000" i="1" dirty="0" smtClean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pt-B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282</Words>
  <Application>Microsoft Office PowerPoint</Application>
  <PresentationFormat>Apresentação na tela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15</cp:revision>
  <dcterms:created xsi:type="dcterms:W3CDTF">2013-11-06T13:28:15Z</dcterms:created>
  <dcterms:modified xsi:type="dcterms:W3CDTF">2014-04-30T11:34:26Z</dcterms:modified>
  <cp:category>TEOLOGIA</cp:category>
</cp:coreProperties>
</file>